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00" r:id="rId3"/>
    <p:sldId id="301" r:id="rId4"/>
    <p:sldId id="302" r:id="rId5"/>
    <p:sldId id="306" r:id="rId6"/>
    <p:sldId id="303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6" r:id="rId15"/>
    <p:sldId id="312" r:id="rId16"/>
    <p:sldId id="313" r:id="rId17"/>
    <p:sldId id="317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++: Selection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Compound if-else Statement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63" y="1600200"/>
            <a:ext cx="89781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Braces {} represents a scope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variables defined inside it can NOT be used outside the scope {}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Selection (no else)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819516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686800" cy="484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7010400" cy="50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86847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Chain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00200"/>
            <a:ext cx="732719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Chain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3999"/>
            <a:ext cx="6553200" cy="527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1495424"/>
            <a:ext cx="7009462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Expression (condition)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09" y="1828800"/>
            <a:ext cx="879359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934200" cy="524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26010"/>
            <a:ext cx="7239000" cy="523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complex expressions...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382000" cy="525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65" y="1752600"/>
            <a:ext cx="902903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763000" cy="529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Percision Numbers Comparison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24800" cy="523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2654" y="1528763"/>
            <a:ext cx="6268346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0"/>
            <a:ext cx="426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577508"/>
            <a:ext cx="4495800" cy="113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7863</TotalTime>
  <Words>95</Words>
  <Application>Microsoft Office PowerPoint</Application>
  <PresentationFormat>On-screen Show (4:3)</PresentationFormat>
  <Paragraphs>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Competitive Programming From Problem 2 Solution in O(1) </vt:lpstr>
      <vt:lpstr>Relational Expression (condition)</vt:lpstr>
      <vt:lpstr>Relational Expression</vt:lpstr>
      <vt:lpstr>Logical Operators</vt:lpstr>
      <vt:lpstr>In more complex expressions...</vt:lpstr>
      <vt:lpstr>Logical Operators</vt:lpstr>
      <vt:lpstr>Logical Operators</vt:lpstr>
      <vt:lpstr>Percision Numbers Comparison</vt:lpstr>
      <vt:lpstr>The if-else Statement</vt:lpstr>
      <vt:lpstr>The Compound if-else Statement</vt:lpstr>
      <vt:lpstr>Remember the scope</vt:lpstr>
      <vt:lpstr>One-Way Selection (no else)</vt:lpstr>
      <vt:lpstr>Be Careful</vt:lpstr>
      <vt:lpstr>Be Careful</vt:lpstr>
      <vt:lpstr>Nested if Statements</vt:lpstr>
      <vt:lpstr>The if-else Chain</vt:lpstr>
      <vt:lpstr>The if-else Chain</vt:lpstr>
      <vt:lpstr>The switch Statement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539</cp:revision>
  <dcterms:created xsi:type="dcterms:W3CDTF">2014-04-09T19:43:03Z</dcterms:created>
  <dcterms:modified xsi:type="dcterms:W3CDTF">2014-08-31T09:03:32Z</dcterms:modified>
</cp:coreProperties>
</file>