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71" r:id="rId5"/>
    <p:sldId id="272" r:id="rId6"/>
    <p:sldId id="269" r:id="rId7"/>
    <p:sldId id="270" r:id="rId8"/>
    <p:sldId id="273" r:id="rId9"/>
    <p:sldId id="27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5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Practice - Calculator V1.0</a:t>
            </a: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" y="2993158"/>
            <a:ext cx="8851236" cy="127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 for retrial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55" y="2971801"/>
            <a:ext cx="897774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2 numbers and validation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6781800" cy="33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options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820553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choice and validation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69031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 Checking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239000" cy="532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772400" cy="486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587188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now your role to test program</a:t>
            </a:r>
          </a:p>
          <a:p>
            <a:endParaRPr lang="en-US" dirty="0" smtClean="0"/>
          </a:p>
          <a:p>
            <a:r>
              <a:rPr lang="en-US" dirty="0" smtClean="0"/>
              <a:t>Never finish code, give basic testing</a:t>
            </a:r>
          </a:p>
          <a:p>
            <a:endParaRPr lang="en-US" dirty="0" smtClean="0"/>
          </a:p>
          <a:p>
            <a:r>
              <a:rPr lang="en-US" dirty="0" smtClean="0"/>
              <a:t>Good program is robust in all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did not understand..repeat twice</a:t>
            </a:r>
          </a:p>
          <a:p>
            <a:endParaRPr lang="en-US" dirty="0" smtClean="0"/>
          </a:p>
          <a:p>
            <a:r>
              <a:rPr lang="en-US" dirty="0" smtClean="0"/>
              <a:t>If same, no problem continue</a:t>
            </a:r>
          </a:p>
          <a:p>
            <a:endParaRPr lang="en-US" dirty="0" smtClean="0"/>
          </a:p>
          <a:p>
            <a:r>
              <a:rPr lang="en-US" dirty="0" smtClean="0"/>
              <a:t>Never focus on getting knowledge ONLY</a:t>
            </a:r>
          </a:p>
          <a:p>
            <a:endParaRPr lang="en-US" dirty="0" smtClean="0"/>
          </a:p>
          <a:p>
            <a:r>
              <a:rPr lang="en-US" dirty="0" smtClean="0"/>
              <a:t>Practice and Practice and Practice ....OO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grow up = can’t code medium thinking problem</a:t>
            </a:r>
          </a:p>
          <a:p>
            <a:endParaRPr lang="en-US" dirty="0" smtClean="0"/>
          </a:p>
          <a:p>
            <a:r>
              <a:rPr lang="en-US" dirty="0" smtClean="0"/>
              <a:t>Students grow up = can’t code</a:t>
            </a:r>
            <a:r>
              <a:rPr lang="en-US" b="1" dirty="0" smtClean="0"/>
              <a:t> </a:t>
            </a:r>
            <a:r>
              <a:rPr lang="en-US" dirty="0" smtClean="0"/>
              <a:t>medium project</a:t>
            </a:r>
          </a:p>
          <a:p>
            <a:endParaRPr lang="en-US" dirty="0" smtClean="0"/>
          </a:p>
          <a:p>
            <a:r>
              <a:rPr lang="en-US" dirty="0" smtClean="0"/>
              <a:t>Problem: </a:t>
            </a:r>
            <a:r>
              <a:rPr lang="en-US" b="1" u="sng" dirty="0" smtClean="0"/>
              <a:t>Much</a:t>
            </a:r>
            <a:r>
              <a:rPr lang="en-US" dirty="0" smtClean="0"/>
              <a:t> knowledge + </a:t>
            </a:r>
            <a:r>
              <a:rPr lang="en-US" b="1" u="sng" dirty="0" smtClean="0"/>
              <a:t>Little</a:t>
            </a:r>
            <a:r>
              <a:rPr lang="en-US" dirty="0" smtClean="0"/>
              <a:t> Exercises</a:t>
            </a:r>
          </a:p>
          <a:p>
            <a:endParaRPr lang="en-US" dirty="0" smtClean="0"/>
          </a:p>
          <a:p>
            <a:r>
              <a:rPr lang="en-US" dirty="0" smtClean="0"/>
              <a:t>Let’s Practice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V1.0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Business 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2 numbers from user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4 options: + - * /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Can’t divide by zero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Validations</a:t>
            </a:r>
          </a:p>
          <a:p>
            <a:pPr marL="1236726" lvl="2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in reading 2 numbers</a:t>
            </a:r>
          </a:p>
          <a:p>
            <a:pPr marL="1236726" lvl="2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in reading target operation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Retry when fail from a reasonable step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thing to think about HOW user interact with program. The CONSOLE.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Enter 2 numbers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Enter Number for operation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for sum, 2 for subtract, 3 for multiply and 4 for division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failed anytime, will input same things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Welcome to calculator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Dear User, Please Enter 2 numbers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=&gt; 5 6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Please Enter operation. (1 for +, 2 for -, 3 for *, 4 for /)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=&gt; 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of 5 + 6 is 11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skills to grow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learn 3 skills</a:t>
            </a:r>
          </a:p>
          <a:p>
            <a:pPr lvl="1"/>
            <a:r>
              <a:rPr lang="en-US" dirty="0" smtClean="0"/>
              <a:t>Test cases</a:t>
            </a:r>
          </a:p>
          <a:p>
            <a:pPr lvl="2"/>
            <a:r>
              <a:rPr lang="en-US" b="1" dirty="0" smtClean="0"/>
              <a:t>THINK</a:t>
            </a:r>
            <a:r>
              <a:rPr lang="en-US" dirty="0" smtClean="0"/>
              <a:t> ahead in all combination of </a:t>
            </a:r>
            <a:r>
              <a:rPr lang="en-US" b="1" dirty="0" smtClean="0"/>
              <a:t>tests</a:t>
            </a:r>
            <a:r>
              <a:rPr lang="en-US" dirty="0" smtClean="0"/>
              <a:t> user may do</a:t>
            </a:r>
          </a:p>
          <a:p>
            <a:pPr lvl="2"/>
            <a:r>
              <a:rPr lang="en-US" dirty="0" smtClean="0"/>
              <a:t>Consider </a:t>
            </a:r>
            <a:r>
              <a:rPr lang="en-US" b="1" dirty="0" smtClean="0"/>
              <a:t>wrong</a:t>
            </a:r>
            <a:r>
              <a:rPr lang="en-US" dirty="0" smtClean="0"/>
              <a:t> entries NOT just normal flow</a:t>
            </a:r>
          </a:p>
          <a:p>
            <a:pPr lvl="1"/>
            <a:r>
              <a:rPr lang="en-US" dirty="0" smtClean="0"/>
              <a:t>Skecthing the big picture of program</a:t>
            </a:r>
          </a:p>
          <a:p>
            <a:pPr lvl="2"/>
            <a:r>
              <a:rPr lang="en-US" b="1" dirty="0" smtClean="0"/>
              <a:t>Never</a:t>
            </a:r>
            <a:r>
              <a:rPr lang="en-US" dirty="0" smtClean="0"/>
              <a:t> just start to code. </a:t>
            </a:r>
            <a:r>
              <a:rPr lang="en-US" b="1" dirty="0" smtClean="0"/>
              <a:t>THINK</a:t>
            </a:r>
            <a:r>
              <a:rPr lang="en-US" dirty="0" smtClean="0"/>
              <a:t> in program elements</a:t>
            </a:r>
          </a:p>
          <a:p>
            <a:pPr lvl="1"/>
            <a:r>
              <a:rPr lang="en-US" dirty="0" smtClean="0"/>
              <a:t>Estimate time needed for coding</a:t>
            </a:r>
          </a:p>
          <a:p>
            <a:pPr lvl="2"/>
            <a:r>
              <a:rPr lang="en-US" dirty="0" smtClean="0"/>
              <a:t>Typically we do it with </a:t>
            </a:r>
            <a:r>
              <a:rPr lang="en-US" b="1" dirty="0" smtClean="0"/>
              <a:t>large</a:t>
            </a:r>
            <a:r>
              <a:rPr lang="en-US" dirty="0" smtClean="0"/>
              <a:t> programs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s Roman"/>
              </a:rPr>
              <a:t>Notes</a:t>
            </a:r>
          </a:p>
          <a:p>
            <a:pPr lvl="1"/>
            <a:r>
              <a:rPr lang="en-US" dirty="0" smtClean="0">
                <a:latin typeface="Times News Roman"/>
              </a:rPr>
              <a:t>User could input invalid values twice</a:t>
            </a:r>
          </a:p>
          <a:p>
            <a:pPr lvl="1"/>
            <a:r>
              <a:rPr lang="en-US" dirty="0" smtClean="0">
                <a:latin typeface="Times News Roman"/>
              </a:rPr>
              <a:t>We need to restart from good points</a:t>
            </a:r>
          </a:p>
          <a:p>
            <a:r>
              <a:rPr lang="en-US" dirty="0" smtClean="0">
                <a:latin typeface="Times News Roman"/>
              </a:rPr>
              <a:t>Case 1 – Normal Case:</a:t>
            </a:r>
          </a:p>
          <a:p>
            <a:pPr lvl="1"/>
            <a:r>
              <a:rPr lang="en-US" dirty="0" smtClean="0">
                <a:latin typeface="Times News Roman"/>
              </a:rPr>
              <a:t>2 Numbers: 5 6</a:t>
            </a:r>
          </a:p>
          <a:p>
            <a:pPr lvl="1"/>
            <a:r>
              <a:rPr lang="en-US" dirty="0" smtClean="0">
                <a:latin typeface="Times News Roman"/>
              </a:rPr>
              <a:t>Operation: 1</a:t>
            </a:r>
          </a:p>
          <a:p>
            <a:pPr lvl="1"/>
            <a:r>
              <a:rPr lang="en-US" dirty="0" smtClean="0">
                <a:latin typeface="Times News Roman"/>
              </a:rPr>
              <a:t>Result 11</a:t>
            </a:r>
          </a:p>
          <a:p>
            <a:endParaRPr lang="en-US" dirty="0" smtClean="0">
              <a:latin typeface="Times News Roman"/>
            </a:endParaRPr>
          </a:p>
          <a:p>
            <a:pPr lvl="1"/>
            <a:endParaRPr lang="en-US" dirty="0">
              <a:latin typeface="Times News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s Roman"/>
              </a:rPr>
              <a:t>Case 2 – Wrong input Case:</a:t>
            </a:r>
          </a:p>
          <a:p>
            <a:pPr lvl="1"/>
            <a:r>
              <a:rPr lang="en-US" dirty="0" smtClean="0">
                <a:latin typeface="Times News Roman"/>
              </a:rPr>
              <a:t>2 Numbers: 5 ali</a:t>
            </a:r>
          </a:p>
          <a:p>
            <a:pPr lvl="1"/>
            <a:r>
              <a:rPr lang="en-US" dirty="0" smtClean="0">
                <a:latin typeface="Times News Roman"/>
              </a:rPr>
              <a:t>Msg: Ohh. Please enter 2 correct numbers</a:t>
            </a:r>
          </a:p>
          <a:p>
            <a:pPr lvl="1"/>
            <a:r>
              <a:rPr lang="en-US" dirty="0" smtClean="0">
                <a:latin typeface="Times News Roman"/>
              </a:rPr>
              <a:t>2 Numbers: 2 3</a:t>
            </a:r>
          </a:p>
          <a:p>
            <a:pPr lvl="1"/>
            <a:r>
              <a:rPr lang="en-US" dirty="0" smtClean="0">
                <a:latin typeface="Times News Roman"/>
              </a:rPr>
              <a:t>Operation: 3</a:t>
            </a:r>
          </a:p>
          <a:p>
            <a:pPr lvl="1"/>
            <a:r>
              <a:rPr lang="en-US" dirty="0" smtClean="0">
                <a:latin typeface="Times News Roman"/>
              </a:rPr>
              <a:t>Result 6</a:t>
            </a:r>
          </a:p>
          <a:p>
            <a:pPr lvl="1"/>
            <a:endParaRPr lang="en-US" dirty="0" smtClean="0">
              <a:latin typeface="Times News Roman"/>
            </a:endParaRPr>
          </a:p>
          <a:p>
            <a:pPr lvl="1"/>
            <a:r>
              <a:rPr lang="en-US" dirty="0" smtClean="0">
                <a:latin typeface="Times News Roman"/>
              </a:rPr>
              <a:t>And so 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define variables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Read 2 numbers</a:t>
            </a:r>
          </a:p>
          <a:p>
            <a:pPr lvl="1"/>
            <a:r>
              <a:rPr lang="en-US" dirty="0" smtClean="0"/>
              <a:t>Validate them. If wrong, re-enter</a:t>
            </a:r>
          </a:p>
          <a:p>
            <a:r>
              <a:rPr lang="en-US" dirty="0" smtClean="0"/>
              <a:t>Give Menu of options</a:t>
            </a:r>
          </a:p>
          <a:p>
            <a:r>
              <a:rPr lang="en-US" dirty="0" smtClean="0"/>
              <a:t>Read Choice</a:t>
            </a:r>
          </a:p>
          <a:p>
            <a:pPr lvl="1"/>
            <a:r>
              <a:rPr lang="en-US" dirty="0" smtClean="0"/>
              <a:t>If invalid, reenter</a:t>
            </a:r>
          </a:p>
          <a:p>
            <a:pPr lvl="1"/>
            <a:r>
              <a:rPr lang="en-US" dirty="0" smtClean="0"/>
              <a:t>Validate Divison by zero</a:t>
            </a:r>
          </a:p>
          <a:p>
            <a:r>
              <a:rPr lang="en-US" dirty="0" smtClean="0"/>
              <a:t>Show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4695</TotalTime>
  <Words>419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Competitive Programming From Problem 2 Solution in O(1) </vt:lpstr>
      <vt:lpstr>Remember</vt:lpstr>
      <vt:lpstr>Calculator V1.0</vt:lpstr>
      <vt:lpstr>The user interface</vt:lpstr>
      <vt:lpstr>User Interface example</vt:lpstr>
      <vt:lpstr>Critical skills to grow up</vt:lpstr>
      <vt:lpstr>Test Cases</vt:lpstr>
      <vt:lpstr>Test Cases</vt:lpstr>
      <vt:lpstr>Sketching Program</vt:lpstr>
      <vt:lpstr>Variables</vt:lpstr>
      <vt:lpstr>Goto for retrial</vt:lpstr>
      <vt:lpstr>Reading 2 numbers and validation</vt:lpstr>
      <vt:lpstr>Menu options</vt:lpstr>
      <vt:lpstr>Reading choice and validation</vt:lpstr>
      <vt:lpstr>Choices Checking</vt:lpstr>
      <vt:lpstr>Running</vt:lpstr>
      <vt:lpstr>Running</vt:lpstr>
      <vt:lpstr>Testing</vt:lpstr>
      <vt:lpstr>Final notes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327</cp:revision>
  <dcterms:created xsi:type="dcterms:W3CDTF">2014-04-09T19:43:03Z</dcterms:created>
  <dcterms:modified xsi:type="dcterms:W3CDTF">2014-09-08T08:01:10Z</dcterms:modified>
</cp:coreProperties>
</file>