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algn="l"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Teaching Assistant @ Cairo University</a:t>
            </a: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C++: Repetition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vs While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057400"/>
            <a:ext cx="673402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empty parts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70306"/>
            <a:ext cx="4800600" cy="505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For Parts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54171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4419600"/>
            <a:ext cx="4267200" cy="201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4 loops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514600"/>
            <a:ext cx="669704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77510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6698" y="5257800"/>
            <a:ext cx="546370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and While </a:t>
            </a:r>
            <a:r>
              <a:rPr lang="en-US" b="1" dirty="0" smtClean="0"/>
              <a:t>validate first</a:t>
            </a:r>
            <a:r>
              <a:rPr lang="en-US" dirty="0" smtClean="0"/>
              <a:t>, then do body</a:t>
            </a:r>
          </a:p>
          <a:p>
            <a:pPr lvl="1"/>
            <a:r>
              <a:rPr lang="en-US" dirty="0" smtClean="0"/>
              <a:t>Body minimum evaluated </a:t>
            </a:r>
            <a:r>
              <a:rPr lang="en-US" dirty="0" smtClean="0"/>
              <a:t>zero times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Do-while </a:t>
            </a:r>
            <a:r>
              <a:rPr lang="en-US" dirty="0" smtClean="0"/>
              <a:t>do body </a:t>
            </a:r>
            <a:r>
              <a:rPr lang="en-US" dirty="0" smtClean="0"/>
              <a:t>first, </a:t>
            </a:r>
            <a:r>
              <a:rPr lang="en-US" b="1" dirty="0" smtClean="0"/>
              <a:t>then </a:t>
            </a:r>
            <a:r>
              <a:rPr lang="en-US" b="1" dirty="0" smtClean="0"/>
              <a:t>validate </a:t>
            </a:r>
            <a:endParaRPr lang="en-US" b="1" dirty="0" smtClean="0"/>
          </a:p>
          <a:p>
            <a:pPr lvl="1"/>
            <a:r>
              <a:rPr lang="en-US" dirty="0" smtClean="0"/>
              <a:t>Body minimum evaluated once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Whenever you MUST do the first step, do-while </a:t>
            </a:r>
            <a:r>
              <a:rPr lang="en-US" dirty="0" smtClean="0"/>
              <a:t>more </a:t>
            </a:r>
            <a:r>
              <a:rPr lang="en-US" dirty="0" smtClean="0"/>
              <a:t>convenient. Less usage in real life.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14600"/>
            <a:ext cx="412790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352800"/>
            <a:ext cx="3707693" cy="131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Errors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7239000" cy="482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90% of your code will be repetition!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Practice 2+ days on this topic. Pick a book and solve all its excercises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Think/Write a big code that needs much looping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Practice...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Practice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Practice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........OO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Avoid goto statements, but could do retrials?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 numbers from 1 to 1000?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Search for a bank account using account number?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so on... =&gt; Repetition mechnisms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While, do while, for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Statement: sum 1-10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76400"/>
            <a:ext cx="635619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5181600"/>
            <a:ext cx="4876800" cy="136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Statement: sum 10-1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752600"/>
            <a:ext cx="5791200" cy="282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5029200"/>
            <a:ext cx="4114800" cy="125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Statement: infinite loop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14600"/>
            <a:ext cx="8230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Statement: retrial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5179594" cy="410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4419600"/>
            <a:ext cx="5360573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+ break statement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828800"/>
            <a:ext cx="5876854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+ continue statement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4419600" cy="41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3282" y="1524000"/>
            <a:ext cx="4978318" cy="2779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purpose as while</a:t>
            </a:r>
          </a:p>
          <a:p>
            <a:endParaRPr lang="en-US" dirty="0" smtClean="0"/>
          </a:p>
          <a:p>
            <a:r>
              <a:rPr lang="en-US" dirty="0" smtClean="0"/>
              <a:t>Different format</a:t>
            </a:r>
          </a:p>
          <a:p>
            <a:endParaRPr lang="en-US" dirty="0" smtClean="0"/>
          </a:p>
          <a:p>
            <a:r>
              <a:rPr lang="en-US" dirty="0" smtClean="0"/>
              <a:t>Helpful for fixed increment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4786</TotalTime>
  <Words>209</Words>
  <Application>Microsoft Office PowerPoint</Application>
  <PresentationFormat>On-screen Show (4:3)</PresentationFormat>
  <Paragraphs>62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Module</vt:lpstr>
      <vt:lpstr>Competitive Programming From Problem 2 Solution in O(1) </vt:lpstr>
      <vt:lpstr>How to </vt:lpstr>
      <vt:lpstr>while Statement: sum 1-10</vt:lpstr>
      <vt:lpstr>while Statement: sum 10-1</vt:lpstr>
      <vt:lpstr>while Statement: infinite loop</vt:lpstr>
      <vt:lpstr>while Statement: retrial</vt:lpstr>
      <vt:lpstr>while + break statement</vt:lpstr>
      <vt:lpstr>while + continue statement</vt:lpstr>
      <vt:lpstr>For statement</vt:lpstr>
      <vt:lpstr>For vs While</vt:lpstr>
      <vt:lpstr>For empty parts</vt:lpstr>
      <vt:lpstr>More on For Parts</vt:lpstr>
      <vt:lpstr>Nested 4 loops</vt:lpstr>
      <vt:lpstr>For Example</vt:lpstr>
      <vt:lpstr>Do-while Statement</vt:lpstr>
      <vt:lpstr>Do-while Statement</vt:lpstr>
      <vt:lpstr>Common Errors</vt:lpstr>
      <vt:lpstr>Finally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337</cp:revision>
  <dcterms:created xsi:type="dcterms:W3CDTF">2014-04-09T19:43:03Z</dcterms:created>
  <dcterms:modified xsi:type="dcterms:W3CDTF">2014-09-16T14:13:57Z</dcterms:modified>
</cp:coreProperties>
</file>