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C++: Practice – </a:t>
            </a: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Loops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3 - Solution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5943600" cy="4750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– Solution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many operations does this code perfrom?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 x 100 x 100 x 100 = 100 Million Operations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if limit is 1000 not 100?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1000 Milliar Operations!!!!!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it matte?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Sure, CPU will do processing.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 many operations = Slow Code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Could we do better?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we eliminate one of the loops?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3 – Solution - Optimized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162800" cy="492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we have 2 codes to do same task, which one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better for a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CPU has 2 conerns: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Allocated memory and Number of operations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“Complexity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Algorithms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is the area caring with this conern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Remmeber to think in writting a better code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Faster + Less Memory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vs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Algorithm: step-by-step procedure to solve a specific problem</a:t>
            </a:r>
          </a:p>
          <a:p>
            <a:endParaRPr lang="en-US" dirty="0" smtClean="0"/>
          </a:p>
          <a:p>
            <a:r>
              <a:rPr lang="en-US" dirty="0" smtClean="0"/>
              <a:t>Let say we have problem P</a:t>
            </a:r>
          </a:p>
          <a:p>
            <a:endParaRPr lang="en-US" dirty="0" smtClean="0"/>
          </a:p>
          <a:p>
            <a:r>
              <a:rPr lang="en-US" dirty="0" smtClean="0"/>
              <a:t>When we sketch a solution =&gt; We have </a:t>
            </a:r>
            <a:r>
              <a:rPr lang="en-US" b="1" dirty="0" smtClean="0"/>
              <a:t>algorithm</a:t>
            </a:r>
          </a:p>
          <a:p>
            <a:endParaRPr lang="en-US" dirty="0" smtClean="0"/>
          </a:p>
          <a:p>
            <a:r>
              <a:rPr lang="en-US" dirty="0" smtClean="0"/>
              <a:t>When we code the solution =&gt; We have the </a:t>
            </a:r>
            <a:r>
              <a:rPr lang="en-US" b="1" dirty="0" smtClean="0"/>
              <a:t>program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Competition Algorithms vs Courses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Courses Algorithms</a:t>
            </a:r>
          </a:p>
          <a:p>
            <a:pPr lvl="1"/>
            <a:r>
              <a:rPr lang="en-US" dirty="0" smtClean="0"/>
              <a:t>Problems solution typically easy to sketch</a:t>
            </a:r>
          </a:p>
          <a:p>
            <a:pPr lvl="1"/>
            <a:r>
              <a:rPr lang="en-US" dirty="0" smtClean="0"/>
              <a:t>Think In Calculator Example / Hospital application</a:t>
            </a:r>
          </a:p>
          <a:p>
            <a:pPr lvl="1"/>
            <a:r>
              <a:rPr lang="en-US" dirty="0" smtClean="0"/>
              <a:t>Typically it is direct requirements translation</a:t>
            </a:r>
          </a:p>
          <a:p>
            <a:r>
              <a:rPr lang="en-US" dirty="0" smtClean="0"/>
              <a:t>Competitions Algorithms</a:t>
            </a:r>
          </a:p>
          <a:p>
            <a:pPr lvl="1"/>
            <a:r>
              <a:rPr lang="en-US" dirty="0" smtClean="0"/>
              <a:t>They need too much thinking. Think in last code</a:t>
            </a:r>
          </a:p>
          <a:p>
            <a:pPr lvl="1"/>
            <a:r>
              <a:rPr lang="en-US" dirty="0" smtClean="0"/>
              <a:t>They are not direct. Find efficiently divisors of N</a:t>
            </a:r>
          </a:p>
          <a:p>
            <a:pPr lvl="1"/>
            <a:r>
              <a:rPr lang="en-US" dirty="0" smtClean="0"/>
              <a:t>They highly care with </a:t>
            </a:r>
            <a:r>
              <a:rPr lang="en-US" smtClean="0"/>
              <a:t>algorithm # operations &amp; needed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range 1-100, count how many numbers that has following property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Either number is divisbe by 4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divisible by both 6 and 10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to check every number = loop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Think, we need variable to pass over numbers in range [1-100] = loop over a variable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1 - Solution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56359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486400"/>
            <a:ext cx="747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Challenge</a:t>
            </a:r>
            <a:r>
              <a:rPr lang="en-US" dirty="0" smtClean="0"/>
              <a:t>: Could we compute answer mathematically </a:t>
            </a:r>
            <a:r>
              <a:rPr lang="en-US" b="1" dirty="0" smtClean="0"/>
              <a:t>NOT</a:t>
            </a:r>
            <a:r>
              <a:rPr lang="en-US" dirty="0" smtClean="0"/>
              <a:t> programetically?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How many X, Y numbers such that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in range [1-100]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 in range [70-200]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&lt; 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(X+Y) divisble by 7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we need to try all Xs and all Ys?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loop iterate on X and other on 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2 - Solution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4999"/>
            <a:ext cx="7010400" cy="39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– Solution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Notice that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E.g. i = 90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j tried from 70-90 will never be counted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j &lt;= i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Could we change code to don’t do useless operations?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– Solution – V2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7162800" cy="405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– Solution – V3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07624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Count of 4 numbers A, B, C and D such that: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 &lt;= A, B, C, D &lt; 100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I.e. Each number in this range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A+B+C+D = 100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Again, we have 4 variables, each with range. We need loop for each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4930</TotalTime>
  <Words>483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Competitive Programming From Problem 2 Solution in O(1) </vt:lpstr>
      <vt:lpstr>Problem 1</vt:lpstr>
      <vt:lpstr>Problem 1 - Solution</vt:lpstr>
      <vt:lpstr>Problem 2</vt:lpstr>
      <vt:lpstr>Problem 2 - Solution</vt:lpstr>
      <vt:lpstr>Problem 2 – Solution - Analysis</vt:lpstr>
      <vt:lpstr>Problem 2 – Solution – V2</vt:lpstr>
      <vt:lpstr>Problem 2 – Solution – V3</vt:lpstr>
      <vt:lpstr>Problem 3</vt:lpstr>
      <vt:lpstr>Problem 3 - Solution</vt:lpstr>
      <vt:lpstr>Problem 3 – Solution - Analysis</vt:lpstr>
      <vt:lpstr>Problem 3 – Solution - Optimized</vt:lpstr>
      <vt:lpstr>Better Code?</vt:lpstr>
      <vt:lpstr>Algorithm vs Program</vt:lpstr>
      <vt:lpstr>Competition Algorithms vs Courses Algorithms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353</cp:revision>
  <dcterms:created xsi:type="dcterms:W3CDTF">2014-04-09T19:43:03Z</dcterms:created>
  <dcterms:modified xsi:type="dcterms:W3CDTF">2014-10-24T06:54:28Z</dcterms:modified>
</cp:coreProperties>
</file>