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9" r:id="rId4"/>
    <p:sldId id="28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86" r:id="rId14"/>
    <p:sldId id="273" r:id="rId15"/>
    <p:sldId id="270" r:id="rId16"/>
    <p:sldId id="271" r:id="rId17"/>
    <p:sldId id="272" r:id="rId18"/>
    <p:sldId id="288" r:id="rId19"/>
    <p:sldId id="274" r:id="rId20"/>
    <p:sldId id="276" r:id="rId21"/>
    <p:sldId id="278" r:id="rId22"/>
    <p:sldId id="279" r:id="rId23"/>
    <p:sldId id="285" r:id="rId24"/>
    <p:sldId id="284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Functions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1: Order them right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3505200" cy="439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solution: Declare 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5181600" cy="463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values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981200"/>
            <a:ext cx="676120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657600"/>
            <a:ext cx="192024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Defaults in tail of declarations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580267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14800"/>
            <a:ext cx="1905000" cy="207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match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4953000" cy="340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590800"/>
            <a:ext cx="2590800" cy="157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Overloading: Same Function Name + Different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4038600" cy="444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124200"/>
            <a:ext cx="2428875" cy="162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CE: </a:t>
            </a:r>
            <a:r>
              <a:rPr lang="en-US" dirty="0" smtClean="0"/>
              <a:t>Ambiguous call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6629400" cy="47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Template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466513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971800"/>
            <a:ext cx="2938462" cy="173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Template: More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506777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667000"/>
            <a:ext cx="1924050" cy="242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Local static variable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05415"/>
            <a:ext cx="4800600" cy="535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981200"/>
            <a:ext cx="2195512" cy="373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for Rocket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Lets 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write code for rocket...How many lines 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 be written??</a:t>
            </a:r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Any language allow us simplify code to blocks...our first thing to study: </a:t>
            </a:r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Functions</a:t>
            </a:r>
          </a:p>
          <a:p>
            <a:endParaRPr lang="en-US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Simply, we will cut part of logic, put it somewhere and give it name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Scope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369860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57600"/>
            <a:ext cx="1795462" cy="129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 by value and reference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580630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276600"/>
            <a:ext cx="2095500" cy="213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8382000" cy="361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3962400" cy="518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276600"/>
            <a:ext cx="209879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many built in functions..try them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of them math functions: e.g.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of them for random numbers: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Others compute program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Others change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character case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Others make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voice...and many others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http://www.cprogramming.com/function.html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Professional Doc for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91400" cy="535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a function (void)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667000"/>
            <a:ext cx="411089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057400"/>
            <a:ext cx="4114800" cy="363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343400" y="3733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Conventions in funcion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styes for writing function names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print_table()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printTable()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PrintTable()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company will have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 specific style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follow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http://google-styleguide.googlecode.com/svn/trunk/cppguide.html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with return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" y="1524000"/>
            <a:ext cx="392205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200400"/>
            <a:ext cx="1704975" cy="13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with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981200"/>
            <a:ext cx="58148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733800"/>
            <a:ext cx="26009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&lt;Return&gt; FunctionName(Parameters List)</a:t>
            </a:r>
          </a:p>
          <a:p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void printMenu();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 min(int a, int b);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 factorial(int a);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string readName();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 main();</a:t>
            </a:r>
          </a:p>
          <a:p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 call it, respect its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elements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15957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 Error: f2 not declared!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3810000" cy="431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5130</TotalTime>
  <Words>272</Words>
  <Application>Microsoft Office PowerPoint</Application>
  <PresentationFormat>On-screen Show (4:3)</PresentationFormat>
  <Paragraphs>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Competitive Programming From Problem 2 Solution in O(1) </vt:lpstr>
      <vt:lpstr>Writing code for Rocket</vt:lpstr>
      <vt:lpstr>Writing a function (void)</vt:lpstr>
      <vt:lpstr>Conventions in funcion name</vt:lpstr>
      <vt:lpstr>Function with return</vt:lpstr>
      <vt:lpstr>Function with parameters</vt:lpstr>
      <vt:lpstr>Function prototype</vt:lpstr>
      <vt:lpstr>Function elements</vt:lpstr>
      <vt:lpstr>Compile Error: f2 not declared!</vt:lpstr>
      <vt:lpstr>Solution 1: Order them right</vt:lpstr>
      <vt:lpstr>Better solution: Declare it</vt:lpstr>
      <vt:lpstr>Default values</vt:lpstr>
      <vt:lpstr>Defaults in tail of declarations</vt:lpstr>
      <vt:lpstr>Best match function</vt:lpstr>
      <vt:lpstr>Overloading: Same Function Name + Different parameters</vt:lpstr>
      <vt:lpstr>CE: Ambiguous call</vt:lpstr>
      <vt:lpstr>Function Template</vt:lpstr>
      <vt:lpstr>Function Template: More</vt:lpstr>
      <vt:lpstr>Local static variable</vt:lpstr>
      <vt:lpstr>Variable Scope</vt:lpstr>
      <vt:lpstr>Pass by value and reference</vt:lpstr>
      <vt:lpstr>Inline Functions</vt:lpstr>
      <vt:lpstr>Recursive Functions</vt:lpstr>
      <vt:lpstr>Built in functions</vt:lpstr>
      <vt:lpstr>Professional Doc for Function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374</cp:revision>
  <dcterms:created xsi:type="dcterms:W3CDTF">2014-04-09T19:43:03Z</dcterms:created>
  <dcterms:modified xsi:type="dcterms:W3CDTF">2014-11-11T06:47:12Z</dcterms:modified>
</cp:coreProperties>
</file>