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Practice – 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Functions – Calculator V2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730456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Remember, we had some code for the calculator..all in one method.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give a check on code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code in 1 method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of the goto statements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have a better one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Code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read 2 numbers</a:t>
            </a:r>
          </a:p>
          <a:p>
            <a:pPr lvl="1"/>
            <a:r>
              <a:rPr lang="en-US" dirty="0" smtClean="0"/>
              <a:t>If error, repeat reading using goto</a:t>
            </a:r>
          </a:p>
          <a:p>
            <a:r>
              <a:rPr lang="en-US" dirty="0" smtClean="0"/>
              <a:t>Show menu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If error, repeat </a:t>
            </a:r>
            <a:r>
              <a:rPr lang="en-US" dirty="0" smtClean="0"/>
              <a:t>menu using </a:t>
            </a:r>
            <a:r>
              <a:rPr lang="en-US" dirty="0" smtClean="0"/>
              <a:t>goto</a:t>
            </a:r>
          </a:p>
          <a:p>
            <a:r>
              <a:rPr lang="en-US" dirty="0" smtClean="0"/>
              <a:t>Do operation</a:t>
            </a:r>
          </a:p>
          <a:p>
            <a:pPr lvl="1"/>
            <a:r>
              <a:rPr lang="en-US" dirty="0" smtClean="0"/>
              <a:t>If divide by zero, repeat from scratch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code will sure have same flow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could make reading in function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back, we have 2 numbers [repeat there]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Menu in a function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functions, one for each operation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function to our Calculator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Sure the main call the calculator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Cool...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2 numbers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6553200" cy="524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61032"/>
            <a:ext cx="6400800" cy="514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6934200" cy="470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795365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Method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755" y="1600200"/>
            <a:ext cx="591047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4974</TotalTime>
  <Words>159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Competitive Programming From Problem 2 Solution in O(1) </vt:lpstr>
      <vt:lpstr>Problem 1</vt:lpstr>
      <vt:lpstr>Old Code Flow</vt:lpstr>
      <vt:lpstr>Thinking?</vt:lpstr>
      <vt:lpstr>Read 2 numbers</vt:lpstr>
      <vt:lpstr>Menu</vt:lpstr>
      <vt:lpstr>Operations</vt:lpstr>
      <vt:lpstr>Divide</vt:lpstr>
      <vt:lpstr>Calculator Method</vt:lpstr>
      <vt:lpstr>Main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359</cp:revision>
  <dcterms:created xsi:type="dcterms:W3CDTF">2014-04-09T19:43:03Z</dcterms:created>
  <dcterms:modified xsi:type="dcterms:W3CDTF">2014-12-10T09:04:30Z</dcterms:modified>
</cp:coreProperties>
</file>