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85" r:id="rId6"/>
    <p:sldId id="262" r:id="rId7"/>
    <p:sldId id="264" r:id="rId8"/>
    <p:sldId id="265" r:id="rId9"/>
    <p:sldId id="271" r:id="rId10"/>
    <p:sldId id="272" r:id="rId11"/>
    <p:sldId id="273" r:id="rId12"/>
    <p:sldId id="280" r:id="rId13"/>
    <p:sldId id="281" r:id="rId14"/>
    <p:sldId id="282" r:id="rId15"/>
    <p:sldId id="283" r:id="rId16"/>
    <p:sldId id="284" r:id="rId17"/>
    <p:sldId id="266" r:id="rId18"/>
    <p:sldId id="267" r:id="rId19"/>
    <p:sldId id="268" r:id="rId20"/>
    <p:sldId id="269" r:id="rId21"/>
    <p:sldId id="286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1D Arrays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null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null character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byte which has all its bits set to 0.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 value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'\0‘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Purpose: Mark char array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define char arr[5], one char is null, that is why use MAXIMUM of 4 chars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null character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366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Remmeber the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Remeber...we used something for strings before.</a:t>
            </a:r>
          </a:p>
          <a:p>
            <a:r>
              <a:rPr lang="en-US" dirty="0" smtClean="0"/>
              <a:t>This is something called class...later we will know it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0"/>
            <a:ext cx="8001000" cy="28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line of chars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467600" cy="494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line of chars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620000" cy="480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line of chars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37531"/>
            <a:ext cx="7086600" cy="532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a line of chars: Delimeter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010400" cy="50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Playing...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8179218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Maximum Value in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54071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 with Max Value?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62" y="2286000"/>
            <a:ext cx="90016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variables represented?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emp1_id = 153;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Automic variable: This points to SINGLE value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emp1_name = “mostafa saad”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Again, variable points out to SINGLE person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But, How to represent a company with 10,000 employees?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Hmm...10,000 variables in code?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if we want to add 1 more employee?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as argument: by reference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5791200" cy="536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storage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have array of Z elements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allocated memory Z x Size of (element)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arr[5];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Memory: 5 x 4 bytes = 20 bytes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names[2] = {“ali”, “sayed”};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case, sum memory of each element: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(ali) +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(sayed)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general, the total allocated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of elements of SAME type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List of integers, represents Ids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List of strings, represents names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list has size (e.g. 10000)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list is 1 variable, has 1 name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call it array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1D array: list of elements (mathmeatically vector)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 array: represents a matrix (rows x cols)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Arrays: static / dynamic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1D and 2D arrays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represent 5 numbers to mean our heights: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1D array (vector)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170, 165, 186, 160, 177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 heights [5] = {170, 165, 186, 160, 177};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represent profit of 5 years cross 12 months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Mathematically, we need 5x12 matrix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row represent year,,,column represent month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profitPerMonth[5][12];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Session...2D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001000" cy="58700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mark[100] = {45, 60, 80, ....., 32, 75}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2" name="Picture 4" descr="http://www.tenouk.com/Module7_files/cplusarray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7543800" cy="39025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6477000"/>
            <a:ext cx="4788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Src: http://www.tenouk.com/Module7_files/cplusarray001.png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Declaration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876064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Displaying Elements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62200"/>
            <a:ext cx="88507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Reading Elements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716124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892183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5213</TotalTime>
  <Words>463</Words>
  <Application>Microsoft Office PowerPoint</Application>
  <PresentationFormat>On-screen Show (4:3)</PresentationFormat>
  <Paragraphs>88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Competitive Programming From Problem 2 Solution in O(1) </vt:lpstr>
      <vt:lpstr>How many variables represented?</vt:lpstr>
      <vt:lpstr>Arrays</vt:lpstr>
      <vt:lpstr>1D and 2D arrays</vt:lpstr>
      <vt:lpstr>Visually</vt:lpstr>
      <vt:lpstr>Declaration Examples</vt:lpstr>
      <vt:lpstr>Displaying Elements</vt:lpstr>
      <vt:lpstr>Reading Elements</vt:lpstr>
      <vt:lpstr>Char array</vt:lpstr>
      <vt:lpstr>The null character</vt:lpstr>
      <vt:lpstr>The null character</vt:lpstr>
      <vt:lpstr>Remmeber the String</vt:lpstr>
      <vt:lpstr>Reading a line of chars</vt:lpstr>
      <vt:lpstr>Reading a line of chars</vt:lpstr>
      <vt:lpstr>Reading a line of chars</vt:lpstr>
      <vt:lpstr>Reading a line of chars: Delimeter</vt:lpstr>
      <vt:lpstr>Playing...</vt:lpstr>
      <vt:lpstr>Get Maximum Value in array</vt:lpstr>
      <vt:lpstr>Position with Max Value?</vt:lpstr>
      <vt:lpstr>Array as argument: by reference</vt:lpstr>
      <vt:lpstr>Memory storage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390</cp:revision>
  <dcterms:created xsi:type="dcterms:W3CDTF">2014-04-09T19:43:03Z</dcterms:created>
  <dcterms:modified xsi:type="dcterms:W3CDTF">2015-01-22T16:09:43Z</dcterms:modified>
</cp:coreProperties>
</file>