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PhD Student @ Simon 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Practice – 1D Arrays - 1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Observations for faster program?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76" y="2209800"/>
            <a:ext cx="892722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2: Size + K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21" y="1828800"/>
            <a:ext cx="803347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315200" cy="482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38400"/>
            <a:ext cx="8470900" cy="2463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5791200"/>
            <a:ext cx="637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http://www.cs.sfu.ca/CourseCentral/225/jmanuch/lec/6-2.ppt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Arrays: Simulation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260068"/>
            <a:ext cx="637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http://www.cs.sfu.ca/CourseCentral/225/jmanuch/lec/6-2.ppt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620000" cy="4103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 Algorithm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391400" cy="453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 Testing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781800" cy="499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Sorting Arrays: Test Cases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more benifical too to think about test cases by yourself not random test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Always before coding...think in test cases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way you have vision about to consider versus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blind coding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thinking stream: how to test sorting problem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stream: how to test sorting given my algorithm design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Sorting Arrays: Test Cases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We need to test length 1, 2 and &gt; 2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5 7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7 5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 new element to sorted array have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 scenarios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change: [3 6 8 9] + 15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Move to meduim: [3 6 8 9] + 7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Move to start  [3 6 8 9] + 1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also may want to test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dublicate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[3 6 8 9] + 3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–ve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matters? [-3 6 8 9] + -1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Order: Could we sort 1000000 number? Extermly slow: 10^12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creative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...Consider all possible cases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Merge 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sorted arrs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2 sorted arrays..sort them in 1 array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 a[5] = {1, 10, 100, 1000, 1001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 b[3] = {2, 4, 150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1 2 4 10 100 150 1000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1001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Think about 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element in each array: 1 vs 2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is smalle than 2..so 1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element in result must be 1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Now, imaging a lost its first number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a[4]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{10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100, 1000, 1001};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 b[3] = {2, 4, 150};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Think about 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element in each array: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  =&gt; 2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Maximum in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05940"/>
            <a:ext cx="8382000" cy="444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Merge 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sorted arrs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70464"/>
            <a:ext cx="8534400" cy="39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Merge 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sorted arrs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70464"/>
            <a:ext cx="8534400" cy="39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Merge 2 sorted arrs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5105400" cy="504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62600" y="2667000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Manual Cases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Maximum in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9928"/>
            <a:ext cx="8382000" cy="517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Maximum in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3999"/>
            <a:ext cx="6553200" cy="51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Reverse in-place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81200"/>
            <a:ext cx="8915400" cy="45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TEST: Reverse in-place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543800" cy="519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76800" y="2057400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What is wrong?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TEST: Reverse in-place - Fix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6781800" cy="52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Sliding Window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133600"/>
            <a:ext cx="895135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1: Size x K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543800" cy="490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5340</TotalTime>
  <Words>430</Words>
  <Application>Microsoft Office PowerPoint</Application>
  <PresentationFormat>On-screen Show (4:3)</PresentationFormat>
  <Paragraphs>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Competitive Programming From Problem 2 Solution in O(1) </vt:lpstr>
      <vt:lpstr>2nd Maximum in Array</vt:lpstr>
      <vt:lpstr>2nd Maximum in Array</vt:lpstr>
      <vt:lpstr>TEST 2nd Maximum in Array</vt:lpstr>
      <vt:lpstr>Reverse in-place</vt:lpstr>
      <vt:lpstr>TEST: Reverse in-place</vt:lpstr>
      <vt:lpstr>TEST: Reverse in-place - Fix</vt:lpstr>
      <vt:lpstr>Sliding Window</vt:lpstr>
      <vt:lpstr>Algorithm 1: Size x K Operations</vt:lpstr>
      <vt:lpstr>Observations for faster program?</vt:lpstr>
      <vt:lpstr>Algorithm 2: Size + K Operations</vt:lpstr>
      <vt:lpstr>Sorting Arrays</vt:lpstr>
      <vt:lpstr>Sorting Arrays</vt:lpstr>
      <vt:lpstr>Sorting Arrays: Simulation</vt:lpstr>
      <vt:lpstr>Sorting Arrays Algorithm</vt:lpstr>
      <vt:lpstr>Sorting Arrays Testing</vt:lpstr>
      <vt:lpstr>Sorting Arrays: Test Cases Design</vt:lpstr>
      <vt:lpstr>Sorting Arrays: Test Cases Design</vt:lpstr>
      <vt:lpstr>Merge 2 sorted arrs</vt:lpstr>
      <vt:lpstr>Merge 2 sorted arrs</vt:lpstr>
      <vt:lpstr>Merge 2 sorted arrs</vt:lpstr>
      <vt:lpstr>Merge 2 sorted arrs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382</cp:revision>
  <dcterms:created xsi:type="dcterms:W3CDTF">2014-04-09T19:43:03Z</dcterms:created>
  <dcterms:modified xsi:type="dcterms:W3CDTF">2015-03-08T15:31:02Z</dcterms:modified>
</cp:coreProperties>
</file>