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89" r:id="rId3"/>
    <p:sldId id="304" r:id="rId4"/>
    <p:sldId id="290" r:id="rId5"/>
    <p:sldId id="302" r:id="rId6"/>
    <p:sldId id="295" r:id="rId7"/>
    <p:sldId id="303" r:id="rId8"/>
    <p:sldId id="301" r:id="rId9"/>
    <p:sldId id="308" r:id="rId10"/>
    <p:sldId id="309" r:id="rId11"/>
    <p:sldId id="292" r:id="rId12"/>
    <p:sldId id="293" r:id="rId13"/>
    <p:sldId id="294" r:id="rId14"/>
    <p:sldId id="297" r:id="rId15"/>
    <p:sldId id="298" r:id="rId16"/>
    <p:sldId id="299" r:id="rId17"/>
    <p:sldId id="305" r:id="rId18"/>
    <p:sldId id="306" r:id="rId19"/>
    <p:sldId id="307" r:id="rId20"/>
    <p:sldId id="30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PhD Student @ Simon 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Homework– 1D Arrays - 1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S=2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an array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value S, check if the there are 2 numbers in the array with sum 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what if the array sorted how to do faster?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Hint: You can use the fast solution in previous problem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Hint: You can do better.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Big Factorial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long is only 64 bit. It is limited in what it can represent. We can represent 10! NOT 100!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if we want factorial 100?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Simulate it using a big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Big Factorial - Hints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big array. Intialize it to 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Think in it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reversed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array. Arr[0] first digit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i = 2 to 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Multiply i in every cell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every cell, if its value &gt; 9handle its carry (v%10, v/10)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last cell, check if it has carry (typically will have), and put it in next cell, AS LONG AS there is a carry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Big Factorial - Hints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991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81792" y="198120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Initalize 1 = 1!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2448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81792" y="243840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Multiply 2 = 2!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905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81792" y="289560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Multiply 3 = 3!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3362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81792" y="33528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Multiply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896" y="3821668"/>
            <a:ext cx="588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Remember...Keep only a digit in cell...move carry to next cell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8600" y="4277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81792" y="42672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4! But REVERSED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" y="4810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81792" y="48006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Multiply 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52679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81792" y="525780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 Carry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5725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81792" y="571500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 Carry 2nd cell = 5!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22" y="6248400"/>
            <a:ext cx="817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careful from last cell...we may keep shift carry to right many times when N is large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Find Primes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Sieve Algorithm suggesst a nice way to get all primes within arrange.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we want to get primes in range 25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are: 2, 3, 5, 7, 11, 13, 17, 19, 23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array boolean of length 25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arr[0] = arr[1] = false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i = 2 to N: if arr[i] = true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arr[j] = true IF(j % i == 0)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arr[j] = 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Find Primes-Simulate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599"/>
            <a:ext cx="8153400" cy="48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Permutation Cycle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533116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3505200"/>
            <a:ext cx="3554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void printCycles(int arr[], int SIZE)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=&gt; 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Josephus 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N and 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a group of N people in Circle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numbered 1 2...N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Someone has gun..start from 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 K persons, and Kill Kth person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keep doing so, till last one. This is survivor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solveJoseph(int n, int k)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Josephus problem - simulate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N = 7 and K =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1 2 3 4 5 6 7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time, count 1, 2, 3 and kill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2 4 5 6 7   (now gun on 4)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 4, 5, 6 and kill 6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2 4 5 7 (gun on 7)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 7 1 2 and kill  2 (remember it is circle)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4 5 7 =&gt; 1 4 5 =&gt; 14 =&gt; 4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 is survivor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to Practice...Try each problem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 sometime to think, code and debug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put much time in one idea/problem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failed to get idea after 40 minute, start to ask. If failed to code it within 40 min, see others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all of them, even if you think you know 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think how to code it better / shorter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Remember..The Practice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 little, Practice MUCH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keep reading in something that need practice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mind will be fluent in a new lanugauge AFTER threshold of practice amount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Posting Solutions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Feel free to post your solution either they are right to help others...or wrong and need help.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 have time, I may check what is wrong.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https://ideone.com/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post link of code (or similar ones)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ConvertToInt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string, Convert it to int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Convert(“156”) =&gt; 156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Convert(“001520”) =&gt; 1520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function received something wrong, assert with 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Grouping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string, divide it to consective groups of same value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 input: 111222aabbb#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111   222  aa bbb #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Input HHHH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HHHH (just 1 group)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Less than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2 strings, check if first less than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not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“aa”&lt; “aaaaaaa”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“ab” &lt; “ca”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could test your program using &lt; operator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Substrings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string, print all its sub-strings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Input 123a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 12, 123, 123a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2, 23, 23a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3, 3a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Add 9999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very long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of digits, add 9999 to it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add9999 (string num)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Given “129” =&gt; “10128”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Given “123456” =&gt; “133455”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Given “123456789123456789123456”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=&gt; 123456789123456789133455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Sum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an array and many queries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query (start index, end index)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sum of this interval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Array: 1 2 5 0 4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Query(0, 1) = 3      =&gt; sum of 1+2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Query(0, 4) = 12    =&gt; Whole array sum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Query(2, 4) = 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code that easily, but not efficiently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answer the query with NO loops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Hint: Accumulate array: e.g. =&gt; 1 3 8 8 12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Homework: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for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an array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value F, check if the value exist in the array or not.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what if the array sorted how to do faster?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Hint: If a book is 3000 pags. You need page 1000. Then you got some random location, say 2000. You need to search in first block (1-1999), not second block (2001, 3000)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5442</TotalTime>
  <Words>1147</Words>
  <Application>Microsoft Office PowerPoint</Application>
  <PresentationFormat>On-screen Show (4:3)</PresentationFormat>
  <Paragraphs>238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Competitive Programming From Problem 2 Solution in O(1) </vt:lpstr>
      <vt:lpstr>Remember..The Practice</vt:lpstr>
      <vt:lpstr>Homework: ConvertToInt</vt:lpstr>
      <vt:lpstr>Homework: Grouping</vt:lpstr>
      <vt:lpstr>Homework: Less than</vt:lpstr>
      <vt:lpstr>Homework: Substrings</vt:lpstr>
      <vt:lpstr>Homework: Add 9999</vt:lpstr>
      <vt:lpstr>Homework: Sum Query</vt:lpstr>
      <vt:lpstr>Homework: Search for number</vt:lpstr>
      <vt:lpstr>Homework: Find S=2 numbers</vt:lpstr>
      <vt:lpstr>Homework: Big Factorial</vt:lpstr>
      <vt:lpstr>Homework: Big Factorial - Hints</vt:lpstr>
      <vt:lpstr>Homework: Big Factorial - Hints</vt:lpstr>
      <vt:lpstr>Homework: Find Primes</vt:lpstr>
      <vt:lpstr>Homework: Find Primes-Simulate</vt:lpstr>
      <vt:lpstr>Homework: Permutation Cycle</vt:lpstr>
      <vt:lpstr>Homework: Josephus problem</vt:lpstr>
      <vt:lpstr>Homework: Josephus problem - simulate</vt:lpstr>
      <vt:lpstr>So</vt:lpstr>
      <vt:lpstr>Posting Solutions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401</cp:revision>
  <dcterms:created xsi:type="dcterms:W3CDTF">2014-04-09T19:43:03Z</dcterms:created>
  <dcterms:modified xsi:type="dcterms:W3CDTF">2015-03-28T15:01:48Z</dcterms:modified>
</cp:coreProperties>
</file>