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89" r:id="rId4"/>
    <p:sldId id="280" r:id="rId5"/>
    <p:sldId id="281" r:id="rId6"/>
    <p:sldId id="291" r:id="rId7"/>
    <p:sldId id="297" r:id="rId8"/>
    <p:sldId id="292" r:id="rId9"/>
    <p:sldId id="293" r:id="rId10"/>
    <p:sldId id="294" r:id="rId11"/>
    <p:sldId id="296" r:id="rId12"/>
    <p:sldId id="298" r:id="rId13"/>
    <p:sldId id="28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1</a:t>
            </a:r>
            <a:r>
              <a:rPr lang="en-US" baseline="30000" dirty="0" smtClean="0"/>
              <a:t>st</a:t>
            </a:r>
            <a:r>
              <a:rPr lang="en-US" dirty="0" smtClean="0"/>
              <a:t> image: Bronson G. - A First Book of C++ - 2011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https://software.intel.com/sites/default/files/did_feeds_images/3EADF871-3C3F-484E-8225-CA05A4D00E38/3EADF871-3C3F-484E-8225-CA05A4D00E38-imageId=386E9E4F-F269-4C5F-8CCC-10DC5E71BCBB.jpg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Source: http://www.fredosaurus.com/notes-cpp/arrayptr/23two-dim-array-memory-layout.html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Multidimensional Arrays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Flatten : 2D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1D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5410200" cy="48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 Storage: Layout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Rows are laid out sequentially in memory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514600"/>
            <a:ext cx="4800600" cy="10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267200"/>
            <a:ext cx="368418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724400"/>
            <a:ext cx="4495800" cy="138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39624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Visually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0955" y="4278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Memory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it matter to access array in row major order or column?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Yes, affects operation speed.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Usually, row major order is faster. However, this depends on Machine Architecture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details in video: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- Misc - 05 – Adhocks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~ Minute 38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flatten (map) 3D/4D position to 1D?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possible, try 1D array excercises on 2D?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Get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maximum in 2D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Multidimensional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knew how to represent set of numbers (e.g. Representing students grades) using 1D array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about representing students grade per subject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Mathematically this equals to matrix (2D)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Rows = students. Columns = subjects. Cell Value = Grade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if we want these students grades but also cross the semsters? We need 3D representation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Multidimensional Arrays: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2D Arrays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 students_grades[100][5];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100 students, 5 subjects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 any other type: double students_grades[100][5];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3D Arrays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 students_grades[3][100][5];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 semeters, 100 students, 5 subjects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4D Arrays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 students_grades[4][3][100][5];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 years, 3 semeters, 100 students, 5 subjects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so on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string  names[10][4][6][2][9][1000] ;  =&gt; 6D array of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arrays are very popular in programming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we need more (e.g. 3D, 4D..).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focus on 2D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we do in 2D can be done with higher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 - Visualizing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7086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267200"/>
            <a:ext cx="4419600" cy="207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 - Accessing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5486400" cy="36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05600" y="3200400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Major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 – Iteration Direction</a:t>
            </a:r>
            <a:endParaRPr lang="en-US" dirty="0"/>
          </a:p>
        </p:txBody>
      </p:sp>
      <p:pic>
        <p:nvPicPr>
          <p:cNvPr id="1026" name="Picture 2" descr="C:\Users\Mostafa Saad\Desktop\3EADF871-3C3F-484E-8225-CA05A4D00E38-imageId=386E9E4F-F269-4C5F-8CCC-10DC5E71BC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667000"/>
            <a:ext cx="7315200" cy="3345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 - As Arguments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42241"/>
            <a:ext cx="7620000" cy="516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Array - Strings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888596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5382</TotalTime>
  <Words>380</Words>
  <Application>Microsoft Office PowerPoint</Application>
  <PresentationFormat>On-screen Show (4:3)</PresentationFormat>
  <Paragraphs>81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Competitive Programming From Problem 2 Solution in O(1) </vt:lpstr>
      <vt:lpstr>Multidimensional Arrays</vt:lpstr>
      <vt:lpstr>Multidimensional Arrays: Examples</vt:lpstr>
      <vt:lpstr>2D Arrays</vt:lpstr>
      <vt:lpstr>2D Array - Visualizing</vt:lpstr>
      <vt:lpstr>2D Array - Accessing</vt:lpstr>
      <vt:lpstr>2D Array – Iteration Direction</vt:lpstr>
      <vt:lpstr>2D Array - As Arguments</vt:lpstr>
      <vt:lpstr>2D Array - Strings</vt:lpstr>
      <vt:lpstr>Flatten : 2D 1D</vt:lpstr>
      <vt:lpstr>2D Array Storage: Layout</vt:lpstr>
      <vt:lpstr>Locality of reference</vt:lpstr>
      <vt:lpstr>Homework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414</cp:revision>
  <dcterms:created xsi:type="dcterms:W3CDTF">2014-04-09T19:43:03Z</dcterms:created>
  <dcterms:modified xsi:type="dcterms:W3CDTF">2015-05-11T14:52:54Z</dcterms:modified>
</cp:coreProperties>
</file>