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8" r:id="rId11"/>
    <p:sldId id="300" r:id="rId12"/>
    <p:sldId id="301" r:id="rId13"/>
    <p:sldId id="302" r:id="rId14"/>
    <p:sldId id="304" r:id="rId15"/>
    <p:sldId id="305" r:id="rId16"/>
    <p:sldId id="309" r:id="rId17"/>
    <p:sldId id="311" r:id="rId18"/>
    <p:sldId id="310" r:id="rId19"/>
    <p:sldId id="296" r:id="rId20"/>
    <p:sldId id="297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https://www.mathsisfun.com/algebra/matrix-multiplying.html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Src: http://users.eastlink.ca/~sharrywhite/images/syml_s357.gif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Src:</a:t>
            </a:r>
            <a:r>
              <a:rPr lang="en-US" baseline="0" dirty="0" smtClean="0"/>
              <a:t> http://www.cprogramto.com/spiral-matrix-in-c/</a:t>
            </a:r>
          </a:p>
          <a:p>
            <a:r>
              <a:rPr lang="en-US" dirty="0" smtClean="0"/>
              <a:t>Src: http://4.bp.blogspot.com/-AcneqVltY3g/Uiy0JMTXuiI/AAAAAAAAAfA/xN5k_GyRJYg/s72-c/Spiral.jpg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C++: Practice - Multidimensional Arrays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Trick: Direction Array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Moving in a specific direction in an array in any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 directions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(5, 3) =&gt; Down =&gt; (6, 3) = Dir (1, 0)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(5, 3) =&gt; Down Left =&gt; (6, 2) = Dir (1, -1)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(5, 3) =&gt; Right =&gt; (5, 4) = Dir (0, 1)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3962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(-1, 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(-1,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(-1,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(0, 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(r, 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(1, 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562600"/>
            <a:ext cx="863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Magic Square – With Dirs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6934200" cy="233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19600"/>
            <a:ext cx="1752600" cy="1479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38600" y="4191000"/>
            <a:ext cx="35823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sumWithDir(0, 0, RIGHT, 3, square)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Remeber Right = (0, 1)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sum = 0 , r = 0, c =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 = 8  , r = 0, c = 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 = 9  , r = 0, c = 2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 = 15, r = 0, c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Magic Square – Validation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793066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Spiral Matrix Order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514600"/>
            <a:ext cx="329765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676400"/>
            <a:ext cx="311467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Spiral Matrix Order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Think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more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Write/Debug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Decision: Working with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dir 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one good way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way, manual handling for the 4 directions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Anaylsis technique: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Simulate &amp; Observe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Either start from the smallest N and generalize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from good size (e.g. N=6) and validate boundries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Spiral Matrix Order: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914" name="Picture 2" descr="https://sanje2v.files.wordpress.com/2013/03/spiralprintin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1485899"/>
            <a:ext cx="4381500" cy="473202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343401" y="1828800"/>
            <a:ext cx="441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 = 6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Total Displayed: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N*N (stop condition)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Each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round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right, down, left, up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round 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matrix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 NxN =&gt; (N-2) x (N-2)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 =&gt; 4 =&gt; 2 =&gt;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 =&gt; 3 =&gt;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 NOT same as ODD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Move 5 (r), 5(d), 5(l),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4(u)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Common cell from row to next col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Sol: Print/Move - Don’t print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step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Last value in round NOT printed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Sol: Special print in rounds end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Last, after round, change direction / move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Note, you should analyze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case too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Spiral Matrix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Order: 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3999"/>
            <a:ext cx="8305800" cy="505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Spiral Matrix Order: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 Array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799568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Spiral Matrix Order: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399"/>
            <a:ext cx="7772400" cy="503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Connect 4 game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program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simulate 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players	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Turn by tun, ask player to put his item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Validate it. E.g. Column is 6 items. Column may be full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 the board after each turn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 for winner after each turn (revise rules)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player starts? Do that randomly using rand() function. Let players enter their names / color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fun? Make it a player versus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 Addition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http://www.mathsisfun.com/algebra/images/matrix-addi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14600"/>
            <a:ext cx="5163666" cy="160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5486400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 </a:t>
            </a:r>
            <a:r>
              <a:rPr lang="en-US" sz="1100" dirty="0" smtClean="0"/>
              <a:t>http://www.mathsisfun.com/algebra/images/matrix-addition.gif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Magic Square Generation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Magic square generation is not direct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3 types (odd, single even, double even)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(3, 6, 8)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some proposed methods on web to generate them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Try to build program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N =&gt; Generate Magic Matrix NxN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 Addition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14910"/>
            <a:ext cx="8382000" cy="344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048000"/>
            <a:ext cx="1981200" cy="26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752600"/>
            <a:ext cx="32156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05000" y="6172200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O(n^2)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 Multiplication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Matrix Multipl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76400"/>
            <a:ext cx="3838575" cy="1323975"/>
          </a:xfrm>
          <a:prstGeom prst="rect">
            <a:avLst/>
          </a:prstGeom>
          <a:noFill/>
        </p:spPr>
      </p:pic>
      <p:pic>
        <p:nvPicPr>
          <p:cNvPr id="7172" name="Picture 4" descr="Matrix Multipl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276600"/>
            <a:ext cx="3848100" cy="1114425"/>
          </a:xfrm>
          <a:prstGeom prst="rect">
            <a:avLst/>
          </a:prstGeom>
          <a:noFill/>
        </p:spPr>
      </p:pic>
      <p:pic>
        <p:nvPicPr>
          <p:cNvPr id="7174" name="Picture 6" descr="Matrix Multipl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4724400"/>
            <a:ext cx="4486275" cy="9334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867400" y="2895600"/>
            <a:ext cx="229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1*7 + 2*9 + 3*11 = 58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6172200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 3) * Matrix(3 x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Matrix(2 x 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 Multiplication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788736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391400" y="5791200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O(n^3)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Magic Square - Validation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square matrix with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of any row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of any column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of any of the 2 diagonals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SAME</a:t>
            </a:r>
          </a:p>
          <a:p>
            <a:pPr lvl="1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Check if it is valid Magic square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Magic Square - Validation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://users.eastlink.ca/~sharrywhite/images/syml_s357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00200"/>
            <a:ext cx="7786591" cy="304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5638800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For 3x3: Any sum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Magic Square – Validate 4 Directions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36907"/>
            <a:ext cx="5257800" cy="5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Magic Square – Call Validation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75678"/>
            <a:ext cx="4953000" cy="528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429000"/>
            <a:ext cx="152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5631</TotalTime>
  <Words>642</Words>
  <Application>Microsoft Office PowerPoint</Application>
  <PresentationFormat>On-screen Show (4:3)</PresentationFormat>
  <Paragraphs>123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Competitive Programming From Problem 2 Solution in O(1) </vt:lpstr>
      <vt:lpstr>Matrix Addition</vt:lpstr>
      <vt:lpstr>Matrix Addition</vt:lpstr>
      <vt:lpstr>Matrix Multiplication</vt:lpstr>
      <vt:lpstr>Matrix Multiplication</vt:lpstr>
      <vt:lpstr>Magic Square - Validation</vt:lpstr>
      <vt:lpstr>Magic Square - Validation</vt:lpstr>
      <vt:lpstr>Magic Square – Validate 4 Directions</vt:lpstr>
      <vt:lpstr>Magic Square – Call Validation</vt:lpstr>
      <vt:lpstr>Trick: Direction Array</vt:lpstr>
      <vt:lpstr>Magic Square – With Dirs</vt:lpstr>
      <vt:lpstr>Magic Square – Validation</vt:lpstr>
      <vt:lpstr>Spiral Matrix Order</vt:lpstr>
      <vt:lpstr>Spiral Matrix Order: Analysis</vt:lpstr>
      <vt:lpstr>Spiral Matrix Order: Analysis</vt:lpstr>
      <vt:lpstr>Spiral Matrix Order: Interface</vt:lpstr>
      <vt:lpstr>Spiral Matrix Order: Dir Array</vt:lpstr>
      <vt:lpstr>Spiral Matrix Order: Algorithm</vt:lpstr>
      <vt:lpstr>Homework: Connect 4 game</vt:lpstr>
      <vt:lpstr>Homework: Magic Square Generation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445</cp:revision>
  <dcterms:created xsi:type="dcterms:W3CDTF">2014-04-09T19:43:03Z</dcterms:created>
  <dcterms:modified xsi:type="dcterms:W3CDTF">2015-05-23T17:14:34Z</dcterms:modified>
</cp:coreProperties>
</file>