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8" r:id="rId3"/>
    <p:sldId id="304" r:id="rId4"/>
    <p:sldId id="280" r:id="rId5"/>
    <p:sldId id="281" r:id="rId6"/>
    <p:sldId id="282" r:id="rId7"/>
    <p:sldId id="284" r:id="rId8"/>
    <p:sldId id="287" r:id="rId9"/>
    <p:sldId id="342" r:id="rId10"/>
    <p:sldId id="343" r:id="rId11"/>
    <p:sldId id="347" r:id="rId12"/>
    <p:sldId id="352" r:id="rId13"/>
    <p:sldId id="350" r:id="rId14"/>
    <p:sldId id="351" r:id="rId15"/>
    <p:sldId id="34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83979" autoAdjust="0"/>
  </p:normalViewPr>
  <p:slideViewPr>
    <p:cSldViewPr>
      <p:cViewPr varScale="1">
        <p:scale>
          <a:sx n="61" d="100"/>
          <a:sy n="61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E0021-1146-4A54-B860-66F643D0FDD8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06E4-F42E-4769-8609-489DA8830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Src: http://xoax.net/comp_sci/crs/architecture/lessons/Lesson2/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Src: https://www.it-gems.com/wp-content/uploads/2013/10/MemoryAddressContent.png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85A4BB1-26EE-49A5-B5D8-2DB75BCBAAA1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85A4BB1-26EE-49A5-B5D8-2DB75BCBAAA1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3848"/>
            <a:ext cx="8077200" cy="987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Competitive Programming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Problem 2 Solution in O(1)</a:t>
            </a:r>
            <a:b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181600"/>
            <a:ext cx="7854696" cy="1447800"/>
          </a:xfrm>
        </p:spPr>
        <p:txBody>
          <a:bodyPr>
            <a:normAutofit/>
          </a:bodyPr>
          <a:lstStyle/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Mostafa Saad Ibrahim</a:t>
            </a:r>
          </a:p>
          <a:p>
            <a:pPr rt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PhD Student @ Simon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Fraser University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lowchart: Connector 3"/>
          <p:cNvSpPr>
            <a:spLocks/>
          </p:cNvSpPr>
          <p:nvPr/>
        </p:nvSpPr>
        <p:spPr>
          <a:xfrm>
            <a:off x="20574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" name="Flowchart: Connector 4"/>
          <p:cNvSpPr>
            <a:spLocks/>
          </p:cNvSpPr>
          <p:nvPr/>
        </p:nvSpPr>
        <p:spPr>
          <a:xfrm>
            <a:off x="67056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1818" y="146396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5148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9018" y="146396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146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14418" y="1463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8974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14639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2521527" y="1371600"/>
            <a:ext cx="4156364" cy="519546"/>
          </a:xfrm>
          <a:custGeom>
            <a:avLst/>
            <a:gdLst>
              <a:gd name="connsiteX0" fmla="*/ 0 w 4156364"/>
              <a:gd name="connsiteY0" fmla="*/ 244764 h 519546"/>
              <a:gd name="connsiteX1" fmla="*/ 69273 w 4156364"/>
              <a:gd name="connsiteY1" fmla="*/ 424873 h 519546"/>
              <a:gd name="connsiteX2" fmla="*/ 193964 w 4156364"/>
              <a:gd name="connsiteY2" fmla="*/ 64655 h 519546"/>
              <a:gd name="connsiteX3" fmla="*/ 318655 w 4156364"/>
              <a:gd name="connsiteY3" fmla="*/ 424873 h 519546"/>
              <a:gd name="connsiteX4" fmla="*/ 429491 w 4156364"/>
              <a:gd name="connsiteY4" fmla="*/ 92364 h 519546"/>
              <a:gd name="connsiteX5" fmla="*/ 554182 w 4156364"/>
              <a:gd name="connsiteY5" fmla="*/ 438728 h 519546"/>
              <a:gd name="connsiteX6" fmla="*/ 692728 w 4156364"/>
              <a:gd name="connsiteY6" fmla="*/ 64655 h 519546"/>
              <a:gd name="connsiteX7" fmla="*/ 2022764 w 4156364"/>
              <a:gd name="connsiteY7" fmla="*/ 50800 h 519546"/>
              <a:gd name="connsiteX8" fmla="*/ 2202873 w 4156364"/>
              <a:gd name="connsiteY8" fmla="*/ 341746 h 519546"/>
              <a:gd name="connsiteX9" fmla="*/ 2341418 w 4156364"/>
              <a:gd name="connsiteY9" fmla="*/ 36946 h 519546"/>
              <a:gd name="connsiteX10" fmla="*/ 2452255 w 4156364"/>
              <a:gd name="connsiteY10" fmla="*/ 452582 h 519546"/>
              <a:gd name="connsiteX11" fmla="*/ 3491346 w 4156364"/>
              <a:gd name="connsiteY11" fmla="*/ 438728 h 519546"/>
              <a:gd name="connsiteX12" fmla="*/ 3740728 w 4156364"/>
              <a:gd name="connsiteY12" fmla="*/ 133928 h 519546"/>
              <a:gd name="connsiteX13" fmla="*/ 3823855 w 4156364"/>
              <a:gd name="connsiteY13" fmla="*/ 494146 h 519546"/>
              <a:gd name="connsiteX14" fmla="*/ 3948546 w 4156364"/>
              <a:gd name="connsiteY14" fmla="*/ 133928 h 519546"/>
              <a:gd name="connsiteX15" fmla="*/ 4031673 w 4156364"/>
              <a:gd name="connsiteY15" fmla="*/ 452582 h 519546"/>
              <a:gd name="connsiteX16" fmla="*/ 4156364 w 4156364"/>
              <a:gd name="connsiteY16" fmla="*/ 244764 h 51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56364" h="519546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:\Life\identity pics\myface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1977" y="5257800"/>
            <a:ext cx="1345223" cy="1563164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>
            <a:endCxn id="15" idx="16"/>
          </p:cNvCxnSpPr>
          <p:nvPr/>
        </p:nvCxnSpPr>
        <p:spPr>
          <a:xfrm rot="5400000" flipH="1" flipV="1">
            <a:off x="6585527" y="1660237"/>
            <a:ext cx="136236" cy="4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52400" y="3733800"/>
            <a:ext cx="8077200" cy="98755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spcBef>
                <a:spcPct val="0"/>
              </a:spcBef>
              <a:defRPr/>
            </a:pPr>
            <a:r>
              <a:rPr lang="en-US" sz="33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C++: </a:t>
            </a:r>
            <a:r>
              <a:rPr lang="en-US" sz="33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Pointers-1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Pointers Arithmatic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38400"/>
            <a:ext cx="743061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 and Pointers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76399"/>
            <a:ext cx="6477000" cy="504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 Alias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854964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 Alias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767619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Paremter: Alias vs Pointer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4800600" cy="4954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dirty="0" smtClean="0"/>
              <a:t>تم بحمد الله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ar-EG" dirty="0" smtClean="0"/>
              <a:t>علمكم الله ما ينفعكم</a:t>
            </a:r>
          </a:p>
          <a:p>
            <a:pPr algn="ctr">
              <a:buNone/>
            </a:pPr>
            <a:endParaRPr lang="ar-EG" dirty="0" smtClean="0"/>
          </a:p>
          <a:p>
            <a:pPr algn="ctr">
              <a:buNone/>
            </a:pPr>
            <a:endParaRPr lang="ar-EG" dirty="0" smtClean="0"/>
          </a:p>
          <a:p>
            <a:pPr algn="ctr">
              <a:buNone/>
            </a:pPr>
            <a:r>
              <a:rPr lang="ar-EG" dirty="0" smtClean="0"/>
              <a:t>ونفعكم بما تعلمتم</a:t>
            </a:r>
          </a:p>
          <a:p>
            <a:pPr algn="ctr">
              <a:buNone/>
            </a:pPr>
            <a:endParaRPr lang="ar-EG" dirty="0" smtClean="0"/>
          </a:p>
          <a:p>
            <a:pPr algn="ctr"/>
            <a:endParaRPr lang="ar-EG" dirty="0" smtClean="0"/>
          </a:p>
          <a:p>
            <a:pPr algn="ctr">
              <a:buNone/>
            </a:pPr>
            <a:r>
              <a:rPr lang="ar-EG" dirty="0" smtClean="0"/>
              <a:t>وزادكم علماً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Pointers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far we are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variables.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variables exist in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memory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the common in any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high-level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langauge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Through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pointers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we can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directly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interact with the memory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addition, we can do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pointers arthimatic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(e.g. Incremet pointers to some location)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Pointers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intersting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topic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tricky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topic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need to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play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lot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Draw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whenever confused.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Recall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Bit = 0 or 1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Byte = 8 bits  =&gt;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Memroy block size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 = 1 byte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 = 4 bytes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Long Long = 8 bytes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C++ allow you control over even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bit level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Note: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some v# bits alues may change from architecture to another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Recall: Memory Address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4" name="Picture 2" descr="Memo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133600"/>
            <a:ext cx="4572000" cy="3429001"/>
          </a:xfrm>
          <a:prstGeom prst="rect">
            <a:avLst/>
          </a:prstGeom>
          <a:noFill/>
        </p:spPr>
      </p:pic>
      <p:sp>
        <p:nvSpPr>
          <p:cNvPr id="6" name="Down Arrow 5"/>
          <p:cNvSpPr/>
          <p:nvPr/>
        </p:nvSpPr>
        <p:spPr>
          <a:xfrm rot="3951333">
            <a:off x="5846187" y="1966510"/>
            <a:ext cx="381000" cy="20373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6090146">
            <a:off x="5695656" y="2956217"/>
            <a:ext cx="125406" cy="2857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3645069">
            <a:off x="1537259" y="2607432"/>
            <a:ext cx="356378" cy="12274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56569" y="2057400"/>
            <a:ext cx="2133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Memory</a:t>
            </a:r>
          </a:p>
          <a:p>
            <a:r>
              <a:rPr lang="en-US" dirty="0" smtClean="0"/>
              <a:t>consists of </a:t>
            </a:r>
          </a:p>
          <a:p>
            <a:r>
              <a:rPr lang="en-US" b="1" dirty="0" smtClean="0"/>
              <a:t>byte-sized</a:t>
            </a:r>
            <a:r>
              <a:rPr lang="en-US" dirty="0" smtClean="0"/>
              <a:t> locations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39000" y="4191000"/>
            <a:ext cx="18116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Bits are 0 or 1</a:t>
            </a:r>
          </a:p>
          <a:p>
            <a:endParaRPr lang="en-US" dirty="0" smtClean="0"/>
          </a:p>
          <a:p>
            <a:r>
              <a:rPr lang="en-US" dirty="0" smtClean="0"/>
              <a:t>Anything finally </a:t>
            </a:r>
          </a:p>
          <a:p>
            <a:r>
              <a:rPr lang="en-US" dirty="0" smtClean="0"/>
              <a:t>Is bit</a:t>
            </a:r>
          </a:p>
          <a:p>
            <a:r>
              <a:rPr lang="en-US" dirty="0" smtClean="0"/>
              <a:t>Regardless </a:t>
            </a:r>
          </a:p>
          <a:p>
            <a:r>
              <a:rPr lang="en-US" dirty="0" smtClean="0"/>
              <a:t>int, char, or more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124200"/>
            <a:ext cx="1059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Variable </a:t>
            </a:r>
          </a:p>
          <a:p>
            <a:r>
              <a:rPr lang="en-US" dirty="0" smtClean="0"/>
              <a:t>has </a:t>
            </a:r>
          </a:p>
          <a:p>
            <a:r>
              <a:rPr lang="en-US" b="1" dirty="0" smtClean="0"/>
              <a:t>address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Recall: Memory Address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0" name="Picture 2" descr="https://www.it-gems.com/wp-content/uploads/2013/10/MemoryAddressCont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600200"/>
            <a:ext cx="7543800" cy="46106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Pointer: Declare – Intialize - Draw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52600"/>
            <a:ext cx="3603009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096000" y="3886200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 =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3886200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ptr=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0x22fe1c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80377" y="4953000"/>
            <a:ext cx="105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0x22fe1c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4577" y="4953000"/>
            <a:ext cx="1076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0x22fe10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Elbow Connector 9"/>
          <p:cNvCxnSpPr>
            <a:endCxn id="7" idx="1"/>
          </p:cNvCxnSpPr>
          <p:nvPr/>
        </p:nvCxnSpPr>
        <p:spPr>
          <a:xfrm>
            <a:off x="3048000" y="4419600"/>
            <a:ext cx="3132377" cy="718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6019800"/>
            <a:ext cx="850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*ptr =&gt; get content of the variable whose address is stored in ptr =&gt; </a:t>
            </a:r>
            <a:r>
              <a:rPr lang="en-US" b="1" dirty="0" smtClean="0"/>
              <a:t>indirect addressing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9380" y="5410200"/>
            <a:ext cx="400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ptr  or val =&gt; get content of  this variable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9380" y="5726668"/>
            <a:ext cx="430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&amp;ptr  or &amp;val =&gt; get  address of this variable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6336268"/>
            <a:ext cx="477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*: unary operator named: </a:t>
            </a:r>
            <a:r>
              <a:rPr lang="en-US" b="1" dirty="0" smtClean="0"/>
              <a:t>dereference </a:t>
            </a:r>
            <a:r>
              <a:rPr lang="en-US" dirty="0" smtClean="0"/>
              <a:t>operator.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Pointers and Arrays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34095"/>
            <a:ext cx="7620000" cy="507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Pointers Arithmatic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600200"/>
            <a:ext cx="5867400" cy="525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6003</TotalTime>
  <Words>278</Words>
  <Application>Microsoft Office PowerPoint</Application>
  <PresentationFormat>On-screen Show (4:3)</PresentationFormat>
  <Paragraphs>82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Module</vt:lpstr>
      <vt:lpstr>Competitive Programming From Problem 2 Solution in O(1) </vt:lpstr>
      <vt:lpstr>Pointers</vt:lpstr>
      <vt:lpstr>Pointers</vt:lpstr>
      <vt:lpstr>Recall</vt:lpstr>
      <vt:lpstr>Recall: Memory Address</vt:lpstr>
      <vt:lpstr>Recall: Memory Address</vt:lpstr>
      <vt:lpstr>Pointer: Declare – Intialize - Draw</vt:lpstr>
      <vt:lpstr>Pointers and Arrays</vt:lpstr>
      <vt:lpstr>Pointers Arithmatic</vt:lpstr>
      <vt:lpstr>Pointers Arithmatic</vt:lpstr>
      <vt:lpstr>Const and Pointers</vt:lpstr>
      <vt:lpstr>Variable Alias</vt:lpstr>
      <vt:lpstr>Variable Alias</vt:lpstr>
      <vt:lpstr>Paremter: Alias vs Pointer</vt:lpstr>
      <vt:lpstr>تم بحمد الله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Introduction</dc:title>
  <dc:creator>Mostafa Saad</dc:creator>
  <cp:lastModifiedBy>Mostafa Saad</cp:lastModifiedBy>
  <cp:revision>488</cp:revision>
  <dcterms:created xsi:type="dcterms:W3CDTF">2014-04-09T19:43:03Z</dcterms:created>
  <dcterms:modified xsi:type="dcterms:W3CDTF">2015-06-08T16:04:39Z</dcterms:modified>
</cp:coreProperties>
</file>