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89" r:id="rId3"/>
    <p:sldId id="305" r:id="rId4"/>
    <p:sldId id="341" r:id="rId5"/>
    <p:sldId id="307" r:id="rId6"/>
    <p:sldId id="309" r:id="rId7"/>
    <p:sldId id="306" r:id="rId8"/>
    <p:sldId id="338" r:id="rId9"/>
    <p:sldId id="339" r:id="rId10"/>
    <p:sldId id="346" r:id="rId11"/>
    <p:sldId id="345" r:id="rId12"/>
    <p:sldId id="354" r:id="rId13"/>
    <p:sldId id="34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Pointers 2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Standards, Compilers and Architectures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C++ Standard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ISO meets and determines new features. Versions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are such as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2003 (C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03) and 2011 (C++11)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Compilers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Compilers implement the standard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Sometimes NOT every feature. Some times allowed non standard features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Architectures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There are different processors and instruction sets (e.g.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X86, RISC..etc).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Endianess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issue matters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Learn from standards NOT from compilers/run time behaviour. 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Something that compiles  doesn’t mean it is correct. Reverse is same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Something that works in run time, not necessary right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Shooting yourself in the foot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24000"/>
            <a:ext cx="7239000" cy="144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124200"/>
            <a:ext cx="7924800" cy="341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Placement new Operator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Kind of memory management by yourself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use allocated memory to create object inside it INSTEAD of using new memory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Personal: Better not to 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or be very careful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alloca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 memory are in stack NOT heap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Personal: Better not to 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or be very careful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Array Allocation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Imagine we have software for company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many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employees..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1000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But, they may increase from time to time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But, so far we know about static array.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we define something big?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String employee_name[100000];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this is waste of memory!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Can’t we have array with dynamic size?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/ Delete operators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allows us to create dynmaically array in memory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release this memory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2487605"/>
            <a:ext cx="5542168" cy="437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876800"/>
            <a:ext cx="4114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Consective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memory block of 6 elements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arr2d[1][1] is 1 * 2 + 1 th element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5867400" cy="26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24400" y="2895600"/>
            <a:ext cx="4114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3733800"/>
          <a:ext cx="60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00600" y="3124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 0x5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10400" y="3276600"/>
          <a:ext cx="157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866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arr[0]  0x200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10400" y="4201160"/>
          <a:ext cx="157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86600" y="382016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arr[1]  0x421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010400" y="5267960"/>
          <a:ext cx="157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86600" y="488696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arr[2]  0x667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86400" y="3505200"/>
            <a:ext cx="1447800" cy="381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4000" y="4267200"/>
            <a:ext cx="1600200" cy="762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4648200"/>
            <a:ext cx="1600200" cy="685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6800" y="6019800"/>
            <a:ext cx="372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Pointers are the consective NOT data</a:t>
            </a:r>
          </a:p>
          <a:p>
            <a:r>
              <a:rPr lang="en-US" dirty="0" smtClean="0"/>
              <a:t>Each pointer data are consective)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257800" y="5029200"/>
            <a:ext cx="152400" cy="9906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905000" y="495300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320040"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49530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arr2d 0x17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2" grpId="0"/>
      <p:bldP spid="14" grpId="0"/>
      <p:bldP spid="16" grpId="0"/>
      <p:bldP spid="24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 to Pointer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3999"/>
            <a:ext cx="5029200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87698" y="4343400"/>
            <a:ext cx="47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Again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 in memory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as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to pointers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You shouldn’t pass 2D array to print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600" y="2209800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similar fashion</a:t>
            </a:r>
          </a:p>
          <a:p>
            <a:r>
              <a:rPr lang="en-US" dirty="0" smtClean="0"/>
              <a:t>Do int *** ptrArr;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Leaks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worst thing happens in real life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memory leak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Forget or do buggy code that doesn’t free memory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Imagine function each time is called creates 10^6 numbers but don’t free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time is called, memory grow up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machine stuck =&gt; whole memory reserved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 tools in real life to detect leaks helps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Revise your code very well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Check task manager memory of process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 use nowadays smart pointers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Mistakes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324600" cy="521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/ pointers</a:t>
            </a:r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7391400" cy="50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6200" y="3962400"/>
            <a:ext cx="3203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int arr[] same as int * 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we know in both cases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element is after 4 bytes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/ pointers</a:t>
            </a:r>
            <a:endParaRPr 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693868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276600"/>
            <a:ext cx="69429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2d array case we need to pass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dimension?</a:t>
            </a:r>
          </a:p>
          <a:p>
            <a:pPr>
              <a:buFont typeface="Symbol"/>
              <a:buChar char="Þ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how to know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cell address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memory?!!!!</a:t>
            </a:r>
          </a:p>
          <a:p>
            <a:pPr>
              <a:buFont typeface="Symbol"/>
              <a:buChar char="Þ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is arr[2][3]?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exist at 2 * 10 + 3 –th element starting from array start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===================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How print (int ppTrr**) know the address of  ppTrr[2][3]!!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Pointers now are the consective elements in the array not the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ppTrr[1] is after first element ppTrr[0]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ppTrr[1] we can get this pointer elements normally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6204</TotalTime>
  <Words>563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Competitive Programming From Problem 2 Solution in O(1) </vt:lpstr>
      <vt:lpstr>Dynamic Array Allocation</vt:lpstr>
      <vt:lpstr>New / Delete operators</vt:lpstr>
      <vt:lpstr>Array of pointers</vt:lpstr>
      <vt:lpstr>Pointer to Pointer</vt:lpstr>
      <vt:lpstr>Memory Leaks</vt:lpstr>
      <vt:lpstr>Common Mistakes</vt:lpstr>
      <vt:lpstr>Passing arrays / pointers</vt:lpstr>
      <vt:lpstr>Passing arrays / pointers</vt:lpstr>
      <vt:lpstr>Standards, Compilers and Architectures</vt:lpstr>
      <vt:lpstr>Shooting yourself in the foot</vt:lpstr>
      <vt:lpstr>Others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500</cp:revision>
  <dcterms:created xsi:type="dcterms:W3CDTF">2014-04-09T19:43:03Z</dcterms:created>
  <dcterms:modified xsi:type="dcterms:W3CDTF">2015-06-14T16:23:12Z</dcterms:modified>
</cp:coreProperties>
</file>