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308" r:id="rId3"/>
    <p:sldId id="310" r:id="rId4"/>
    <p:sldId id="290" r:id="rId5"/>
    <p:sldId id="311" r:id="rId6"/>
    <p:sldId id="33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13" r:id="rId27"/>
    <p:sldId id="315" r:id="rId28"/>
    <p:sldId id="314" r:id="rId29"/>
    <p:sldId id="353" r:id="rId30"/>
    <p:sldId id="355" r:id="rId31"/>
    <p:sldId id="27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Src: http://latestcomputing.blogspot.ca/2014/08/memory-stack-vs-heap.html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Src: http://quincypublicschools.com/library/files/2011/08/book-stack.png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Src: http://twimgs.com/ddj/images/article/2012/0612/stack1.gif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79923/what-and-where-are-the-stack-and-hea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PhD Student @ Simon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C++: Pointers </a:t>
            </a: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5800" y="1600200"/>
            <a:ext cx="4038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Main()</a:t>
            </a:r>
          </a:p>
          <a:p>
            <a:r>
              <a:rPr lang="en-US" dirty="0"/>
              <a:t>	</a:t>
            </a:r>
            <a:r>
              <a:rPr lang="en-US" dirty="0" smtClean="0"/>
              <a:t>Line 30: Calc(4)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Calc(n=4, Called from line  30)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124200" cy="49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5800" y="1600200"/>
            <a:ext cx="4038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A(4)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124200" cy="49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5800" y="1600200"/>
            <a:ext cx="4038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A(4)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A(n=4, Called from line  21)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124200" cy="49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5800" y="1600200"/>
            <a:ext cx="4038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A(4)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A(n=4, Called from line  21)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11: return 4 + C(4)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124200" cy="49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5800" y="1600200"/>
            <a:ext cx="4038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A(4)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A(n=4, Called from line  21)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11: return 4 + C(4)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24400" y="19812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C(n=4, Called from line  11)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124200" cy="49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5800" y="1600200"/>
            <a:ext cx="4038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A(4)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A(n=4, Called from line  21)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11: return 4 + C(4)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24400" y="19812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C(n=4, Called from line  11)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 to line 11 with: 4-1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8412480" y="2590800"/>
            <a:ext cx="731520" cy="12192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124200" cy="49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5800" y="1600200"/>
            <a:ext cx="4038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A(4)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A(n=4, Called from line  21)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11: return 4 + 3</a:t>
            </a:r>
          </a:p>
        </p:txBody>
      </p:sp>
      <p:sp>
        <p:nvSpPr>
          <p:cNvPr id="14" name="Curved Left Arrow 13"/>
          <p:cNvSpPr/>
          <p:nvPr/>
        </p:nvSpPr>
        <p:spPr>
          <a:xfrm>
            <a:off x="8412480" y="3505200"/>
            <a:ext cx="731520" cy="12192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124200" cy="49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5800" y="1600200"/>
            <a:ext cx="4038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7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124200" cy="49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5800" y="1600200"/>
            <a:ext cx="4038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7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23: b = B(4, 7)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124200" cy="49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5800" y="1600200"/>
            <a:ext cx="4038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7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23: b = B(4, 7)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2895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B(x=4, y=7, Called from line  23)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124200" cy="49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variables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memory?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create: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Local Variables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Fixed size arrays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Dynamic arrays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variables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Global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5800" y="1600200"/>
            <a:ext cx="4038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7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23: b = B(4, 7)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2895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B(x=4, y=7, Called from line  23)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 4+7</a:t>
            </a:r>
          </a:p>
        </p:txBody>
      </p:sp>
      <p:sp>
        <p:nvSpPr>
          <p:cNvPr id="12" name="Curved Left Arrow 11"/>
          <p:cNvSpPr/>
          <p:nvPr/>
        </p:nvSpPr>
        <p:spPr>
          <a:xfrm>
            <a:off x="8412480" y="3429000"/>
            <a:ext cx="731520" cy="15240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124200" cy="49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5800" y="1600200"/>
            <a:ext cx="4038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7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23: b = 11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124200" cy="49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5800" y="1600200"/>
            <a:ext cx="4038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3733800"/>
            <a:ext cx="3657600" cy="1219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7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23: b = 11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 7+11</a:t>
            </a:r>
          </a:p>
        </p:txBody>
      </p:sp>
      <p:sp>
        <p:nvSpPr>
          <p:cNvPr id="11" name="Curved Left Arrow 10"/>
          <p:cNvSpPr/>
          <p:nvPr/>
        </p:nvSpPr>
        <p:spPr>
          <a:xfrm>
            <a:off x="8412480" y="4648200"/>
            <a:ext cx="731520" cy="12192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124200" cy="49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5800" y="1600200"/>
            <a:ext cx="4038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18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124200" cy="49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5800" y="1600200"/>
            <a:ext cx="4038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18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32: return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124200" cy="49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5800" y="1600200"/>
            <a:ext cx="4038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Terminated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124200" cy="49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Stack, Heap and data segment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Dynamic memory in the heap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2685871"/>
            <a:ext cx="4038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91000" y="2838271"/>
            <a:ext cx="3657600" cy="1371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int a = 10;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string name;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int data[] = {1, 2, 3, 4}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int *salary;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2400" y="4667071"/>
            <a:ext cx="403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4819471"/>
          <a:ext cx="2987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46760"/>
                <a:gridCol w="746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5029200" y="4191000"/>
            <a:ext cx="2286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86066" y="3295471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49588" y="4819471"/>
            <a:ext cx="6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39" y="2590800"/>
            <a:ext cx="406136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4114800" y="5657671"/>
            <a:ext cx="388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 global = 10</a:t>
            </a:r>
          </a:p>
          <a:p>
            <a:pPr algn="ctr"/>
            <a:r>
              <a:rPr lang="en-US" dirty="0" smtClean="0"/>
              <a:t>Statcit int count  =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77200" y="5638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Never return stack data!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096000" cy="500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Stack vs Heap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Stack is limited in size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Local variables – Can’t resize – managed by CPU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fast as it puts in consective blocks in stack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Whenever needs large array,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 heap data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Heap has much more memory space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not consective. May cause fragements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 by yourself - It may cause memory leaks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Slower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too much to read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about that..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Google with “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What and where are the stack and heap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Competitions &amp; Pointers: Don’</a:t>
            </a:r>
            <a:r>
              <a:rPr lang="en-US" dirty="0" smtClean="0"/>
              <a:t>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6477000" cy="449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http://3.bp.blogspot.com/-0GakQgJ9oFU/U-HcGJKxNQI/AAAAAAAAA8k/6eS8hpcB2OU/s1600/memory-allocation-in-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81200"/>
            <a:ext cx="6324600" cy="44469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Competitions &amp; Pointers: Do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5181600" cy="408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تم بحمد الله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علمكم الله ما ينفعكم</a:t>
            </a:r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r>
              <a:rPr lang="ar-EG" dirty="0" smtClean="0"/>
              <a:t>ونفعكم بما تعلمتم</a:t>
            </a:r>
          </a:p>
          <a:p>
            <a:pPr algn="ctr">
              <a:buNone/>
            </a:pPr>
            <a:endParaRPr lang="ar-EG" dirty="0" smtClean="0"/>
          </a:p>
          <a:p>
            <a:pPr algn="ctr"/>
            <a:endParaRPr lang="ar-EG" dirty="0" smtClean="0"/>
          </a:p>
          <a:p>
            <a:pPr algn="ctr">
              <a:buNone/>
            </a:pPr>
            <a:r>
              <a:rPr lang="ar-EG" dirty="0" smtClean="0"/>
              <a:t>وزادكم علماً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Imagine putting books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above another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Now, I ask you to get a book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can’t get last one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get top one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stack structure</a:t>
            </a:r>
          </a:p>
        </p:txBody>
      </p:sp>
      <p:pic>
        <p:nvPicPr>
          <p:cNvPr id="24578" name="Picture 2" descr="http://quincypublicschools.com/library/files/2011/08/book-st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730551"/>
            <a:ext cx="3124200" cy="47369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 is stack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function calls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we call function, it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enters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stack. When we finish function, we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from stack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Stack will have all details for the function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are sent parameters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are local parameters?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Who/Where called us and waiting our 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/>
          </a:p>
        </p:txBody>
      </p:sp>
      <p:pic>
        <p:nvPicPr>
          <p:cNvPr id="55298" name="Picture 2" descr="http://twimgs.com/ddj/images/article/2012/0612/stack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09800"/>
            <a:ext cx="7872523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124200" cy="49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1752600"/>
            <a:ext cx="40386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95800" y="1752600"/>
            <a:ext cx="40386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Main()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124200" cy="49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5800" y="1600200"/>
            <a:ext cx="4038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Main()</a:t>
            </a:r>
          </a:p>
          <a:p>
            <a:r>
              <a:rPr lang="en-US" dirty="0"/>
              <a:t>	</a:t>
            </a:r>
            <a:r>
              <a:rPr lang="en-US" dirty="0" smtClean="0"/>
              <a:t>Line 30: Calc(4)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3124200" cy="49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run-time 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6170</TotalTime>
  <Words>600</Words>
  <Application>Microsoft Office PowerPoint</Application>
  <PresentationFormat>On-screen Show (4:3)</PresentationFormat>
  <Paragraphs>207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Module</vt:lpstr>
      <vt:lpstr>Competitive Programming From Problem 2 Solution in O(1) </vt:lpstr>
      <vt:lpstr>Where the variables in memory?</vt:lpstr>
      <vt:lpstr>Memory</vt:lpstr>
      <vt:lpstr>Stack</vt:lpstr>
      <vt:lpstr>The run-time stack</vt:lpstr>
      <vt:lpstr>The run-time stack</vt:lpstr>
      <vt:lpstr>The run-time stack</vt:lpstr>
      <vt:lpstr>The run-time stack</vt:lpstr>
      <vt:lpstr>The run-time stack</vt:lpstr>
      <vt:lpstr>The run-time stack</vt:lpstr>
      <vt:lpstr>The run-time stack</vt:lpstr>
      <vt:lpstr>The run-time stack</vt:lpstr>
      <vt:lpstr>The run-time stack</vt:lpstr>
      <vt:lpstr>The run-time stack</vt:lpstr>
      <vt:lpstr>The run-time stack</vt:lpstr>
      <vt:lpstr>The run-time stack</vt:lpstr>
      <vt:lpstr>The run-time stack</vt:lpstr>
      <vt:lpstr>The run-time stack</vt:lpstr>
      <vt:lpstr>The run-time stack</vt:lpstr>
      <vt:lpstr>The run-time stack</vt:lpstr>
      <vt:lpstr>The run-time stack</vt:lpstr>
      <vt:lpstr>The run-time stack</vt:lpstr>
      <vt:lpstr>The run-time stack</vt:lpstr>
      <vt:lpstr>The run-time stack</vt:lpstr>
      <vt:lpstr>The run-time stack</vt:lpstr>
      <vt:lpstr>Stack, Heap and data segment</vt:lpstr>
      <vt:lpstr>Never return stack data!</vt:lpstr>
      <vt:lpstr>Stack vs Heap</vt:lpstr>
      <vt:lpstr>Competitions &amp; Pointers: Don’t</vt:lpstr>
      <vt:lpstr>Competitions &amp; Pointers: Do</vt:lpstr>
      <vt:lpstr>تم بحمد الله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500</cp:revision>
  <dcterms:created xsi:type="dcterms:W3CDTF">2014-04-09T19:43:03Z</dcterms:created>
  <dcterms:modified xsi:type="dcterms:W3CDTF">2015-06-17T14:56:45Z</dcterms:modified>
</cp:coreProperties>
</file>