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308" r:id="rId3"/>
    <p:sldId id="309" r:id="rId4"/>
    <p:sldId id="310" r:id="rId5"/>
    <p:sldId id="311" r:id="rId6"/>
    <p:sldId id="312" r:id="rId7"/>
    <p:sldId id="322" r:id="rId8"/>
    <p:sldId id="313" r:id="rId9"/>
    <p:sldId id="314" r:id="rId10"/>
    <p:sldId id="323" r:id="rId11"/>
    <p:sldId id="315" r:id="rId12"/>
    <p:sldId id="316" r:id="rId13"/>
    <p:sldId id="317" r:id="rId14"/>
    <p:sldId id="318" r:id="rId15"/>
    <p:sldId id="320" r:id="rId16"/>
    <p:sldId id="321" r:id="rId17"/>
    <p:sldId id="27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83979" autoAdjust="0"/>
  </p:normalViewPr>
  <p:slideViewPr>
    <p:cSldViewPr>
      <p:cViewPr varScale="1">
        <p:scale>
          <a:sx n="61" d="100"/>
          <a:sy n="61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E0021-1146-4A54-B860-66F643D0FDD8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D06E4-F42E-4769-8609-489DA8830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85A4BB1-26EE-49A5-B5D8-2DB75BCBAAA1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85A4BB1-26EE-49A5-B5D8-2DB75BCBAAA1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3848"/>
            <a:ext cx="8077200" cy="9875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Competitive Programming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Problem 2 Solution in O(1)</a:t>
            </a:r>
            <a:b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181600"/>
            <a:ext cx="7854696" cy="1447800"/>
          </a:xfrm>
        </p:spPr>
        <p:txBody>
          <a:bodyPr>
            <a:normAutofit/>
          </a:bodyPr>
          <a:lstStyle/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Mostafa Saad Ibrahim</a:t>
            </a:r>
          </a:p>
          <a:p>
            <a:pPr rt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PhD Student @ Simon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Fraser University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lowchart: Connector 3"/>
          <p:cNvSpPr>
            <a:spLocks/>
          </p:cNvSpPr>
          <p:nvPr/>
        </p:nvSpPr>
        <p:spPr>
          <a:xfrm>
            <a:off x="20574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" name="Flowchart: Connector 4"/>
          <p:cNvSpPr>
            <a:spLocks/>
          </p:cNvSpPr>
          <p:nvPr/>
        </p:nvSpPr>
        <p:spPr>
          <a:xfrm>
            <a:off x="67056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61818" y="146396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35148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9018" y="146396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146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14418" y="1463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8974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81600" y="146396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2521527" y="1371600"/>
            <a:ext cx="4156364" cy="519546"/>
          </a:xfrm>
          <a:custGeom>
            <a:avLst/>
            <a:gdLst>
              <a:gd name="connsiteX0" fmla="*/ 0 w 4156364"/>
              <a:gd name="connsiteY0" fmla="*/ 244764 h 519546"/>
              <a:gd name="connsiteX1" fmla="*/ 69273 w 4156364"/>
              <a:gd name="connsiteY1" fmla="*/ 424873 h 519546"/>
              <a:gd name="connsiteX2" fmla="*/ 193964 w 4156364"/>
              <a:gd name="connsiteY2" fmla="*/ 64655 h 519546"/>
              <a:gd name="connsiteX3" fmla="*/ 318655 w 4156364"/>
              <a:gd name="connsiteY3" fmla="*/ 424873 h 519546"/>
              <a:gd name="connsiteX4" fmla="*/ 429491 w 4156364"/>
              <a:gd name="connsiteY4" fmla="*/ 92364 h 519546"/>
              <a:gd name="connsiteX5" fmla="*/ 554182 w 4156364"/>
              <a:gd name="connsiteY5" fmla="*/ 438728 h 519546"/>
              <a:gd name="connsiteX6" fmla="*/ 692728 w 4156364"/>
              <a:gd name="connsiteY6" fmla="*/ 64655 h 519546"/>
              <a:gd name="connsiteX7" fmla="*/ 2022764 w 4156364"/>
              <a:gd name="connsiteY7" fmla="*/ 50800 h 519546"/>
              <a:gd name="connsiteX8" fmla="*/ 2202873 w 4156364"/>
              <a:gd name="connsiteY8" fmla="*/ 341746 h 519546"/>
              <a:gd name="connsiteX9" fmla="*/ 2341418 w 4156364"/>
              <a:gd name="connsiteY9" fmla="*/ 36946 h 519546"/>
              <a:gd name="connsiteX10" fmla="*/ 2452255 w 4156364"/>
              <a:gd name="connsiteY10" fmla="*/ 452582 h 519546"/>
              <a:gd name="connsiteX11" fmla="*/ 3491346 w 4156364"/>
              <a:gd name="connsiteY11" fmla="*/ 438728 h 519546"/>
              <a:gd name="connsiteX12" fmla="*/ 3740728 w 4156364"/>
              <a:gd name="connsiteY12" fmla="*/ 133928 h 519546"/>
              <a:gd name="connsiteX13" fmla="*/ 3823855 w 4156364"/>
              <a:gd name="connsiteY13" fmla="*/ 494146 h 519546"/>
              <a:gd name="connsiteX14" fmla="*/ 3948546 w 4156364"/>
              <a:gd name="connsiteY14" fmla="*/ 133928 h 519546"/>
              <a:gd name="connsiteX15" fmla="*/ 4031673 w 4156364"/>
              <a:gd name="connsiteY15" fmla="*/ 452582 h 519546"/>
              <a:gd name="connsiteX16" fmla="*/ 4156364 w 4156364"/>
              <a:gd name="connsiteY16" fmla="*/ 244764 h 51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56364" h="519546">
                <a:moveTo>
                  <a:pt x="0" y="244764"/>
                </a:moveTo>
                <a:cubicBezTo>
                  <a:pt x="18473" y="349827"/>
                  <a:pt x="36946" y="454891"/>
                  <a:pt x="69273" y="424873"/>
                </a:cubicBezTo>
                <a:cubicBezTo>
                  <a:pt x="101600" y="394855"/>
                  <a:pt x="152400" y="64655"/>
                  <a:pt x="193964" y="64655"/>
                </a:cubicBezTo>
                <a:cubicBezTo>
                  <a:pt x="235528" y="64655"/>
                  <a:pt x="279401" y="420255"/>
                  <a:pt x="318655" y="424873"/>
                </a:cubicBezTo>
                <a:cubicBezTo>
                  <a:pt x="357909" y="429491"/>
                  <a:pt x="390236" y="90055"/>
                  <a:pt x="429491" y="92364"/>
                </a:cubicBezTo>
                <a:cubicBezTo>
                  <a:pt x="468746" y="94673"/>
                  <a:pt x="510309" y="443346"/>
                  <a:pt x="554182" y="438728"/>
                </a:cubicBezTo>
                <a:cubicBezTo>
                  <a:pt x="598055" y="434110"/>
                  <a:pt x="447964" y="129310"/>
                  <a:pt x="692728" y="64655"/>
                </a:cubicBezTo>
                <a:cubicBezTo>
                  <a:pt x="937492" y="0"/>
                  <a:pt x="1771073" y="4618"/>
                  <a:pt x="2022764" y="50800"/>
                </a:cubicBezTo>
                <a:cubicBezTo>
                  <a:pt x="2274455" y="96982"/>
                  <a:pt x="2149764" y="344055"/>
                  <a:pt x="2202873" y="341746"/>
                </a:cubicBezTo>
                <a:cubicBezTo>
                  <a:pt x="2255982" y="339437"/>
                  <a:pt x="2299854" y="18473"/>
                  <a:pt x="2341418" y="36946"/>
                </a:cubicBezTo>
                <a:cubicBezTo>
                  <a:pt x="2382982" y="55419"/>
                  <a:pt x="2260600" y="385618"/>
                  <a:pt x="2452255" y="452582"/>
                </a:cubicBezTo>
                <a:cubicBezTo>
                  <a:pt x="2643910" y="519546"/>
                  <a:pt x="3276601" y="491837"/>
                  <a:pt x="3491346" y="438728"/>
                </a:cubicBezTo>
                <a:cubicBezTo>
                  <a:pt x="3706091" y="385619"/>
                  <a:pt x="3685310" y="124692"/>
                  <a:pt x="3740728" y="133928"/>
                </a:cubicBezTo>
                <a:cubicBezTo>
                  <a:pt x="3796146" y="143164"/>
                  <a:pt x="3789219" y="494146"/>
                  <a:pt x="3823855" y="494146"/>
                </a:cubicBezTo>
                <a:cubicBezTo>
                  <a:pt x="3858491" y="494146"/>
                  <a:pt x="3913910" y="140855"/>
                  <a:pt x="3948546" y="133928"/>
                </a:cubicBezTo>
                <a:cubicBezTo>
                  <a:pt x="3983182" y="127001"/>
                  <a:pt x="3997037" y="434109"/>
                  <a:pt x="4031673" y="452582"/>
                </a:cubicBezTo>
                <a:cubicBezTo>
                  <a:pt x="4066309" y="471055"/>
                  <a:pt x="4111336" y="357909"/>
                  <a:pt x="4156364" y="24476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:\Life\identity pics\myface 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1977" y="5257800"/>
            <a:ext cx="1345223" cy="1563164"/>
          </a:xfrm>
          <a:prstGeom prst="rect">
            <a:avLst/>
          </a:prstGeom>
          <a:noFill/>
        </p:spPr>
      </p:pic>
      <p:cxnSp>
        <p:nvCxnSpPr>
          <p:cNvPr id="18" name="Straight Arrow Connector 17"/>
          <p:cNvCxnSpPr>
            <a:endCxn id="15" idx="16"/>
          </p:cNvCxnSpPr>
          <p:nvPr/>
        </p:nvCxnSpPr>
        <p:spPr>
          <a:xfrm rot="5400000" flipH="1" flipV="1">
            <a:off x="6585527" y="1660237"/>
            <a:ext cx="136236" cy="48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152400" y="3733800"/>
            <a:ext cx="8077200" cy="98755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spcBef>
                <a:spcPct val="0"/>
              </a:spcBef>
              <a:defRPr/>
            </a:pPr>
            <a:r>
              <a:rPr lang="en-US" sz="33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C++: </a:t>
            </a:r>
            <a:r>
              <a:rPr lang="en-US" sz="33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Structures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Offtopic: Pointer to function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00200"/>
            <a:ext cx="6858000" cy="504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structure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structure members are stored sequentially in memory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E.g. Name before salary which before position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However, this doesn’t mean they are directly sequential. For some reasons, compile may add internal elements between the fields. They are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hidden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So never play in internal memory of structure.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structure alignment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438400"/>
            <a:ext cx="2819400" cy="245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5715000"/>
            <a:ext cx="787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Src: </a:t>
            </a:r>
            <a:r>
              <a:rPr lang="en-US" sz="1400" dirty="0" smtClean="0"/>
              <a:t>https://en.wikipedia.org/wiki/Data_structure_alignment#Typical_alignment_of_C_structs_on_x86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191000" y="2819400"/>
            <a:ext cx="3424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Imagine we defined this structure,</a:t>
            </a:r>
          </a:p>
          <a:p>
            <a:r>
              <a:rPr lang="en-US" dirty="0" smtClean="0"/>
              <a:t>How may be really  in memory?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structure alignment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362200"/>
            <a:ext cx="8915400" cy="220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71600" y="6096000"/>
            <a:ext cx="707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further understanding why so, Read about “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structure alignment”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structure alignment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145" y="1676400"/>
            <a:ext cx="845385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3429000"/>
            <a:ext cx="11430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7086600" cy="447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Enums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676400"/>
            <a:ext cx="892232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EG" dirty="0" smtClean="0"/>
              <a:t>تم بحمد الله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ar-EG" dirty="0" smtClean="0"/>
              <a:t>علمكم الله ما ينفعكم</a:t>
            </a:r>
          </a:p>
          <a:p>
            <a:pPr algn="ctr">
              <a:buNone/>
            </a:pPr>
            <a:endParaRPr lang="ar-EG" dirty="0" smtClean="0"/>
          </a:p>
          <a:p>
            <a:pPr algn="ctr">
              <a:buNone/>
            </a:pPr>
            <a:endParaRPr lang="ar-EG" dirty="0" smtClean="0"/>
          </a:p>
          <a:p>
            <a:pPr algn="ctr">
              <a:buNone/>
            </a:pPr>
            <a:r>
              <a:rPr lang="ar-EG" dirty="0" smtClean="0"/>
              <a:t>ونفعكم بما تعلمتم</a:t>
            </a:r>
          </a:p>
          <a:p>
            <a:pPr algn="ctr">
              <a:buNone/>
            </a:pPr>
            <a:endParaRPr lang="ar-EG" dirty="0" smtClean="0"/>
          </a:p>
          <a:p>
            <a:pPr algn="ctr"/>
            <a:endParaRPr lang="ar-EG" dirty="0" smtClean="0"/>
          </a:p>
          <a:p>
            <a:pPr algn="ctr">
              <a:buNone/>
            </a:pPr>
            <a:r>
              <a:rPr lang="ar-EG" dirty="0" smtClean="0"/>
              <a:t>وزادكم علماً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Motivation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Think in company where you have emplyee, where each one defined as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Name, salary, address, email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we want to store N employees, we need 4 arrays to hold such data. However, this is not convienent.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Image we need to sort based on name?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Remove employee?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Imagine one more entry added: e.g. position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Structure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structure is a user-definable type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 or float are defined for us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 we define struct for our needs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structure element is one that contains many sub-elements. So we can have a an employee structure that holds all needed information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Once defined, we can “almost” use it as built-in types. E.g. Define element or array of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Structure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600200"/>
            <a:ext cx="4953000" cy="5045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4876800" y="1752600"/>
            <a:ext cx="2971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638800" y="5562600"/>
            <a:ext cx="1600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24600" y="2514600"/>
            <a:ext cx="2210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External</a:t>
            </a:r>
            <a:r>
              <a:rPr lang="en-US" dirty="0" smtClean="0"/>
              <a:t> declaration.</a:t>
            </a:r>
          </a:p>
          <a:p>
            <a:endParaRPr lang="en-US" dirty="0" smtClean="0"/>
          </a:p>
          <a:p>
            <a:r>
              <a:rPr lang="en-US" dirty="0" smtClean="0"/>
              <a:t>Can be internal too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83207" y="4648200"/>
            <a:ext cx="1933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Ctr + space</a:t>
            </a:r>
          </a:p>
          <a:p>
            <a:r>
              <a:rPr lang="en-US" dirty="0" smtClean="0"/>
              <a:t>For auto complete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Structure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7162800" cy="4075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Structure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523999"/>
            <a:ext cx="6400800" cy="5299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Structures: Pointers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9" y="1981200"/>
            <a:ext cx="7218311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Structure: sorting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667075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2133600"/>
            <a:ext cx="1676400" cy="181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Structure: sorting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81777"/>
            <a:ext cx="9144000" cy="4642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096000" y="4419600"/>
            <a:ext cx="2254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Strict Weak </a:t>
            </a:r>
            <a:r>
              <a:rPr lang="en-US" b="1" dirty="0" smtClean="0"/>
              <a:t>Ordering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6303</TotalTime>
  <Words>299</Words>
  <Application>Microsoft Office PowerPoint</Application>
  <PresentationFormat>On-screen Show (4:3)</PresentationFormat>
  <Paragraphs>64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Module</vt:lpstr>
      <vt:lpstr>Competitive Programming From Problem 2 Solution in O(1) </vt:lpstr>
      <vt:lpstr>Motivation</vt:lpstr>
      <vt:lpstr>Structure</vt:lpstr>
      <vt:lpstr>Structure</vt:lpstr>
      <vt:lpstr>Structure</vt:lpstr>
      <vt:lpstr>Structure</vt:lpstr>
      <vt:lpstr>Structures: Pointers</vt:lpstr>
      <vt:lpstr>Structure: sorting</vt:lpstr>
      <vt:lpstr>Structure: sorting</vt:lpstr>
      <vt:lpstr>Offtopic: Pointer to function</vt:lpstr>
      <vt:lpstr>Data structure alignment</vt:lpstr>
      <vt:lpstr>Data structure alignment</vt:lpstr>
      <vt:lpstr>Data structure alignment</vt:lpstr>
      <vt:lpstr>Data structure alignment</vt:lpstr>
      <vt:lpstr>Unions</vt:lpstr>
      <vt:lpstr>Enums</vt:lpstr>
      <vt:lpstr>تم بحمد الله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Introduction</dc:title>
  <dc:creator>Mostafa Saad</dc:creator>
  <cp:lastModifiedBy>Mostafa Saad</cp:lastModifiedBy>
  <cp:revision>515</cp:revision>
  <dcterms:created xsi:type="dcterms:W3CDTF">2014-04-09T19:43:03Z</dcterms:created>
  <dcterms:modified xsi:type="dcterms:W3CDTF">2015-07-25T15:08:26Z</dcterms:modified>
</cp:coreProperties>
</file>