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13" r:id="rId3"/>
    <p:sldId id="315" r:id="rId4"/>
    <p:sldId id="316" r:id="rId5"/>
    <p:sldId id="317" r:id="rId6"/>
    <p:sldId id="318" r:id="rId7"/>
    <p:sldId id="309" r:id="rId8"/>
    <p:sldId id="322" r:id="rId9"/>
    <p:sldId id="319" r:id="rId10"/>
    <p:sldId id="321" r:id="rId11"/>
    <p:sldId id="324" r:id="rId12"/>
    <p:sldId id="325" r:id="rId13"/>
    <p:sldId id="326" r:id="rId14"/>
    <p:sldId id="332" r:id="rId15"/>
    <p:sldId id="329" r:id="rId16"/>
    <p:sldId id="330" r:id="rId17"/>
    <p:sldId id="334" r:id="rId18"/>
    <p:sldId id="335" r:id="rId19"/>
    <p:sldId id="336" r:id="rId20"/>
    <p:sldId id="333" r:id="rId21"/>
    <p:sldId id="331" r:id="rId22"/>
    <p:sldId id="339" r:id="rId23"/>
    <p:sldId id="327" r:id="rId24"/>
    <p:sldId id="338" r:id="rId25"/>
    <p:sldId id="340" r:id="rId26"/>
    <p:sldId id="341" r:id="rId27"/>
    <p:sldId id="342" r:id="rId28"/>
    <p:sldId id="337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9906402/should-one-use-forward-declarations-instead-of-includes-wherever-possible" TargetMode="External"/><Relationship Id="rId2" Type="http://schemas.openxmlformats.org/officeDocument/2006/relationships/hyperlink" Target="http://www.cplusplus.com/forum/articles/10627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mat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head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Headers and Includes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-&gt; New -&gt; Header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600200"/>
            <a:ext cx="78138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a name (.h)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0591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Created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55783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95600" y="3810000"/>
            <a:ext cx="59041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this gurad?</a:t>
            </a:r>
          </a:p>
          <a:p>
            <a:r>
              <a:rPr lang="en-US" dirty="0" smtClean="0"/>
              <a:t>In future, you will know we can include same file many times</a:t>
            </a:r>
          </a:p>
          <a:p>
            <a:endParaRPr lang="en-US" dirty="0" smtClean="0"/>
          </a:p>
          <a:p>
            <a:r>
              <a:rPr lang="en-US" dirty="0" smtClean="0"/>
              <a:t>But if same function repeated, compile will complain</a:t>
            </a:r>
          </a:p>
          <a:p>
            <a:endParaRPr lang="en-US" dirty="0" smtClean="0"/>
          </a:p>
          <a:p>
            <a:r>
              <a:rPr lang="en-US" dirty="0" smtClean="0"/>
              <a:t>These lines force it to be created includes ONCE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code =&gt; include 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199"/>
            <a:ext cx="4876800" cy="314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419600"/>
            <a:ext cx="4724400" cy="207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486400"/>
            <a:ext cx="2862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give people your code 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use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2362200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divide your big code to</a:t>
            </a:r>
          </a:p>
          <a:p>
            <a:r>
              <a:rPr lang="en-US" b="1" dirty="0" smtClean="0"/>
              <a:t>headers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and its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know a C++ function on windows may be written a bit different for linux?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know that C++ may have versions from time to time? E.g. 4.4 version, 4.9?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have same interface (header – functions declaration), but many implementations!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do out own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-&gt; New -&gt;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00423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and its implementation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191000"/>
            <a:ext cx="222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43400"/>
            <a:ext cx="4724400" cy="207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676400"/>
            <a:ext cx="3124200" cy="184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752600"/>
            <a:ext cx="380958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for Employee class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4953000" cy="487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for Employee class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399" y="1524000"/>
            <a:ext cx="582617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Employee class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557071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81200" y="5334000"/>
            <a:ext cx="508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Never include .cpp file...ONLY .h file</a:t>
            </a:r>
          </a:p>
          <a:p>
            <a:r>
              <a:rPr lang="en-US" dirty="0" smtClean="0"/>
              <a:t>Who ever need the declaration must include header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Imagine you are building an application, and need to compute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determienat               and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 set of numbers              and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Compress an image               and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integers of 100 digits     and ...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you plan to code all of that by yourself?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you think these sub-problems are general?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 can help each others!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72546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509142"/>
            <a:ext cx="3242953" cy="96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562600"/>
            <a:ext cx="4572000" cy="84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cin and cout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use them since long time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defined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type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stream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us .. same as we did in struct/class last time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3429000"/>
            <a:ext cx="377635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886200"/>
            <a:ext cx="335041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(Standard Template Library)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Remember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template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keywork?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Templates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generic programming (of type)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7162800" cy="347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class with template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5410200" cy="49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9800"/>
            <a:ext cx="426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Imagine we downloaded some libraries and used them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you defined global “counter”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However, one of used libraries has such variable too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causes problem.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Namespaces allow us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our things together. If each library has its own namespace, we reduce the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example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281646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600200"/>
            <a:ext cx="3581400" cy="241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14800"/>
            <a:ext cx="55626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namespace xxx is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fact, using namespace something did not solve the problem. As simply, it includes everything.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in real life development it is prohibted.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of solutions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Either use directly namespace::whatever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namespace declaration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professional usage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797417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Headers and Includes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Why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Forward Declaration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Imagine 2 classes depend on each other (e.g. Circualr depenency!)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 implemented many general projects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someone implemented code, you use #include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libraries are by default in C++...others you download and use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a library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Download it (if external one)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Link against it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it in your code =&gt; Let’s talk about that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#include &lt;cmath&gt;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(Include directive)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use an available code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Think that it copies code written for you inside your code. We call it cmath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header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cmath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 many math utilities to use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sin, tan, acosh, exp, log, modf, pow, sqrt, ceil, round, hypot, nan, fabs, isnan, ....and more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#include </a:t>
            </a:r>
            <a:r>
              <a:rPr lang="en-US" dirty="0" smtClean="0"/>
              <a:t>&lt;iostream&gt;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includes the reading/writing functionality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Remember, you read using cin from keyboard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 need some low-level code that interact with hardware...this is written for you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Stream means flow of bytes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Iostream =&gt; Input-Output flow of bytes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too many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headers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defined for you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Knolwedge is power..read to know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Examples: algorithm, functional, utility, ctime, climits, cassert, iomanip.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STL library has more and more (later)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#include&lt;math.h&gt;   =&gt; This is C, deprecated, avoid to use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use &lt;cmath&gt;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library on harddisk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7772400" cy="450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in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if still my project has too many functions and code?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all of that be in 1 file?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If want to do some staff and give it to others to use?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make our own headers!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used to do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5486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6646</TotalTime>
  <Words>740</Words>
  <Application>Microsoft Office PowerPoint</Application>
  <PresentationFormat>On-screen Show (4:3)</PresentationFormat>
  <Paragraphs>133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Module</vt:lpstr>
      <vt:lpstr>Competitive Programming From Problem 2 Solution in O(1) </vt:lpstr>
      <vt:lpstr>Code for me!</vt:lpstr>
      <vt:lpstr>Libraries</vt:lpstr>
      <vt:lpstr>Example: #include &lt;cmath&gt;</vt:lpstr>
      <vt:lpstr>Example: #include &lt;iostream&gt;</vt:lpstr>
      <vt:lpstr>C++ Standard Library header files</vt:lpstr>
      <vt:lpstr>C++ library on harddisk</vt:lpstr>
      <vt:lpstr>Writing in headers</vt:lpstr>
      <vt:lpstr>We used to do</vt:lpstr>
      <vt:lpstr>File -&gt; New -&gt; Header File</vt:lpstr>
      <vt:lpstr>Give a name (.h)</vt:lpstr>
      <vt:lpstr>Created File</vt:lpstr>
      <vt:lpstr>Write code =&gt; include it</vt:lpstr>
      <vt:lpstr>Header and its implementation</vt:lpstr>
      <vt:lpstr>File -&gt; New -&gt; Source File</vt:lpstr>
      <vt:lpstr>Header and its implementation</vt:lpstr>
      <vt:lpstr>Header for Employee class</vt:lpstr>
      <vt:lpstr>Implementation for Employee class</vt:lpstr>
      <vt:lpstr>Usage of Employee class</vt:lpstr>
      <vt:lpstr>String class</vt:lpstr>
      <vt:lpstr>cin and cout</vt:lpstr>
      <vt:lpstr>STL (Standard Template Library)</vt:lpstr>
      <vt:lpstr>Employee class with template</vt:lpstr>
      <vt:lpstr>Name Collisions</vt:lpstr>
      <vt:lpstr>Namespace example</vt:lpstr>
      <vt:lpstr>Using namespace xxx is bad</vt:lpstr>
      <vt:lpstr>Namespace professional usage</vt:lpstr>
      <vt:lpstr>Future reading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549</cp:revision>
  <dcterms:created xsi:type="dcterms:W3CDTF">2014-04-09T19:43:03Z</dcterms:created>
  <dcterms:modified xsi:type="dcterms:W3CDTF">2015-08-07T06:38:35Z</dcterms:modified>
</cp:coreProperties>
</file>