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18" r:id="rId3"/>
    <p:sldId id="319" r:id="rId4"/>
    <p:sldId id="322" r:id="rId5"/>
    <p:sldId id="321" r:id="rId6"/>
    <p:sldId id="324" r:id="rId7"/>
    <p:sldId id="325" r:id="rId8"/>
    <p:sldId id="342" r:id="rId9"/>
    <p:sldId id="326" r:id="rId10"/>
    <p:sldId id="327" r:id="rId11"/>
    <p:sldId id="323" r:id="rId12"/>
    <p:sldId id="329" r:id="rId13"/>
    <p:sldId id="328" r:id="rId14"/>
    <p:sldId id="331" r:id="rId15"/>
    <p:sldId id="332" r:id="rId16"/>
    <p:sldId id="333" r:id="rId17"/>
    <p:sldId id="341" r:id="rId18"/>
    <p:sldId id="334" r:id="rId19"/>
    <p:sldId id="330" r:id="rId20"/>
    <p:sldId id="336" r:id="rId21"/>
    <p:sldId id="337" r:id="rId22"/>
    <p:sldId id="338" r:id="rId23"/>
    <p:sldId id="339" r:id="rId24"/>
    <p:sldId id="340" r:id="rId25"/>
    <p:sldId id="335" r:id="rId26"/>
    <p:sldId id="343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Src:</a:t>
            </a:r>
            <a:r>
              <a:rPr lang="en-US" sz="120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http://fileinfo.com/help/binary_vs_text_files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http://img.labnol.org/images/2008/01/microsoft-word-scrapbook.jpg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404221/the-question-regarding-cerr-cout-and-clo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Streams and Files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stream on a file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556529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76400"/>
            <a:ext cx="3733800" cy="247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stream on a file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1524000"/>
            <a:ext cx="496110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733800"/>
            <a:ext cx="3619500" cy="264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Input-output stream on a file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4495800" cy="342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124200"/>
            <a:ext cx="3810000" cy="287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modes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25752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5867400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A first book 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methods: Eof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867400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A first book c++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7913" y="2562225"/>
            <a:ext cx="44481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methods: Good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867400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A first book c++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362200"/>
            <a:ext cx="4667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methods: Bad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867400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A first book c++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562225"/>
            <a:ext cx="4572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methods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905000"/>
            <a:ext cx="875551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whole file: Ex 1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4267200" cy="367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whole file: Ex 2</a:t>
            </a:r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81200"/>
            <a:ext cx="4495800" cy="33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far we were reading/writing to console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Imagine company with 1000 employees, we need to have them saved somewhere on disk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program load, it read the current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updated the data, we save them to disk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where Streaming from/to hard disk (or any permanaet storage) appears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Text File?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6629400" cy="461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Binary File?</a:t>
            </a:r>
            <a:endParaRPr lang="en-US" dirty="0"/>
          </a:p>
        </p:txBody>
      </p:sp>
      <p:pic>
        <p:nvPicPr>
          <p:cNvPr id="32770" name="Picture 2" descr="Flower - Image Vie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1752600"/>
            <a:ext cx="2930989" cy="2209800"/>
          </a:xfrm>
          <a:prstGeom prst="rect">
            <a:avLst/>
          </a:prstGeom>
          <a:noFill/>
        </p:spPr>
      </p:pic>
      <p:pic>
        <p:nvPicPr>
          <p:cNvPr id="32774" name="Picture 6" descr="http://img.labnol.org/images/2008/01/microsoft-word-scrapboo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676400"/>
            <a:ext cx="3823274" cy="2438400"/>
          </a:xfrm>
          <a:prstGeom prst="rect">
            <a:avLst/>
          </a:prstGeom>
          <a:noFill/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419600"/>
            <a:ext cx="1524000" cy="163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9" descr="http://www.advancedinstaller.com/img/dialog/exe-file-ev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4191000"/>
            <a:ext cx="2571750" cy="2185355"/>
          </a:xfrm>
          <a:prstGeom prst="rect">
            <a:avLst/>
          </a:prstGeom>
          <a:noFill/>
        </p:spPr>
      </p:pic>
      <p:pic>
        <p:nvPicPr>
          <p:cNvPr id="32779" name="Picture 11" descr="http://thosegamingnerds.com/wp-content/uploads/2012/11/medalofhonorwarfight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4191000"/>
            <a:ext cx="3989707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Internally also is written bytes, but up to 256 types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readable. More combact representation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230 need 3 bytes in ascii, but 1 only in binary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Usually programs (e.g. Word) are binary files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means to read this file, you must know what each byte means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binary file with text editor</a:t>
            </a:r>
            <a:endParaRPr lang="en-US" dirty="0"/>
          </a:p>
        </p:txBody>
      </p:sp>
      <p:pic>
        <p:nvPicPr>
          <p:cNvPr id="40962" name="Picture 2" descr="Flower - Text Edi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5105400" cy="384918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6019800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</a:t>
            </a:r>
            <a:r>
              <a:rPr lang="en-US" sz="1200" dirty="0" smtClean="0"/>
              <a:t>http://fileinfo.com/help/binary_vs_text_files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Binary with hex editor</a:t>
            </a:r>
            <a:endParaRPr lang="en-US" dirty="0"/>
          </a:p>
        </p:txBody>
      </p:sp>
      <p:pic>
        <p:nvPicPr>
          <p:cNvPr id="43010" name="Picture 2" descr="http://www.sweetscape.com/graphics/ArtHexEdi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7937538" cy="39624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6019800"/>
            <a:ext cx="41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</a:t>
            </a:r>
            <a:r>
              <a:rPr lang="en-US" sz="1200" dirty="0" smtClean="0"/>
              <a:t>http://www.sweetscape.com/graphics/ArtHexEditor.GIF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same as cin-cout</a:t>
            </a:r>
            <a:endParaRPr lang="en-US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56007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429000"/>
            <a:ext cx="41719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4953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fileIn &gt;&gt; </a:t>
            </a:r>
            <a:r>
              <a:rPr lang="en-US" b="1" dirty="0" smtClean="0"/>
              <a:t>ws</a:t>
            </a:r>
            <a:r>
              <a:rPr lang="en-US" dirty="0" smtClean="0"/>
              <a:t>;   </a:t>
            </a:r>
            <a:r>
              <a:rPr lang="en-US" i="1" dirty="0" smtClean="0"/>
              <a:t>// eat up any leading white spaces</a:t>
            </a:r>
            <a:endParaRPr lang="en-US" dirty="0" smtClean="0"/>
          </a:p>
          <a:p>
            <a:r>
              <a:rPr lang="en-US" dirty="0" smtClean="0"/>
              <a:t>char c = fileIn.</a:t>
            </a:r>
            <a:r>
              <a:rPr lang="en-US" b="1" dirty="0" smtClean="0"/>
              <a:t>peek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Freopen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828800"/>
            <a:ext cx="5867400" cy="391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file streams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flowing sequence of characters.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stream: Read characters from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stream: Write characters to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many things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Screen (e.g. Output) and Keyboad (e.g. Input)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file streams</a:t>
            </a:r>
            <a:endParaRPr lang="en-US" dirty="0"/>
          </a:p>
        </p:txBody>
      </p:sp>
      <p:pic>
        <p:nvPicPr>
          <p:cNvPr id="2050" name="Picture 2" descr="http://pages.cs.wisc.edu/~cs302-2/resources/handouts/input_stre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6410325" cy="30099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6248400"/>
            <a:ext cx="518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</a:t>
            </a:r>
            <a:r>
              <a:rPr lang="en-US" sz="1200" dirty="0" smtClean="0"/>
              <a:t> http://pages.cs.wisc.edu/~cs302-2/resources/handouts/input_stream.png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file streams</a:t>
            </a:r>
            <a:endParaRPr lang="en-US" dirty="0"/>
          </a:p>
        </p:txBody>
      </p:sp>
      <p:pic>
        <p:nvPicPr>
          <p:cNvPr id="3074" name="Picture 2" descr="A stream of data entering a program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5476875" cy="1866901"/>
          </a:xfrm>
          <a:prstGeom prst="rect">
            <a:avLst/>
          </a:prstGeom>
          <a:noFill/>
        </p:spPr>
      </p:pic>
      <p:pic>
        <p:nvPicPr>
          <p:cNvPr id="3076" name="Picture 4" descr="A stream of data leaving a program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733800"/>
            <a:ext cx="5476875" cy="18192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6172200"/>
            <a:ext cx="570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</a:t>
            </a:r>
            <a:r>
              <a:rPr lang="en-US" sz="1200" dirty="0" smtClean="0"/>
              <a:t>http://java.icmc.usp.br/books/ooc/html/oop_in_java_input_output_streams.html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2438400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4278868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Stream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cin: Defined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standard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cout: Defined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standard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ouput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cerr: Defined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standard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error output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clog: Defined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standard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logging output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these objects defined inside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streams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Output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buffered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unbuffered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Buffered: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accumulate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output till buffer is filled, then do an output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Late flushing . It meansyou don’t get output to console/file on time..later flushed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Unbuffered: If you asked to output, it output content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Direct flushing (Helps in crash)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buffered.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cerr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unbuffered.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streams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cout&lt;&lt;something&lt;&lt;endl;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forces flushing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Again may cause performance issue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good for craches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cout&lt;&lt;something&lt;&lt;“\n”;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\n doesn’t force flushing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equal 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cout&lt;&lt;something&lt;&lt;“\n”&lt;&lt;flush;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stream on a file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6858000" cy="50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6744</TotalTime>
  <Words>529</Words>
  <Application>Microsoft Office PowerPoint</Application>
  <PresentationFormat>On-screen Show (4:3)</PresentationFormat>
  <Paragraphs>104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Module</vt:lpstr>
      <vt:lpstr>Competitive Programming From Problem 2 Solution in O(1) </vt:lpstr>
      <vt:lpstr>Console so far</vt:lpstr>
      <vt:lpstr>Input and output file streams</vt:lpstr>
      <vt:lpstr>Input and output file streams</vt:lpstr>
      <vt:lpstr>Input and output file streams</vt:lpstr>
      <vt:lpstr>Available Streams</vt:lpstr>
      <vt:lpstr>Output streams note</vt:lpstr>
      <vt:lpstr>Output streams note</vt:lpstr>
      <vt:lpstr>Input stream on a file</vt:lpstr>
      <vt:lpstr>Output stream on a file</vt:lpstr>
      <vt:lpstr>Output stream on a file</vt:lpstr>
      <vt:lpstr>Input-output stream on a file</vt:lpstr>
      <vt:lpstr>File modes</vt:lpstr>
      <vt:lpstr>More methods: Eof</vt:lpstr>
      <vt:lpstr>More methods: Good</vt:lpstr>
      <vt:lpstr>More methods: Bad</vt:lpstr>
      <vt:lpstr>More methods</vt:lpstr>
      <vt:lpstr>Reading whole file: Ex 1</vt:lpstr>
      <vt:lpstr>Reading whole file: Ex 2</vt:lpstr>
      <vt:lpstr>What is Text File?</vt:lpstr>
      <vt:lpstr>What is Binary File?</vt:lpstr>
      <vt:lpstr>Binary File</vt:lpstr>
      <vt:lpstr>Open binary file with text editor</vt:lpstr>
      <vt:lpstr>Open Binary with hex editor</vt:lpstr>
      <vt:lpstr>Think same as cin-cout</vt:lpstr>
      <vt:lpstr>Freopen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556</cp:revision>
  <dcterms:created xsi:type="dcterms:W3CDTF">2014-04-09T19:43:03Z</dcterms:created>
  <dcterms:modified xsi:type="dcterms:W3CDTF">2015-08-14T15:39:39Z</dcterms:modified>
</cp:coreProperties>
</file>