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8" r:id="rId3"/>
    <p:sldId id="319" r:id="rId4"/>
    <p:sldId id="321" r:id="rId5"/>
    <p:sldId id="323" r:id="rId6"/>
    <p:sldId id="324" r:id="rId7"/>
    <p:sldId id="325" r:id="rId8"/>
    <p:sldId id="326" r:id="rId9"/>
    <p:sldId id="327" r:id="rId10"/>
    <p:sldId id="320" r:id="rId11"/>
    <p:sldId id="331" r:id="rId12"/>
    <p:sldId id="332" r:id="rId13"/>
    <p:sldId id="333" r:id="rId14"/>
    <p:sldId id="334" r:id="rId15"/>
    <p:sldId id="336" r:id="rId16"/>
    <p:sldId id="337" r:id="rId17"/>
    <p:sldId id="340" r:id="rId18"/>
    <p:sldId id="338" r:id="rId19"/>
    <p:sldId id="339" r:id="rId20"/>
    <p:sldId id="342" r:id="rId21"/>
    <p:sldId id="328" r:id="rId22"/>
    <p:sldId id="341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questions/113295/when-to-use-c-over-c-and-c-over-c" TargetMode="External"/><Relationship Id="rId2" Type="http://schemas.openxmlformats.org/officeDocument/2006/relationships/hyperlink" Target="http://stackoverflow.com/questions/2226968/is-c-built-on-top-of-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grammers.stackexchange.com/questions/16390/what-are-the-fundamental-differences-between-c-and-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preprocesso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 Language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Directives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preceded by # ... and don't end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 &lt;cmath&gt;			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Mostafa"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directives 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preprocessor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program pre-processes the code and generate other code FIRST before actual compilation. 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directive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tells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do something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(e.g. Replace something with other thing)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file inclusion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tells preprocessor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replace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by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entire content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specified header or 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&lt;cmath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&lt;&gt; headers provided by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Standard Library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Employee.h“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first in current path..if NOT same as &lt;&gt;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Format: #define identifier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replacement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replaces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any occurrence of identifier in the rest of the code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replacement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replacement can be anything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96" y="3962400"/>
            <a:ext cx="322830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038600"/>
            <a:ext cx="2514600" cy="233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4162743" y="5181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6543" y="4267200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macro lasts until it is undefined with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#undef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preprocessor directive: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32055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191000"/>
            <a:ext cx="207938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391343" y="4953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5143" y="4038600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Directive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3733800" cy="19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800600"/>
            <a:ext cx="4953000" cy="138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4343400" y="3657600"/>
            <a:ext cx="179832" cy="673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Directive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32246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</a:t>
            </a:r>
            <a:r>
              <a:rPr lang="en-US" dirty="0" smtClean="0"/>
              <a:t>Directive: Competitions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448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105400"/>
            <a:ext cx="861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more at</a:t>
            </a:r>
          </a:p>
          <a:p>
            <a:endParaRPr lang="en-US" dirty="0" smtClean="0"/>
          </a:p>
          <a:p>
            <a:r>
              <a:rPr lang="en-US" dirty="0" smtClean="0"/>
              <a:t>http://www.quora.com/What-are-some-macros-that-are-used-in-programming-contests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Macros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69897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572000"/>
            <a:ext cx="53868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Inclusion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#ifdef, #ifndef, #if, #endif, #else and 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elif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62200"/>
            <a:ext cx="364480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362200"/>
            <a:ext cx="3505200" cy="415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preprocessor for project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620000" cy="430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History: C++ to add more features to 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support much of C Syntax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is often considered to be a superset of 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strictly true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Things get more complex with more versions of the 2 languages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is much more popular than 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to use C?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Link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Link 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don’t need to read about 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at least now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life usage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3764973" cy="426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54110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55783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See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But you don’t need to know more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#include + header guard are mainly enough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real life apps, developers don’t prefer to use MACROS in C++ </a:t>
            </a:r>
          </a:p>
          <a:p>
            <a:pPr lvl="1"/>
            <a:r>
              <a:rPr lang="en-US" dirty="0" smtClean="0"/>
              <a:t>Macros are from C</a:t>
            </a:r>
          </a:p>
          <a:p>
            <a:pPr lvl="1"/>
            <a:r>
              <a:rPr lang="en-US" dirty="0" smtClean="0"/>
              <a:t>C++ has templates, much more powerful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elements vs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memory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uses new and delete operators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uses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and Writing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uses objects, C uses functions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cin vs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cout vs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ifstream vs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ofstream vs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fprintf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has these C sytax and more of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in 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2286000" cy="265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4876592"/>
            <a:ext cx="4952999" cy="129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3810000" cy="19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1981200"/>
            <a:ext cx="41953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Read-Write multiple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494071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05000"/>
            <a:ext cx="4559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Scanf Scanet(char set)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15326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47800"/>
            <a:ext cx="336536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971800"/>
            <a:ext cx="338831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2895600"/>
            <a:ext cx="309033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572000"/>
            <a:ext cx="36414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724400"/>
            <a:ext cx="372314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6324600"/>
            <a:ext cx="553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More: http://www.cplusplus.com/reference/cstdio/scanf/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Read-Write with strings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471305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599" y="4724400"/>
            <a:ext cx="527268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Read-Write with files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096000" cy="472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in C: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we need to do much reading/writing from/to disk. This is know to be very slow generally.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seems sometime is slower using streams.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people says just stop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synchronizing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themselves with the C library’s stdio buffers, so that you can freely intermix calls to scanf/printf with operations on cin/cout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std::ios_base::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_with_stdio(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to that, avoid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6935</TotalTime>
  <Words>472</Words>
  <Application>Microsoft Office PowerPoint</Application>
  <PresentationFormat>On-screen Show (4:3)</PresentationFormat>
  <Paragraphs>107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Competitive Programming From Problem 2 Solution in O(1) </vt:lpstr>
      <vt:lpstr>C language</vt:lpstr>
      <vt:lpstr>C elements vs C++</vt:lpstr>
      <vt:lpstr>Reading/Writing in C</vt:lpstr>
      <vt:lpstr>Read-Write multiple</vt:lpstr>
      <vt:lpstr>Scanf Scanet(char set)</vt:lpstr>
      <vt:lpstr>Read-Write with strings</vt:lpstr>
      <vt:lpstr>Read-Write with files</vt:lpstr>
      <vt:lpstr>Reading/Writing in C: Why?</vt:lpstr>
      <vt:lpstr>Preprocessor Directives</vt:lpstr>
      <vt:lpstr>#include Directive</vt:lpstr>
      <vt:lpstr>Macro Directive</vt:lpstr>
      <vt:lpstr>Macro Directive</vt:lpstr>
      <vt:lpstr>Macro Directive</vt:lpstr>
      <vt:lpstr>Macro Directive</vt:lpstr>
      <vt:lpstr>Macro Directive: Competitions</vt:lpstr>
      <vt:lpstr>Defined Macros</vt:lpstr>
      <vt:lpstr>Conditional Inclusion Directive</vt:lpstr>
      <vt:lpstr>Define a preprocessor for project</vt:lpstr>
      <vt:lpstr>A real life usage</vt:lpstr>
      <vt:lpstr>Remember?</vt:lpstr>
      <vt:lpstr>More?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584</cp:revision>
  <dcterms:created xsi:type="dcterms:W3CDTF">2014-04-09T19:43:03Z</dcterms:created>
  <dcterms:modified xsi:type="dcterms:W3CDTF">2015-08-17T17:25:45Z</dcterms:modified>
</cp:coreProperties>
</file>