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352" r:id="rId3"/>
    <p:sldId id="320" r:id="rId4"/>
    <p:sldId id="319" r:id="rId5"/>
    <p:sldId id="321" r:id="rId6"/>
    <p:sldId id="342" r:id="rId7"/>
    <p:sldId id="323" r:id="rId8"/>
    <p:sldId id="322" r:id="rId9"/>
    <p:sldId id="324" r:id="rId10"/>
    <p:sldId id="325" r:id="rId11"/>
    <p:sldId id="326" r:id="rId12"/>
    <p:sldId id="318" r:id="rId13"/>
    <p:sldId id="338" r:id="rId14"/>
    <p:sldId id="339" r:id="rId15"/>
    <p:sldId id="327" r:id="rId16"/>
    <p:sldId id="328" r:id="rId17"/>
    <p:sldId id="353" r:id="rId18"/>
    <p:sldId id="354" r:id="rId19"/>
    <p:sldId id="348" r:id="rId20"/>
    <p:sldId id="350" r:id="rId21"/>
    <p:sldId id="331" r:id="rId22"/>
    <p:sldId id="332" r:id="rId23"/>
    <p:sldId id="333" r:id="rId24"/>
    <p:sldId id="335" r:id="rId25"/>
    <p:sldId id="349" r:id="rId26"/>
    <p:sldId id="334" r:id="rId27"/>
    <p:sldId id="345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one.com/" TargetMode="External"/><Relationship Id="rId2" Type="http://schemas.openxmlformats.org/officeDocument/2006/relationships/hyperlink" Target="https://www.youtube.com/playlist?list=PL5jc9xFGsL8FWtnZBeTqZBbniyw0uHya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forces.com/blog/entry/10124" TargetMode="External"/><Relationship Id="rId4" Type="http://schemas.openxmlformats.org/officeDocument/2006/relationships/hyperlink" Target="http://codeforces.com/blog/entry/15643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C++11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Range Loops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33600"/>
            <a:ext cx="639742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181600" cy="504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Variadic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far when we create function, we know exact number of parameters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we can have them dynamic list!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similar to C printf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printf(“%d”, 10);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printf(“%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 %d”, 10, 20);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whatever lenfth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Variadic Functions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6172200" cy="382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Variadic Functions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1676400"/>
            <a:ext cx="731771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752600"/>
            <a:ext cx="611341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Raw Strings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685956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shared pointers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33599"/>
            <a:ext cx="4953000" cy="403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/>
              <a:t>shared pointers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5715000" cy="459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7628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Starts in 1979 - Bjarne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Stroustrup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5334000" cy="377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628048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5943600" cy="383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5943600" cy="450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6172200" cy="380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38400"/>
            <a:ext cx="641604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693946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710134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Nice Playlist</a:t>
            </a:r>
            <a:endParaRPr lang="en-US" dirty="0" smtClean="0"/>
          </a:p>
          <a:p>
            <a:pPr lvl="1"/>
            <a:r>
              <a:rPr lang="en-US" dirty="0" smtClean="0"/>
              <a:t>Weak Pointers, Unique </a:t>
            </a:r>
            <a:r>
              <a:rPr lang="en-US" dirty="0" smtClean="0"/>
              <a:t>Pointers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Regular Expressions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of </a:t>
            </a:r>
            <a:r>
              <a:rPr lang="en-US" dirty="0" smtClean="0"/>
              <a:t>today examples </a:t>
            </a:r>
            <a:r>
              <a:rPr lang="en-US" dirty="0" smtClean="0"/>
              <a:t>based on</a:t>
            </a:r>
          </a:p>
          <a:p>
            <a:pPr lvl="1"/>
            <a:r>
              <a:rPr lang="en-US" dirty="0" smtClean="0">
                <a:hlinkClick r:id="rId4"/>
              </a:rPr>
              <a:t>http://codeforces.com/blog/entry/15643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http://codeforces.com/blog/entry/10124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C++11 to a project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3" y="2614613"/>
            <a:ext cx="6542087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auto specifier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6019800" cy="477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 smtClean="0"/>
              <a:t>auto specifier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5715000" cy="445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76800" y="34290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automatically</a:t>
            </a:r>
            <a:r>
              <a:rPr lang="en-US" dirty="0" smtClean="0"/>
              <a:t> deduced from its initializer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used to use intializer lists but in limited scope only.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int arr[] = {1, 2, 3, 7};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{some staff} is called intializer list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</a:t>
            </a:r>
            <a:r>
              <a:rPr lang="en-US" dirty="0" smtClean="0"/>
              <a:t>Initializer lists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1676400"/>
            <a:ext cx="607735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 smtClean="0"/>
              <a:t>Initializer lists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905000"/>
            <a:ext cx="624140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</a:t>
            </a:r>
            <a:r>
              <a:rPr lang="en-US" dirty="0" smtClean="0"/>
              <a:t>Range Loops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55937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7707</TotalTime>
  <Words>216</Words>
  <Application>Microsoft Office PowerPoint</Application>
  <PresentationFormat>On-screen Show (4:3)</PresentationFormat>
  <Paragraphs>73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Competitive Programming From Problem 2 Solution in O(1) </vt:lpstr>
      <vt:lpstr>C++ History</vt:lpstr>
      <vt:lpstr>Adding C++11 to a project</vt:lpstr>
      <vt:lpstr>Without auto specifier</vt:lpstr>
      <vt:lpstr>With auto specifier</vt:lpstr>
      <vt:lpstr>Initializer lists</vt:lpstr>
      <vt:lpstr>Without Initializer lists</vt:lpstr>
      <vt:lpstr>With Initializer lists</vt:lpstr>
      <vt:lpstr>Without Range Loops</vt:lpstr>
      <vt:lpstr>With Range Loops</vt:lpstr>
      <vt:lpstr>Tuple</vt:lpstr>
      <vt:lpstr>Variadic Functions </vt:lpstr>
      <vt:lpstr>Variadic Functions </vt:lpstr>
      <vt:lpstr>Variadic Functions </vt:lpstr>
      <vt:lpstr>Move</vt:lpstr>
      <vt:lpstr>Raw Strings </vt:lpstr>
      <vt:lpstr>Without shared pointers</vt:lpstr>
      <vt:lpstr>With shared pointers</vt:lpstr>
      <vt:lpstr>Lambda function</vt:lpstr>
      <vt:lpstr>Lambda function</vt:lpstr>
      <vt:lpstr>Lambda function</vt:lpstr>
      <vt:lpstr>Lambda function</vt:lpstr>
      <vt:lpstr>Lambda function</vt:lpstr>
      <vt:lpstr>Lambda function</vt:lpstr>
      <vt:lpstr>Lambda function</vt:lpstr>
      <vt:lpstr>Lambda function</vt:lpstr>
      <vt:lpstr>More ...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611</cp:revision>
  <dcterms:created xsi:type="dcterms:W3CDTF">2014-04-09T19:43:03Z</dcterms:created>
  <dcterms:modified xsi:type="dcterms:W3CDTF">2015-08-22T04:15:31Z</dcterms:modified>
</cp:coreProperties>
</file>