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318" r:id="rId3"/>
    <p:sldId id="286" r:id="rId4"/>
    <p:sldId id="287" r:id="rId5"/>
    <p:sldId id="289" r:id="rId6"/>
    <p:sldId id="290" r:id="rId7"/>
    <p:sldId id="291" r:id="rId8"/>
    <p:sldId id="292" r:id="rId9"/>
    <p:sldId id="288" r:id="rId10"/>
    <p:sldId id="293" r:id="rId11"/>
    <p:sldId id="335" r:id="rId12"/>
    <p:sldId id="302" r:id="rId13"/>
    <p:sldId id="336" r:id="rId14"/>
    <p:sldId id="337" r:id="rId15"/>
    <p:sldId id="303" r:id="rId16"/>
    <p:sldId id="339" r:id="rId17"/>
    <p:sldId id="340" r:id="rId18"/>
    <p:sldId id="341" r:id="rId19"/>
    <p:sldId id="342" r:id="rId20"/>
    <p:sldId id="345" r:id="rId21"/>
    <p:sldId id="343" r:id="rId22"/>
    <p:sldId id="344" r:id="rId23"/>
    <p:sldId id="346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http://images.slideplayer.com/11/3256549/slides/slide_7.jpg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http://www.tenouk.com/ModuleW_files/ccompilerlinker003.png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The Compilation Process - 2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Project: 3 headers + 3 cpp + 1 main cpp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files (4 object files + exectuable)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Compiler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generates 4 binary Object Files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Linker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generates the exectuable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test.exe = Linking (fun1.o + fun2.o + test.o)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Linker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One that links the object files/libs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Generate Library / Executable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 Program</a:t>
            </a:r>
            <a:endParaRPr lang="en-US" dirty="0"/>
          </a:p>
        </p:txBody>
      </p:sp>
      <p:pic>
        <p:nvPicPr>
          <p:cNvPr id="1026" name="Picture 2" descr="http://www.tenouk.com/ModuleW_files/ccompilerlinker0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6804100" cy="3200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357934" y="2590800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C++ </a:t>
            </a:r>
          </a:p>
          <a:p>
            <a:r>
              <a:rPr lang="en-US" dirty="0" smtClean="0"/>
              <a:t>Standard Library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6400800" y="2819400"/>
            <a:ext cx="749808" cy="256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52400" y="2667000"/>
            <a:ext cx="4495800" cy="251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76400" y="198120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Compiler</a:t>
            </a:r>
          </a:p>
          <a:p>
            <a:pPr lvl="1"/>
            <a:r>
              <a:rPr lang="en-US" dirty="0" smtClean="0"/>
              <a:t>Source code =&gt; </a:t>
            </a:r>
            <a:r>
              <a:rPr lang="en-US" b="1" dirty="0" smtClean="0"/>
              <a:t>Compilation</a:t>
            </a:r>
            <a:r>
              <a:rPr lang="en-US" dirty="0" smtClean="0"/>
              <a:t> =&gt; Assembly Code</a:t>
            </a:r>
          </a:p>
          <a:p>
            <a:pPr lvl="1"/>
            <a:r>
              <a:rPr lang="en-US" dirty="0" smtClean="0"/>
              <a:t>Assembly Code =&gt; </a:t>
            </a:r>
            <a:r>
              <a:rPr lang="en-US" b="1" dirty="0" smtClean="0"/>
              <a:t>Assembler</a:t>
            </a:r>
            <a:r>
              <a:rPr lang="en-US" dirty="0" smtClean="0"/>
              <a:t> =&gt; Object Files</a:t>
            </a:r>
          </a:p>
          <a:p>
            <a:pPr lvl="1"/>
            <a:r>
              <a:rPr lang="en-US" dirty="0" smtClean="0"/>
              <a:t>Care with headers NOT implementation</a:t>
            </a:r>
          </a:p>
          <a:p>
            <a:endParaRPr lang="en-US" b="1" dirty="0" smtClean="0"/>
          </a:p>
          <a:p>
            <a:r>
              <a:rPr lang="en-US" b="1" dirty="0" smtClean="0"/>
              <a:t>Linker</a:t>
            </a:r>
          </a:p>
          <a:p>
            <a:pPr lvl="1"/>
            <a:r>
              <a:rPr lang="en-US" dirty="0" smtClean="0"/>
              <a:t>Combine object files in final </a:t>
            </a:r>
            <a:r>
              <a:rPr lang="en-US" b="1" dirty="0" smtClean="0"/>
              <a:t>executable / library</a:t>
            </a:r>
          </a:p>
          <a:p>
            <a:pPr lvl="1"/>
            <a:r>
              <a:rPr lang="en-US" dirty="0" smtClean="0"/>
              <a:t>Resolve references (search for the implementation of the referenced headers)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Project</a:t>
            </a:r>
            <a:endParaRPr 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524000"/>
            <a:ext cx="2667000" cy="225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038600"/>
            <a:ext cx="23336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3945" y="5486400"/>
            <a:ext cx="540005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4038600"/>
            <a:ext cx="23241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553200" y="3962400"/>
            <a:ext cx="228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Compiled</a:t>
            </a:r>
            <a:r>
              <a:rPr lang="en-US" dirty="0" smtClean="0"/>
              <a:t> Sucessfully </a:t>
            </a:r>
          </a:p>
          <a:p>
            <a:pPr>
              <a:buFont typeface="Symbol"/>
              <a:buChar char="Þ"/>
            </a:pPr>
            <a:r>
              <a:rPr lang="en-US" dirty="0" smtClean="0"/>
              <a:t>4 object Files</a:t>
            </a:r>
          </a:p>
          <a:p>
            <a:pPr>
              <a:buFont typeface="Symbol"/>
              <a:buChar char="Þ"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5934670"/>
            <a:ext cx="1853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Failed</a:t>
            </a:r>
            <a:r>
              <a:rPr lang="en-US" dirty="0" smtClean="0"/>
              <a:t> in </a:t>
            </a:r>
            <a:r>
              <a:rPr lang="en-US" b="1" dirty="0" smtClean="0"/>
              <a:t>Linking</a:t>
            </a:r>
          </a:p>
          <a:p>
            <a:r>
              <a:rPr lang="en-US" dirty="0" smtClean="0"/>
              <a:t>=&gt; No Executable</a:t>
            </a:r>
          </a:p>
          <a:p>
            <a:endParaRPr lang="en-US" dirty="0"/>
          </a:p>
        </p:txBody>
      </p:sp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676400"/>
            <a:ext cx="2667000" cy="213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Compilation, we compile against the headers </a:t>
            </a:r>
            <a:r>
              <a:rPr lang="en-US" b="1" dirty="0" smtClean="0"/>
              <a:t>NOT</a:t>
            </a:r>
            <a:r>
              <a:rPr lang="en-US" dirty="0" smtClean="0"/>
              <a:t> the actual implementation</a:t>
            </a:r>
          </a:p>
          <a:p>
            <a:endParaRPr lang="en-US" dirty="0" smtClean="0"/>
          </a:p>
          <a:p>
            <a:r>
              <a:rPr lang="en-US" dirty="0" smtClean="0"/>
              <a:t>In linking, we </a:t>
            </a:r>
            <a:r>
              <a:rPr lang="en-US" b="1" dirty="0" smtClean="0"/>
              <a:t>connect</a:t>
            </a:r>
            <a:r>
              <a:rPr lang="en-US" dirty="0" smtClean="0"/>
              <a:t> against the actual implementation (static or dyanmic)</a:t>
            </a:r>
          </a:p>
          <a:p>
            <a:endParaRPr lang="en-US" dirty="0" smtClean="0"/>
          </a:p>
          <a:p>
            <a:r>
              <a:rPr lang="en-US" dirty="0" smtClean="0"/>
              <a:t>If the header has something we use, but implementation is not there, linking will fail...it will say </a:t>
            </a:r>
            <a:r>
              <a:rPr lang="en-US" b="1" dirty="0" smtClean="0"/>
              <a:t>undefined reference/symbol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 Pre-Processor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comments</a:t>
            </a:r>
          </a:p>
          <a:p>
            <a:r>
              <a:rPr lang="en-US" dirty="0" smtClean="0"/>
              <a:t>Process directives (#define, #include)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05200"/>
            <a:ext cx="320552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191000"/>
            <a:ext cx="207938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4391343" y="49530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15143" y="4038600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752600"/>
            <a:ext cx="2286000" cy="364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66800" y="6248400"/>
            <a:ext cx="532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https://www.youtube.com/watch?v=2dan4hJlOv0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5181600" cy="441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057400"/>
            <a:ext cx="387034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76400"/>
            <a:ext cx="4800600" cy="4474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 summary</a:t>
            </a:r>
            <a:endParaRPr lang="en-US" dirty="0"/>
          </a:p>
        </p:txBody>
      </p:sp>
      <p:pic>
        <p:nvPicPr>
          <p:cNvPr id="71682" name="Picture 2" descr="http://images.slideplayer.com/11/3256549/slides/slide_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00200"/>
            <a:ext cx="6743700" cy="5057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76399"/>
            <a:ext cx="5181600" cy="458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655868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133600"/>
            <a:ext cx="6248400" cy="348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Involved programs	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Editor (e.g. IDE / Notepad), Preprocessor, Compiler, Assembler, Linker, Loader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Ascii files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 code, pre-processed source, assembly code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binaries styles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binary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executable/library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whole process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Major steps: Compile, Link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Running the program =&gt; OS Loading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Project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886200"/>
            <a:ext cx="1447800" cy="242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76400"/>
            <a:ext cx="304751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600200"/>
            <a:ext cx="2286000" cy="162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962400"/>
            <a:ext cx="244119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4495800"/>
            <a:ext cx="195006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1676400"/>
            <a:ext cx="248855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Compile and Check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4267200" cy="264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248400" y="1752600"/>
            <a:ext cx="1928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 binary files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 object files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 executable.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click on any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 with hexEdit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Fun1.o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370637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Fun2.o</a:t>
            </a:r>
            <a:endParaRPr lang="en-US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858701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0" y="5486400"/>
            <a:ext cx="348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contains </a:t>
            </a:r>
          </a:p>
          <a:p>
            <a:r>
              <a:rPr lang="en-US" b="1" dirty="0" smtClean="0"/>
              <a:t>Mostafa</a:t>
            </a:r>
          </a:p>
          <a:p>
            <a:r>
              <a:rPr lang="en-US" b="1" dirty="0" smtClean="0"/>
              <a:t>Saad</a:t>
            </a:r>
          </a:p>
          <a:p>
            <a:r>
              <a:rPr lang="en-US" dirty="0" smtClean="0"/>
              <a:t>As it include fun2.h includes fun1.h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Fun3.o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467600" cy="420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Test.o</a:t>
            </a:r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519330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24600" y="2819400"/>
            <a:ext cx="22349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contains </a:t>
            </a:r>
          </a:p>
          <a:p>
            <a:r>
              <a:rPr lang="en-US" b="1" dirty="0" smtClean="0"/>
              <a:t>Mostafa</a:t>
            </a:r>
          </a:p>
          <a:p>
            <a:r>
              <a:rPr lang="en-US" b="1" dirty="0" smtClean="0"/>
              <a:t>Saad</a:t>
            </a:r>
          </a:p>
          <a:p>
            <a:r>
              <a:rPr lang="en-US" b="1" dirty="0" smtClean="0"/>
              <a:t>Hello</a:t>
            </a:r>
          </a:p>
          <a:p>
            <a:endParaRPr lang="en-US" dirty="0" smtClean="0"/>
          </a:p>
          <a:p>
            <a:r>
              <a:rPr lang="en-US" dirty="0" smtClean="0"/>
              <a:t>BUT not</a:t>
            </a:r>
          </a:p>
          <a:p>
            <a:r>
              <a:rPr lang="en-US" dirty="0" smtClean="0"/>
              <a:t>Ibrahim</a:t>
            </a:r>
          </a:p>
          <a:p>
            <a:r>
              <a:rPr lang="en-US" dirty="0" smtClean="0"/>
              <a:t>As it did not include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Test.exe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458200" cy="493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8569</TotalTime>
  <Words>306</Words>
  <Application>Microsoft Office PowerPoint</Application>
  <PresentationFormat>On-screen Show (4:3)</PresentationFormat>
  <Paragraphs>115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Competitive Programming From Problem 2 Solution in O(1) </vt:lpstr>
      <vt:lpstr>Last time summary</vt:lpstr>
      <vt:lpstr>Simple Project</vt:lpstr>
      <vt:lpstr>Let’s Compile and Check</vt:lpstr>
      <vt:lpstr>Fun1.o</vt:lpstr>
      <vt:lpstr>Fun2.o</vt:lpstr>
      <vt:lpstr>Fun3.o</vt:lpstr>
      <vt:lpstr>Test.o</vt:lpstr>
      <vt:lpstr>Test.exe</vt:lpstr>
      <vt:lpstr>Overall</vt:lpstr>
      <vt:lpstr>Linker Program</vt:lpstr>
      <vt:lpstr>Compilation Process</vt:lpstr>
      <vt:lpstr>Modify Project</vt:lpstr>
      <vt:lpstr>Linking Failure</vt:lpstr>
      <vt:lpstr>Remember Pre-Processor Program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664</cp:revision>
  <dcterms:created xsi:type="dcterms:W3CDTF">2014-04-09T19:43:03Z</dcterms:created>
  <dcterms:modified xsi:type="dcterms:W3CDTF">2015-08-26T05:13:49Z</dcterms:modified>
</cp:coreProperties>
</file>