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56" r:id="rId3"/>
    <p:sldId id="357" r:id="rId4"/>
    <p:sldId id="350" r:id="rId5"/>
    <p:sldId id="351" r:id="rId6"/>
    <p:sldId id="352" r:id="rId7"/>
    <p:sldId id="348" r:id="rId8"/>
    <p:sldId id="353" r:id="rId9"/>
    <p:sldId id="355" r:id="rId10"/>
    <p:sldId id="354" r:id="rId11"/>
    <p:sldId id="349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Compilation using Command Line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compile/link options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324600" cy="265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648200"/>
            <a:ext cx="407754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</a:t>
            </a:r>
            <a:r>
              <a:rPr lang="en-US" b="1" dirty="0" smtClean="0"/>
              <a:t>more</a:t>
            </a:r>
            <a:r>
              <a:rPr lang="en-US" dirty="0" smtClean="0"/>
              <a:t> of the paramaters of g++ (or VS)</a:t>
            </a:r>
          </a:p>
          <a:p>
            <a:r>
              <a:rPr lang="en-US" dirty="0" smtClean="0"/>
              <a:t>Make a meduim dummy project</a:t>
            </a:r>
          </a:p>
          <a:p>
            <a:pPr lvl="1"/>
            <a:r>
              <a:rPr lang="en-US" dirty="0" smtClean="0"/>
              <a:t>Compile it ... Link it</a:t>
            </a:r>
          </a:p>
          <a:p>
            <a:pPr lvl="1"/>
            <a:r>
              <a:rPr lang="en-US" dirty="0" smtClean="0"/>
              <a:t>Play around it</a:t>
            </a:r>
          </a:p>
          <a:p>
            <a:pPr lvl="2"/>
            <a:r>
              <a:rPr lang="en-US" dirty="0" smtClean="0"/>
              <a:t>Try to remove main function and link</a:t>
            </a:r>
          </a:p>
          <a:p>
            <a:pPr lvl="2"/>
            <a:r>
              <a:rPr lang="en-US" dirty="0" smtClean="0"/>
              <a:t>Try to remove a header defintion used</a:t>
            </a:r>
          </a:p>
          <a:p>
            <a:pPr lvl="2"/>
            <a:r>
              <a:rPr lang="en-US" dirty="0" smtClean="0"/>
              <a:t>Try to link a missing object file</a:t>
            </a:r>
          </a:p>
          <a:p>
            <a:r>
              <a:rPr lang="en-US" dirty="0" smtClean="0"/>
              <a:t>Explore/Search Eclipse Setting tab content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used to just click on run in IDE</a:t>
            </a:r>
          </a:p>
          <a:p>
            <a:r>
              <a:rPr lang="en-US" dirty="0" smtClean="0"/>
              <a:t>Then we just get things compiled for us</a:t>
            </a:r>
          </a:p>
          <a:p>
            <a:r>
              <a:rPr lang="en-US" dirty="0" smtClean="0"/>
              <a:t>As we said, actual process is multi steps</a:t>
            </a:r>
          </a:p>
          <a:p>
            <a:r>
              <a:rPr lang="en-US" dirty="0" smtClean="0"/>
              <a:t>Two major ones</a:t>
            </a:r>
          </a:p>
          <a:p>
            <a:pPr lvl="1"/>
            <a:r>
              <a:rPr lang="en-US" dirty="0" smtClean="0"/>
              <a:t>Code </a:t>
            </a:r>
            <a:r>
              <a:rPr lang="en-US" b="1" dirty="0" smtClean="0"/>
              <a:t>Compilation</a:t>
            </a:r>
          </a:p>
          <a:p>
            <a:pPr lvl="1"/>
            <a:r>
              <a:rPr lang="en-US" dirty="0" smtClean="0"/>
              <a:t>Object Files </a:t>
            </a:r>
            <a:r>
              <a:rPr lang="en-US" b="1" dirty="0" smtClean="0"/>
              <a:t>Linking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581400"/>
            <a:ext cx="350247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behind the scene?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Remember, we setuped some compiler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gcc is GNU C Compiler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g++ is GNU C++ Compiler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4.9 version supports C++11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others (e.g. Visual studio Compiler)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compile has many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call the compiler from the command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(CLI)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 some input files + processing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from command 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32" y="1752600"/>
            <a:ext cx="893096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886200"/>
            <a:ext cx="71503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g++ is  the GNU c++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compiler name..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has several prameters (-something)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 =&gt; we need object files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-o =&gt; The name of object file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 parameter is the file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generated files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28800"/>
            <a:ext cx="4267200" cy="437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&amp; Running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62400"/>
            <a:ext cx="47302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857440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0008" y="3048000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Notice, we give it all the object files to combine them for us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334000"/>
            <a:ext cx="8153400" cy="6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Compile / Link for you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5999"/>
            <a:ext cx="7543800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Parameter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49" y="1981200"/>
            <a:ext cx="899935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743200"/>
            <a:ext cx="444062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971800"/>
            <a:ext cx="2362200" cy="167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257800" y="3810000"/>
            <a:ext cx="59740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8581</TotalTime>
  <Words>269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Competitive Programming From Problem 2 Solution in O(1) </vt:lpstr>
      <vt:lpstr>IDE compilation</vt:lpstr>
      <vt:lpstr>IDE behind the scene?</vt:lpstr>
      <vt:lpstr>Compiling from command line</vt:lpstr>
      <vt:lpstr>Compiler generated files</vt:lpstr>
      <vt:lpstr>Linking &amp; Running</vt:lpstr>
      <vt:lpstr>Eclipse Compile / Link for you</vt:lpstr>
      <vt:lpstr>Optimization Parameter</vt:lpstr>
      <vt:lpstr>Optimizing?</vt:lpstr>
      <vt:lpstr>More compile/link options</vt:lpstr>
      <vt:lpstr>Home Work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668</cp:revision>
  <dcterms:created xsi:type="dcterms:W3CDTF">2014-04-09T19:43:03Z</dcterms:created>
  <dcterms:modified xsi:type="dcterms:W3CDTF">2015-08-28T02:07:13Z</dcterms:modified>
</cp:coreProperties>
</file>