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3998" cy="51354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3355848"/>
            <a:ext cx="8077199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1828800"/>
            <a:ext cx="8077199" cy="14996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chemeClr val="accent2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chemeClr val="accent3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chemeClr val="accent5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chemeClr val="accent6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>
            <a:off x="0" y="5128333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259195" y="-26804"/>
            <a:ext cx="462560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598920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6647686" y="0"/>
            <a:ext cx="25146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 rot="5400000">
            <a:off x="4808537" y="2247902"/>
            <a:ext cx="5851525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41337" y="220662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640597" y="6377458"/>
            <a:ext cx="38364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162052" marL="438912" rtl="0">
              <a:spcBef>
                <a:spcPts val="0"/>
              </a:spcBef>
              <a:buClr>
                <a:srgbClr val="6AA84F"/>
              </a:buClr>
              <a:buSzPct val="75000"/>
              <a:buFont typeface="Noto Symbol"/>
              <a:buChar char="◼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14300" marL="731520" rtl="0">
              <a:spcBef>
                <a:spcPts val="0"/>
              </a:spcBef>
              <a:buClr>
                <a:srgbClr val="FF0000"/>
              </a:buClr>
              <a:buSzPct val="75000"/>
              <a:buFont typeface="Noto Symbol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2602519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749808" y="118871"/>
            <a:ext cx="8013191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40664" y="1828800"/>
            <a:ext cx="8022336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8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98986"/>
            <a:ext cx="4040187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" y="2449511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45025" y="1698986"/>
            <a:ext cx="4041774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45025" y="2449511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67838" y="152400"/>
            <a:ext cx="2523743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019376" y="1743133"/>
            <a:ext cx="5920640" cy="45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67838" y="1730017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  <p:sp>
        <p:nvSpPr>
          <p:cNvPr id="70" name="Shape 70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592" y="155447"/>
            <a:ext cx="2525149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2903805" y="1484808"/>
            <a:ext cx="6247396" cy="5373192"/>
          </a:xfrm>
          <a:prstGeom prst="rect">
            <a:avLst/>
          </a:prstGeom>
          <a:solidFill>
            <a:srgbClr val="BBBBBC"/>
          </a:solidFill>
          <a:ln>
            <a:noFill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164592" y="1170432"/>
            <a:ext cx="2523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35808" y="1170432"/>
            <a:ext cx="5193791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435895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3998" cy="14337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775191"/>
            <a:ext cx="8229600" cy="4625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marR="0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marR="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marR="0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marR="0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marR="0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marR="0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marR="0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marR="0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2593848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baseline="0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Programming</a:t>
            </a:r>
            <a:br>
              <a:rPr b="1" baseline="0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baseline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Problem 2 Solution in O(1)</a:t>
            </a:r>
            <a:br>
              <a:rPr b="0" baseline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533400" y="5181600"/>
            <a:ext cx="785469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rIns="45700" tIns="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1" baseline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Mostafa Saad Ibrahim</a:t>
            </a: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PhD Student @ Simon Fraser University</a:t>
            </a:r>
          </a:p>
        </p:txBody>
      </p:sp>
      <p:sp>
        <p:nvSpPr>
          <p:cNvPr id="98" name="Shape 98"/>
          <p:cNvSpPr/>
          <p:nvPr/>
        </p:nvSpPr>
        <p:spPr>
          <a:xfrm>
            <a:off x="20574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</a:t>
            </a:r>
          </a:p>
        </p:txBody>
      </p:sp>
      <p:sp>
        <p:nvSpPr>
          <p:cNvPr id="99" name="Shape 99"/>
          <p:cNvSpPr/>
          <p:nvPr/>
        </p:nvSpPr>
        <p:spPr>
          <a:xfrm>
            <a:off x="67056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200400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761817" y="1463963"/>
            <a:ext cx="2632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935148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219017" y="1463963"/>
            <a:ext cx="3529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K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429000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H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953000" y="1463963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514417" y="1463963"/>
            <a:ext cx="306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718973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181600" y="1463963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</a:t>
            </a:r>
          </a:p>
        </p:txBody>
      </p:sp>
      <p:sp>
        <p:nvSpPr>
          <p:cNvPr id="109" name="Shape 109"/>
          <p:cNvSpPr/>
          <p:nvPr/>
        </p:nvSpPr>
        <p:spPr>
          <a:xfrm>
            <a:off x="2521526" y="1371600"/>
            <a:ext cx="4156363" cy="519545"/>
          </a:xfrm>
          <a:custGeom>
            <a:pathLst>
              <a:path extrusionOk="0" h="519546" w="4156364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  <a:noFill/>
          <a:ln cap="rnd" cmpd="sng" w="9525">
            <a:solidFill>
              <a:srgbClr val="ED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977" y="5257800"/>
            <a:ext cx="1345223" cy="15631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>
            <a:endCxn id="109" idx="16"/>
          </p:cNvCxnSpPr>
          <p:nvPr/>
        </p:nvCxnSpPr>
        <p:spPr>
          <a:xfrm flipH="1" rot="10800000">
            <a:off x="6629399" y="1616400"/>
            <a:ext cx="48600" cy="136200"/>
          </a:xfrm>
          <a:prstGeom prst="straightConnector1">
            <a:avLst/>
          </a:prstGeom>
          <a:noFill/>
          <a:ln cap="rnd" cmpd="sng" w="9525">
            <a:solidFill>
              <a:srgbClr val="EDAA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2" name="Shape 112"/>
          <p:cNvSpPr txBox="1"/>
          <p:nvPr/>
        </p:nvSpPr>
        <p:spPr>
          <a:xfrm>
            <a:off x="152400" y="3733800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Arguments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 vs Parameter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400" y="1595950"/>
            <a:ext cx="5933124" cy="481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Arguments?!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 far we either </a:t>
            </a:r>
            <a:r>
              <a:rPr b="1" lang="en-US"/>
              <a:t>read</a:t>
            </a:r>
            <a:r>
              <a:rPr lang="en-US"/>
              <a:t> from user or </a:t>
            </a:r>
            <a:r>
              <a:rPr b="1" lang="en-US"/>
              <a:t>hard code </a:t>
            </a:r>
            <a:r>
              <a:rPr lang="en-US"/>
              <a:t>values in the program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can also </a:t>
            </a:r>
            <a:r>
              <a:rPr b="1" lang="en-US"/>
              <a:t>pass</a:t>
            </a:r>
            <a:r>
              <a:rPr lang="en-US"/>
              <a:t> to the program </a:t>
            </a:r>
            <a:r>
              <a:rPr b="1" lang="en-US"/>
              <a:t>arguments</a:t>
            </a:r>
            <a:r>
              <a:rPr lang="en-US"/>
              <a:t>, or CLI arguments, to </a:t>
            </a:r>
            <a:r>
              <a:rPr b="1" lang="en-US"/>
              <a:t>start</a:t>
            </a:r>
            <a:r>
              <a:rPr lang="en-US"/>
              <a:t> program based on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Think in factorial application that takes integer as initial argument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Or program takes file path to do some initializations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argc and argv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375" y="1430574"/>
            <a:ext cx="6001974" cy="29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778" y="4526250"/>
            <a:ext cx="6549850" cy="18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arguments from Eclipse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50" y="1749925"/>
            <a:ext cx="6762499" cy="49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2" y="2820087"/>
            <a:ext cx="22002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from command line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12" y="2528902"/>
            <a:ext cx="8605575" cy="21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Factorial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153" y="1565375"/>
            <a:ext cx="6176775" cy="50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Factorial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03" y="2692725"/>
            <a:ext cx="8675725" cy="2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baseline="0" i="0" lang="en-US" sz="4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تم بحمد الله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علمكم الله ما ينفعكم</a:t>
            </a: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ونفعكم بما تعلمتم</a:t>
            </a: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16205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وزادكم علماً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