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64" r:id="rId3"/>
    <p:sldId id="365" r:id="rId4"/>
    <p:sldId id="368" r:id="rId5"/>
    <p:sldId id="369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http://university.utest.com/wp-content/uploads/sites/5/2014/07/311_0.jpg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http://university.utest.com/wp-content/uploads/sites/5/2014/07/311_0.jpg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Debugger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Debugger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Instead of manual inspection for the code to find a bug...we can use a program to help</a:t>
            </a:r>
          </a:p>
          <a:p>
            <a:endParaRPr lang="en-US" dirty="0" smtClean="0"/>
          </a:p>
          <a:p>
            <a:r>
              <a:rPr lang="en-US" dirty="0" smtClean="0"/>
              <a:t>Debugger allows us to debug/inspect the code behaviour line by line</a:t>
            </a:r>
          </a:p>
          <a:p>
            <a:endParaRPr lang="en-US" dirty="0" smtClean="0"/>
          </a:p>
          <a:p>
            <a:r>
              <a:rPr lang="en-US" dirty="0" smtClean="0"/>
              <a:t>This lets you know what every step really do.</a:t>
            </a:r>
          </a:p>
          <a:p>
            <a:endParaRPr lang="en-US" dirty="0" smtClean="0"/>
          </a:p>
          <a:p>
            <a:r>
              <a:rPr lang="en-US" dirty="0" smtClean="0"/>
              <a:t>From today, start to use debugger </a:t>
            </a:r>
            <a:r>
              <a:rPr lang="en-US" dirty="0" smtClean="0">
                <a:sym typeface="Wingdings" pitchFamily="2" charset="2"/>
              </a:rPr>
              <a:t> to save much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Debug Symbols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knew that compilation process convert source code to machine code</a:t>
            </a:r>
          </a:p>
          <a:p>
            <a:r>
              <a:rPr lang="en-US" dirty="0" smtClean="0"/>
              <a:t>Then loader load program instructions to be executed by CPU</a:t>
            </a:r>
          </a:p>
          <a:p>
            <a:r>
              <a:rPr lang="en-US" dirty="0" smtClean="0"/>
              <a:t>If we embed in the machine code references to the orginal code, we can know exactly what happens in code line by line</a:t>
            </a:r>
          </a:p>
          <a:p>
            <a:r>
              <a:rPr lang="en-US" dirty="0" smtClean="0"/>
              <a:t>These added things are named </a:t>
            </a:r>
            <a:r>
              <a:rPr lang="en-US" b="1" dirty="0" smtClean="0"/>
              <a:t>Debug symbols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vs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Debug</a:t>
            </a:r>
            <a:r>
              <a:rPr lang="en-US" dirty="0" smtClean="0"/>
              <a:t> mode, code is compiled with debug symbols to help debugger program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Release</a:t>
            </a:r>
            <a:r>
              <a:rPr lang="en-US" dirty="0" smtClean="0"/>
              <a:t> mode, we don’t embed these symbols</a:t>
            </a:r>
          </a:p>
          <a:p>
            <a:r>
              <a:rPr lang="en-US" dirty="0" smtClean="0"/>
              <a:t>Debug mode files are </a:t>
            </a:r>
            <a:r>
              <a:rPr lang="en-US" b="1" dirty="0" smtClean="0"/>
              <a:t>bigger</a:t>
            </a:r>
            <a:r>
              <a:rPr lang="en-US" dirty="0" smtClean="0"/>
              <a:t> in size than Release (sometimes debug symbols external)</a:t>
            </a:r>
          </a:p>
          <a:p>
            <a:r>
              <a:rPr lang="en-US" dirty="0" smtClean="0"/>
              <a:t>Debug mode much </a:t>
            </a:r>
            <a:r>
              <a:rPr lang="en-US" b="1" dirty="0" smtClean="0"/>
              <a:t>slower</a:t>
            </a:r>
            <a:r>
              <a:rPr lang="en-US" dirty="0" smtClean="0"/>
              <a:t> than Release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said, it is just a program</a:t>
            </a:r>
          </a:p>
          <a:p>
            <a:r>
              <a:rPr lang="en-US" dirty="0" smtClean="0"/>
              <a:t>GNU program named, gdb</a:t>
            </a:r>
          </a:p>
          <a:p>
            <a:r>
              <a:rPr lang="en-US" dirty="0" smtClean="0"/>
              <a:t>Visual studio has its debugger</a:t>
            </a:r>
          </a:p>
          <a:p>
            <a:r>
              <a:rPr lang="en-US" dirty="0" smtClean="0"/>
              <a:t>And many others</a:t>
            </a:r>
          </a:p>
          <a:p>
            <a:endParaRPr lang="en-US" dirty="0" smtClean="0"/>
          </a:p>
          <a:p>
            <a:r>
              <a:rPr lang="en-US" dirty="0" smtClean="0"/>
              <a:t>Similar to compile/running from IDE or CLI, we can too debug from either of </a:t>
            </a:r>
            <a:r>
              <a:rPr lang="en-US" dirty="0" smtClean="0"/>
              <a:t>them</a:t>
            </a:r>
            <a:endParaRPr lang="en-US" dirty="0" smtClean="0"/>
          </a:p>
          <a:p>
            <a:r>
              <a:rPr lang="en-US" dirty="0" smtClean="0"/>
              <a:t>Let’s use Eclipse IDE for </a:t>
            </a:r>
            <a:r>
              <a:rPr lang="en-US" dirty="0" smtClean="0"/>
              <a:t>debugging..</a:t>
            </a:r>
          </a:p>
          <a:p>
            <a:r>
              <a:rPr lang="en-US" dirty="0" smtClean="0"/>
              <a:t>Please download latest (e.g. Mars)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10024</TotalTime>
  <Words>251</Words>
  <Application>Microsoft Office PowerPoint</Application>
  <PresentationFormat>On-screen Show (4:3)</PresentationFormat>
  <Paragraphs>56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Competitive Programming From Problem 2 Solution in O(1) </vt:lpstr>
      <vt:lpstr>Debugger</vt:lpstr>
      <vt:lpstr>Debug Symbols</vt:lpstr>
      <vt:lpstr>Debug vs Release</vt:lpstr>
      <vt:lpstr>Debuggers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754</cp:revision>
  <dcterms:created xsi:type="dcterms:W3CDTF">2014-04-09T19:43:03Z</dcterms:created>
  <dcterms:modified xsi:type="dcterms:W3CDTF">2015-09-15T16:06:00Z</dcterms:modified>
</cp:coreProperties>
</file>