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9" r:id="rId3"/>
    <p:sldId id="290" r:id="rId4"/>
    <p:sldId id="301" r:id="rId5"/>
    <p:sldId id="291" r:id="rId6"/>
    <p:sldId id="292" r:id="rId7"/>
    <p:sldId id="303" r:id="rId8"/>
    <p:sldId id="293" r:id="rId9"/>
    <p:sldId id="294" r:id="rId10"/>
    <p:sldId id="304" r:id="rId11"/>
    <p:sldId id="295" r:id="rId12"/>
    <p:sldId id="320" r:id="rId13"/>
    <p:sldId id="322" r:id="rId14"/>
    <p:sldId id="297" r:id="rId15"/>
    <p:sldId id="319" r:id="rId16"/>
    <p:sldId id="305" r:id="rId17"/>
    <p:sldId id="315" r:id="rId18"/>
    <p:sldId id="316" r:id="rId19"/>
    <p:sldId id="317" r:id="rId20"/>
    <p:sldId id="318" r:id="rId21"/>
    <p:sldId id="296" r:id="rId22"/>
    <p:sldId id="298" r:id="rId23"/>
    <p:sldId id="31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" TargetMode="External"/><Relationship Id="rId2" Type="http://schemas.openxmlformats.org/officeDocument/2006/relationships/hyperlink" Target="https://leetcode.com/problemset/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dreis/intervie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styleguide.googlecode.com/svn/trunk/javaguide.html" TargetMode="External"/><Relationship Id="rId2" Type="http://schemas.openxmlformats.org/officeDocument/2006/relationships/hyperlink" Target="https://google-styleguide.googlecode.com/svn/trunk/cppguid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Why-do-tech-companies-base-interviews-on-coding-and-algorithm-questions-where-interviewees-who-have-seen-the-question-will-obviously-do-better" TargetMode="External"/><Relationship Id="rId2" Type="http://schemas.openxmlformats.org/officeDocument/2006/relationships/hyperlink" Target="http://www.quora.com/Why-do-most-top-tech-companies-give-more-priority-to-algorithms-during-the-recruitment-pro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quora.com/Which-companies-ask-Google-like-algorithm-and-coding-interview-questions-during-software-engineer-interview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ora.com/Do-you-know-any-red-yellow-coders-who-got-rejected-in-Google-Facebook-interview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Mostafa Saad Ibrahim</a:t>
            </a:r>
          </a:p>
          <a:p>
            <a:pPr rt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PhD Student @ Simon 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152400" y="37338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Cracking </a:t>
            </a:r>
            <a:r>
              <a:rPr lang="en-US" sz="33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Algorithmic Interviews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Socialize yourself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Linkedin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recruiters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from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Sure build nice page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See others Pages..Learn from it...ask friends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recommendations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https://about.me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blog (discuss projects / skills)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Knowledge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company,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kind of basic knowledge are more important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should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depth these basics and be able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are few: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Hashtables (very critical)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Binary Search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Heaps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Sorting / Searching Algorithms, Complexity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 Theory Basics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Competitions Training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Competitions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 much. It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gateway to these companies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internship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practice on TopCoder-Div2 250 and 500 is enough.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full time in 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</a:rPr>
              <a:t>medium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style, you need much more practice.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such training, customize your experience to the question styles of interviews (See resources)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Preparation Resources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Should refresh your algorithmic thinking with interviews questions style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books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Cracking the Coding Interview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interviews exposed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Leetcode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interviewcake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Resources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Summary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has many compnaies Qs..Tips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..Search!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the interview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Learn as much as possible in the company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 about their products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you wanna be there?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Revise your CV Projects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ready to give short answers: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you?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the biggest challenges you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faced?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learnt...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the interview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sure to have enough sleep and rest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phone interview, pick time in your vacation, NOT after long working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internet connection for phone.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Backup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onsite, make sure to arrive 1 day before interviews. Go to the company on time.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Btw, They will pay for flight / hotel costs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pay first, they reimburse later.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During the interview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sure you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problem correctly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clarifications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missing input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as an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opportunity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show your knowledge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(e.g. if the input for a problem is a string, consider asking if the characters are unicode)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don't ask too much (e.g. exact bound for N).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Sometimes the interviewer wants to hear your solution then adjust the constraints.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Speak up your mind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the direct brute force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Otherwise s/he might understand your silence incorrectly.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your interviewer know what you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currently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thinking.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may tell you hints or tell you to think of a completely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different solution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are going in the wrong direction.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are completely stuck, tell your interviewer. He might give you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move to a different question.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nice to be consistent in your writing style. E.g. See Google's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C++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Java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guide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don't have to write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code in sequence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you might find it better to leave gaps and fill them in the end.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have a way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code but takes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(e.g. refactor out a method etc.), tell your interviewer.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Little speaking while coding helps.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code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your code after writing it on quick small cases. Learn how to test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It's better to catch your own bugs.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Don't assume that you have to explain every single point in the solution.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interviewer has seen many good/bad solutions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Explain briefly but dig into details if they ask for more.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 Credit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 Amr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Samir (ACM ACPC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senior – Now in Google).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content is mine.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590800"/>
            <a:ext cx="1905000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the End of interview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have time, ask the interviewer a question. You might learn something useful, and you leave with a good impression.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 several questions for the interviewer?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Think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for that.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interview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him self? Since when you joined? Why you like it? What is your project?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Onsite: Beyond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will be asked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 skills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related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areas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 asked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engineerin: (e.g. Refactor code)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Large scale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 (algorithms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N files, each is 10 Giga...blabla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add a feature to our product X..blabla..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Operatign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threads, concurrency issues, locks, deadlock, context switching..etc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Front 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user-interfacing, backend interaction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Mock Interview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you have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colleagues working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such companies?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him to do virtual interview for you...get feedback.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Negotiating the offers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may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Negotiating the offers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may change contract points? Get a better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Bonus 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..Better Initial Salary..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etc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 salary is NOT the biggest part of your compensation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may start with reasonable offer...and grow there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EG" dirty="0" smtClean="0"/>
              <a:t>تم بحمد الله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ar-EG" dirty="0" smtClean="0"/>
              <a:t>علمكم الله ما ينفعكم</a:t>
            </a:r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endParaRPr lang="ar-EG" dirty="0" smtClean="0"/>
          </a:p>
          <a:p>
            <a:pPr algn="ctr">
              <a:buNone/>
            </a:pPr>
            <a:r>
              <a:rPr lang="ar-EG" dirty="0" smtClean="0"/>
              <a:t>ونفعكم بما تعلمتم</a:t>
            </a:r>
          </a:p>
          <a:p>
            <a:pPr algn="ctr">
              <a:buNone/>
            </a:pPr>
            <a:endParaRPr lang="ar-EG" dirty="0" smtClean="0"/>
          </a:p>
          <a:p>
            <a:pPr algn="ctr"/>
            <a:endParaRPr lang="ar-EG" dirty="0" smtClean="0"/>
          </a:p>
          <a:p>
            <a:pPr algn="ctr">
              <a:buNone/>
            </a:pPr>
            <a:r>
              <a:rPr lang="ar-EG" dirty="0" smtClean="0"/>
              <a:t>وزادكم علماً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Algorthmic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Interviews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companies base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interviews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algorithms. Ranging from Easy to Hard Level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Algorithms? Quora has nice discussions. See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Link 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Link 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Link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0AD00"/>
                </a:solidFill>
                <a:latin typeface="Times New Roman"/>
              </a:rPr>
              <a:t>Algorithmic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Interviews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Levels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Amazon,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Yahoo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Zynga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Amazon: 50% of question about soft skills, challenges you faced. Other 50% in Algorithms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Medium 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Microsoft,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LinkedIn, or Twitter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Quora,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Dropbox.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Note: Bold is where I have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Interviews Process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Stage 1: Phone Interviews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1-2 45-60 minutes interviews (mobile/skype)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algorithmic questions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level is easy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some online document for coding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Internships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 well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Stage 2: Onsite Interviews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4-5 45-60 minutes interviews (1 Day)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 stressing. Some interviews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algorthmic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Full 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usually need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onsite.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Golden Advice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good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TopCoders are rejected from the onsite interviews.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good way: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Apply internship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Little training is enough for that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 2 interviews. Go there &amp; Do well.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finish intern, ask them for full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However. Many people apply. Apply early.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Apply full time 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Your internship is important part of evaluation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may fail in interviews.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a break. Re-practice. Apply later.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Google allows you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re-interview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6 months.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in many companies. See “apply” section in their websites. Ask colleges to recommend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Preparations?</a:t>
            </a:r>
            <a:endParaRPr lang="en-US" sz="8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templates – advices on what to write.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2-3 pages. People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reading CVs. The shorter the better.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Few sentences to explain your graduation project and other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interesting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projects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Don’t write things that you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Don’t remember (e.g. Prolog)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Don’t have real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5571</TotalTime>
  <Words>1189</Words>
  <Application>Microsoft Office PowerPoint</Application>
  <PresentationFormat>On-screen Show (4:3)</PresentationFormat>
  <Paragraphs>180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Module</vt:lpstr>
      <vt:lpstr>Competitive Programming From Problem 2 Solution in O(1) </vt:lpstr>
      <vt:lpstr>Content Credit</vt:lpstr>
      <vt:lpstr>Algorthmic Interviews</vt:lpstr>
      <vt:lpstr>Algorithmic Interviews: Levels</vt:lpstr>
      <vt:lpstr>Interviews Process</vt:lpstr>
      <vt:lpstr>The Golden Advice</vt:lpstr>
      <vt:lpstr>Trials</vt:lpstr>
      <vt:lpstr>Slide 8</vt:lpstr>
      <vt:lpstr>CV</vt:lpstr>
      <vt:lpstr>Socialize yourself</vt:lpstr>
      <vt:lpstr>Basic Knowledge</vt:lpstr>
      <vt:lpstr>Competitions Training</vt:lpstr>
      <vt:lpstr>Preparation Resources</vt:lpstr>
      <vt:lpstr>Before the interview</vt:lpstr>
      <vt:lpstr>Before the interview</vt:lpstr>
      <vt:lpstr>During the interview</vt:lpstr>
      <vt:lpstr>Speak up your mind</vt:lpstr>
      <vt:lpstr>Writing code</vt:lpstr>
      <vt:lpstr>Writing code</vt:lpstr>
      <vt:lpstr>At the End of interview</vt:lpstr>
      <vt:lpstr>Onsite: Beyond Algorithms</vt:lpstr>
      <vt:lpstr>Mock Interview</vt:lpstr>
      <vt:lpstr>Negotiating the offers</vt:lpstr>
      <vt:lpstr>تم بحمد الله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426</cp:revision>
  <dcterms:created xsi:type="dcterms:W3CDTF">2014-04-09T19:43:03Z</dcterms:created>
  <dcterms:modified xsi:type="dcterms:W3CDTF">2015-04-11T14:23:48Z</dcterms:modified>
</cp:coreProperties>
</file>