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8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6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7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44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867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02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7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4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70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67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1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40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2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37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86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8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3"/>
          <a:stretch/>
        </p:blipFill>
        <p:spPr bwMode="auto">
          <a:xfrm>
            <a:off x="152400" y="0"/>
            <a:ext cx="8763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06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800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22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91600" cy="67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92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9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915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9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5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87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75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214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915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6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06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778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62999" cy="67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6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745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183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0" cy="67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94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969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799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317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821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644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807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52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671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63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7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143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59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7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4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4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02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69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On-screen Show (4:3)</PresentationFormat>
  <Paragraphs>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amr</dc:creator>
  <cp:lastModifiedBy>dr amr</cp:lastModifiedBy>
  <cp:revision>16</cp:revision>
  <dcterms:created xsi:type="dcterms:W3CDTF">2006-08-16T00:00:00Z</dcterms:created>
  <dcterms:modified xsi:type="dcterms:W3CDTF">2020-02-25T20:54:33Z</dcterms:modified>
</cp:coreProperties>
</file>