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9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93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256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87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11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45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739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16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8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3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40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3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48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5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3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88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1F98C15-A223-4EA7-ADDB-36837E374CA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C6DB9-4E73-4458-BEA9-7C3049FDB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82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1AF1E-9E5A-B190-2D77-5DF1F053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2491" y="-1040733"/>
            <a:ext cx="9144000" cy="2387600"/>
          </a:xfrm>
        </p:spPr>
        <p:txBody>
          <a:bodyPr/>
          <a:lstStyle/>
          <a:p>
            <a:r>
              <a:rPr lang="en-US" dirty="0"/>
              <a:t>The team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92B7D-B4A9-C4C9-2257-D761E3EE0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4116" y="1876864"/>
            <a:ext cx="8825658" cy="3521046"/>
          </a:xfrm>
        </p:spPr>
        <p:txBody>
          <a:bodyPr/>
          <a:lstStyle/>
          <a:p>
            <a:r>
              <a:rPr lang="en-US" dirty="0"/>
              <a:t>Group 1:</a:t>
            </a:r>
          </a:p>
          <a:p>
            <a:r>
              <a:rPr lang="en-US" dirty="0"/>
              <a:t>Yusuf sobhy ali</a:t>
            </a:r>
          </a:p>
          <a:p>
            <a:r>
              <a:rPr lang="en-US" dirty="0"/>
              <a:t>Amr Khaled abu Hashem</a:t>
            </a:r>
          </a:p>
          <a:p>
            <a:r>
              <a:rPr lang="en-US" dirty="0"/>
              <a:t>Amr Khaled elsherkawy</a:t>
            </a:r>
          </a:p>
          <a:p>
            <a:r>
              <a:rPr lang="en-US" dirty="0"/>
              <a:t>Amr elsayed</a:t>
            </a:r>
          </a:p>
          <a:p>
            <a:r>
              <a:rPr lang="en-US" dirty="0"/>
              <a:t>Mohamed osama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6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BA96-65CD-98C4-9E3E-C5E02793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A19D-489B-0998-2194-4B6B6B87E1D9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3444370" y="7025147"/>
            <a:ext cx="8946541" cy="90948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90D6AF-115A-879B-8A28-533825A7A3F9}"/>
              </a:ext>
            </a:extLst>
          </p:cNvPr>
          <p:cNvSpPr txBox="1">
            <a:spLocks/>
          </p:cNvSpPr>
          <p:nvPr/>
        </p:nvSpPr>
        <p:spPr>
          <a:xfrm>
            <a:off x="3261492" y="2728735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i="1" dirty="0"/>
              <a:t>Loan modelling</a:t>
            </a:r>
            <a:br>
              <a:rPr lang="en-US" sz="4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90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4D12F-BAD4-768C-ABC4-A0943907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749" y="442886"/>
            <a:ext cx="9404723" cy="1400530"/>
          </a:xfrm>
        </p:spPr>
        <p:txBody>
          <a:bodyPr/>
          <a:lstStyle/>
          <a:p>
            <a:r>
              <a:rPr lang="en-US" dirty="0"/>
              <a:t>Dataset structure</a:t>
            </a:r>
          </a:p>
        </p:txBody>
      </p:sp>
      <p:pic>
        <p:nvPicPr>
          <p:cNvPr id="5" name="Content Placeholder 4" descr="A table with numbers and a yellow border&#10;&#10;AI-generated content may be incorrect.">
            <a:extLst>
              <a:ext uri="{FF2B5EF4-FFF2-40B4-BE49-F238E27FC236}">
                <a16:creationId xmlns:a16="http://schemas.microsoft.com/office/drawing/2014/main" id="{18627EB6-784E-DDA5-3B62-ADF91F94A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230963"/>
            <a:ext cx="8947150" cy="3839111"/>
          </a:xfrm>
        </p:spPr>
      </p:pic>
    </p:spTree>
    <p:extLst>
      <p:ext uri="{BB962C8B-B14F-4D97-AF65-F5344CB8AC3E}">
        <p14:creationId xmlns:p14="http://schemas.microsoft.com/office/powerpoint/2010/main" val="26229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8AE5B-710A-A4BE-B125-A1669CD7A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401" y="393725"/>
            <a:ext cx="9404723" cy="1400530"/>
          </a:xfrm>
        </p:spPr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8287-673B-FB6B-D398-A6CAEF5E5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494057"/>
            <a:ext cx="8946541" cy="4195481"/>
          </a:xfrm>
        </p:spPr>
        <p:txBody>
          <a:bodyPr/>
          <a:lstStyle/>
          <a:p>
            <a:r>
              <a:rPr lang="en-GB" dirty="0"/>
              <a:t>Loan modelling is the process of building a financial model to estimate, analyse, and manage the performance of loans</a:t>
            </a:r>
          </a:p>
          <a:p>
            <a:r>
              <a:rPr lang="en-GB" dirty="0"/>
              <a:t>It predicts if new customers will take the loans or not </a:t>
            </a:r>
          </a:p>
          <a:p>
            <a:r>
              <a:rPr lang="en-GB" dirty="0"/>
              <a:t>It ‘s a useful idea for helping banks </a:t>
            </a:r>
          </a:p>
          <a:p>
            <a:r>
              <a:rPr lang="en-GB" dirty="0"/>
              <a:t>it contains 13 columns and 4800 raw</a:t>
            </a:r>
          </a:p>
        </p:txBody>
      </p:sp>
    </p:spTree>
    <p:extLst>
      <p:ext uri="{BB962C8B-B14F-4D97-AF65-F5344CB8AC3E}">
        <p14:creationId xmlns:p14="http://schemas.microsoft.com/office/powerpoint/2010/main" val="319990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AA2E-10DD-AC4D-6619-BAA424CE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89C2-0DFD-D35E-FBFB-B87AA20E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1-preproccesing and analysis:</a:t>
            </a:r>
          </a:p>
          <a:p>
            <a:pPr marL="0" indent="0">
              <a:buNone/>
            </a:pPr>
            <a:r>
              <a:rPr lang="en-US" dirty="0"/>
              <a:t>                               pandas          NumPy</a:t>
            </a:r>
          </a:p>
          <a:p>
            <a:r>
              <a:rPr lang="en-US" dirty="0"/>
              <a:t>2-visualization:</a:t>
            </a:r>
          </a:p>
          <a:p>
            <a:pPr marL="0" indent="0">
              <a:buNone/>
            </a:pPr>
            <a:r>
              <a:rPr lang="en-US" dirty="0"/>
              <a:t>                               Matplot       seaborn</a:t>
            </a:r>
          </a:p>
          <a:p>
            <a:r>
              <a:rPr lang="en-US" dirty="0"/>
              <a:t>3-modelling :</a:t>
            </a:r>
          </a:p>
          <a:p>
            <a:pPr marL="0" indent="0">
              <a:buNone/>
            </a:pPr>
            <a:r>
              <a:rPr lang="en-US" dirty="0"/>
              <a:t>                               classification models </a:t>
            </a:r>
          </a:p>
          <a:p>
            <a:r>
              <a:rPr lang="en-US" dirty="0"/>
              <a:t>4-Dashboard :</a:t>
            </a:r>
          </a:p>
          <a:p>
            <a:pPr marL="0" indent="0">
              <a:buNone/>
            </a:pPr>
            <a:r>
              <a:rPr lang="en-US" dirty="0"/>
              <a:t>                                      </a:t>
            </a:r>
            <a:r>
              <a:rPr lang="en-US" dirty="0" err="1"/>
              <a:t>streamlit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209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</TotalTime>
  <Words>97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Century Gothic</vt:lpstr>
      <vt:lpstr>Wingdings 3</vt:lpstr>
      <vt:lpstr>Ion</vt:lpstr>
      <vt:lpstr>The team</vt:lpstr>
      <vt:lpstr> </vt:lpstr>
      <vt:lpstr>Dataset structure</vt:lpstr>
      <vt:lpstr>Data description</vt:lpstr>
      <vt:lpstr>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yusuf sobhy</dc:creator>
  <cp:lastModifiedBy>yusuf sobhy</cp:lastModifiedBy>
  <cp:revision>1</cp:revision>
  <dcterms:created xsi:type="dcterms:W3CDTF">2025-07-26T07:57:44Z</dcterms:created>
  <dcterms:modified xsi:type="dcterms:W3CDTF">2025-07-26T08:23:39Z</dcterms:modified>
</cp:coreProperties>
</file>