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2.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Lst>
  <p:sldSz cy="6858000" cx="12192000"/>
  <p:notesSz cx="6858000" cy="9144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presentation>
</file>

<file path=ppt/presProps2.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2.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slide" Target="slides/slide7.xml"/><Relationship Id="rId10" Type="http://schemas.openxmlformats.org/officeDocument/2006/relationships/slide" Target="slides/slide6.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31-07-2024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extLst>
      <p:ext uri="{BB962C8B-B14F-4D97-AF65-F5344CB8AC3E}">
        <p14:creationId xmlns:p14="http://schemas.microsoft.com/office/powerpoint/2010/main" val="80966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id="{8D13192D-1816-F03A-9AF1-BBA902A8A17D}"/>
              </a:ext>
            </a:extLst>
          </p:cNvPr>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en-US"/>
              <a:t>Click to edit Master subtitle style</a:t>
            </a:r>
          </a:p>
        </p:txBody>
      </p:sp>
      <p:sp>
        <p:nvSpPr>
          <p:cNvPr id="3" name="Date Placeholder 2">
            <a:extLst>
              <a:ext uri="{FF2B5EF4-FFF2-40B4-BE49-F238E27FC236}">
                <a16:creationId xmlns:a16="http://schemas.microsoft.com/office/drawing/2014/main" id="{814B6A37-AD04-C654-AC92-D9CC3ADF0A51}"/>
              </a:ext>
            </a:extLst>
          </p:cNvPr>
          <p:cNvSpPr>
            <a:spLocks noGrp="1" noChangeArrowheads="1"/>
          </p:cNvSpPr>
          <p:nvPr>
            <p:ph type="dt" sz="half" idx="10"/>
          </p:nvPr>
        </p:nvSpPr>
        <p:spPr>
          <a:xfrm>
            <a:off x="914400" y="6248400"/>
            <a:ext cx="2540000" cy="457200"/>
          </a:xfrm>
        </p:spPr>
        <p:txBody>
          <a:bodyPr/>
          <a:lstStyle>
            <a:lvl1pPr>
              <a:defRPr/>
            </a:lvl1pPr>
          </a:lstStyle>
          <a:p>
            <a:pPr>
              <a:defRPr/>
            </a:pPr>
            <a:r>
              <a:rPr lang="en-US"/>
              <a:t>Zeroth Review</a:t>
            </a:r>
          </a:p>
        </p:txBody>
      </p:sp>
      <p:sp>
        <p:nvSpPr>
          <p:cNvPr id="4" name="Footer Placeholder 3">
            <a:extLst>
              <a:ext uri="{FF2B5EF4-FFF2-40B4-BE49-F238E27FC236}">
                <a16:creationId xmlns:a16="http://schemas.microsoft.com/office/drawing/2014/main" id="{EE58272B-7D6B-F3CE-953F-1079FFA8D80E}"/>
              </a:ext>
            </a:extLst>
          </p:cNvPr>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a:extLst>
              <a:ext uri="{FF2B5EF4-FFF2-40B4-BE49-F238E27FC236}">
                <a16:creationId xmlns:a16="http://schemas.microsoft.com/office/drawing/2014/main" id="{E55F3314-4EF0-936B-77EE-175E9EF6B55B}"/>
              </a:ext>
            </a:extLst>
          </p:cNvPr>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pPr>
                <a:defRPr/>
              </a:pPr>
              <a:t>‹#›</a:t>
            </a:fld>
            <a:endParaRPr lang="en-US" altLang="en-US"/>
          </a:p>
        </p:txBody>
      </p:sp>
    </p:spTree>
    <p:extLst>
      <p:ext uri="{BB962C8B-B14F-4D97-AF65-F5344CB8AC3E}">
        <p14:creationId xmlns:p14="http://schemas.microsoft.com/office/powerpoint/2010/main" val="175096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DE0854C1-7207-EF75-A61A-B4AF54A5D723}"/>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5" name="Rectangle 7">
            <a:extLst>
              <a:ext uri="{FF2B5EF4-FFF2-40B4-BE49-F238E27FC236}">
                <a16:creationId xmlns:a16="http://schemas.microsoft.com/office/drawing/2014/main" id="{023D97B6-49D4-67F3-668F-9724FD35233F}"/>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EE4FA587-585B-1C1F-066D-B211962B0DB9}"/>
              </a:ext>
            </a:extLst>
          </p:cNvPr>
          <p:cNvSpPr>
            <a:spLocks noGrp="1" noChangeArrowheads="1"/>
          </p:cNvSpPr>
          <p:nvPr>
            <p:ph type="sldNum" sz="quarter" idx="12"/>
          </p:nvPr>
        </p:nvSpPr>
        <p:spPr>
          <a:ln/>
        </p:spPr>
        <p:txBody>
          <a:bodyPr/>
          <a:lstStyle>
            <a:lvl1pPr>
              <a:defRPr/>
            </a:lvl1pPr>
          </a:lstStyle>
          <a:p>
            <a:pPr>
              <a:defRPr/>
            </a:pPr>
            <a:fld id="{5367E6EB-B6CA-430B-8761-75C737CF7AF1}" type="slidenum">
              <a:rPr lang="en-US" altLang="en-US"/>
              <a:pPr>
                <a:defRPr/>
              </a:pPr>
              <a:t>‹#›</a:t>
            </a:fld>
            <a:endParaRPr lang="en-US" altLang="en-US"/>
          </a:p>
        </p:txBody>
      </p:sp>
    </p:spTree>
    <p:extLst>
      <p:ext uri="{BB962C8B-B14F-4D97-AF65-F5344CB8AC3E}">
        <p14:creationId xmlns:p14="http://schemas.microsoft.com/office/powerpoint/2010/main" val="193947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E1D0F6A3-93FF-6A17-402C-31256BC45713}"/>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5" name="Rectangle 7">
            <a:extLst>
              <a:ext uri="{FF2B5EF4-FFF2-40B4-BE49-F238E27FC236}">
                <a16:creationId xmlns:a16="http://schemas.microsoft.com/office/drawing/2014/main" id="{FB63A9F3-AD04-ED6E-E628-12170F70CE75}"/>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01BD68DD-46F8-E148-C9DD-BDF1256D37AB}"/>
              </a:ext>
            </a:extLst>
          </p:cNvPr>
          <p:cNvSpPr>
            <a:spLocks noGrp="1" noChangeArrowheads="1"/>
          </p:cNvSpPr>
          <p:nvPr>
            <p:ph type="sldNum" sz="quarter" idx="12"/>
          </p:nvPr>
        </p:nvSpPr>
        <p:spPr>
          <a:ln/>
        </p:spPr>
        <p:txBody>
          <a:bodyPr/>
          <a:lstStyle>
            <a:lvl1pPr>
              <a:defRPr/>
            </a:lvl1pPr>
          </a:lstStyle>
          <a:p>
            <a:pPr>
              <a:defRPr/>
            </a:pPr>
            <a:fld id="{3031276A-AAE7-4DAF-B5DC-CD9EE96B703D}" type="slidenum">
              <a:rPr lang="en-US" altLang="en-US"/>
              <a:pPr>
                <a:defRPr/>
              </a:pPr>
              <a:t>‹#›</a:t>
            </a:fld>
            <a:endParaRPr lang="en-US" altLang="en-US"/>
          </a:p>
        </p:txBody>
      </p:sp>
    </p:spTree>
    <p:extLst>
      <p:ext uri="{BB962C8B-B14F-4D97-AF65-F5344CB8AC3E}">
        <p14:creationId xmlns:p14="http://schemas.microsoft.com/office/powerpoint/2010/main" val="278819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4A88B164-965D-9E09-9E7D-16374A9EADDD}"/>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5" name="Rectangle 7">
            <a:extLst>
              <a:ext uri="{FF2B5EF4-FFF2-40B4-BE49-F238E27FC236}">
                <a16:creationId xmlns:a16="http://schemas.microsoft.com/office/drawing/2014/main" id="{EE044AE8-B23C-D8C6-4D87-EADCB1C0F02B}"/>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BE04F0FC-AAC5-064C-CDAD-FF80D73B3853}"/>
              </a:ext>
            </a:extLst>
          </p:cNvPr>
          <p:cNvSpPr>
            <a:spLocks noGrp="1" noChangeArrowheads="1"/>
          </p:cNvSpPr>
          <p:nvPr>
            <p:ph type="sldNum" sz="quarter" idx="12"/>
          </p:nvPr>
        </p:nvSpPr>
        <p:spPr>
          <a:ln/>
        </p:spPr>
        <p:txBody>
          <a:bodyPr/>
          <a:lstStyle>
            <a:lvl1pPr>
              <a:defRPr/>
            </a:lvl1pPr>
          </a:lstStyle>
          <a:p>
            <a:pPr>
              <a:defRPr/>
            </a:pPr>
            <a:fld id="{BDC2143B-610F-499C-A392-DFFBE135A7B2}" type="slidenum">
              <a:rPr lang="en-US" altLang="en-US"/>
              <a:pPr>
                <a:defRPr/>
              </a:pPr>
              <a:t>‹#›</a:t>
            </a:fld>
            <a:endParaRPr lang="en-US" altLang="en-US"/>
          </a:p>
        </p:txBody>
      </p:sp>
    </p:spTree>
    <p:extLst>
      <p:ext uri="{BB962C8B-B14F-4D97-AF65-F5344CB8AC3E}">
        <p14:creationId xmlns:p14="http://schemas.microsoft.com/office/powerpoint/2010/main" val="242267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9E3D50AC-D896-487B-A964-4F2362A2FCEC}"/>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5" name="Rectangle 7">
            <a:extLst>
              <a:ext uri="{FF2B5EF4-FFF2-40B4-BE49-F238E27FC236}">
                <a16:creationId xmlns:a16="http://schemas.microsoft.com/office/drawing/2014/main" id="{1860975C-7E6F-6BD7-97FB-B68EFA315FE1}"/>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925DB3BD-FB8F-C610-9A37-B3ADF214A3E4}"/>
              </a:ext>
            </a:extLst>
          </p:cNvPr>
          <p:cNvSpPr>
            <a:spLocks noGrp="1" noChangeArrowheads="1"/>
          </p:cNvSpPr>
          <p:nvPr>
            <p:ph type="sldNum" sz="quarter" idx="12"/>
          </p:nvPr>
        </p:nvSpPr>
        <p:spPr>
          <a:ln/>
        </p:spPr>
        <p:txBody>
          <a:bodyPr/>
          <a:lstStyle>
            <a:lvl1pPr>
              <a:defRPr/>
            </a:lvl1pPr>
          </a:lstStyle>
          <a:p>
            <a:pPr>
              <a:defRPr/>
            </a:pPr>
            <a:fld id="{575C213C-AC18-4D5A-BA73-4550FF50B842}" type="slidenum">
              <a:rPr lang="en-US" altLang="en-US"/>
              <a:pPr>
                <a:defRPr/>
              </a:pPr>
              <a:t>‹#›</a:t>
            </a:fld>
            <a:endParaRPr lang="en-US" altLang="en-US"/>
          </a:p>
        </p:txBody>
      </p:sp>
    </p:spTree>
    <p:extLst>
      <p:ext uri="{BB962C8B-B14F-4D97-AF65-F5344CB8AC3E}">
        <p14:creationId xmlns:p14="http://schemas.microsoft.com/office/powerpoint/2010/main" val="154354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1CC1F139-34C5-A295-F629-88EF76019A55}"/>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6" name="Rectangle 7">
            <a:extLst>
              <a:ext uri="{FF2B5EF4-FFF2-40B4-BE49-F238E27FC236}">
                <a16:creationId xmlns:a16="http://schemas.microsoft.com/office/drawing/2014/main" id="{AB20EB37-7A2A-E49D-01DB-6418D7037D0A}"/>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C4FAAEF5-CC11-F779-153E-E74E333E5AC1}"/>
              </a:ext>
            </a:extLst>
          </p:cNvPr>
          <p:cNvSpPr>
            <a:spLocks noGrp="1" noChangeArrowheads="1"/>
          </p:cNvSpPr>
          <p:nvPr>
            <p:ph type="sldNum" sz="quarter" idx="12"/>
          </p:nvPr>
        </p:nvSpPr>
        <p:spPr>
          <a:ln/>
        </p:spPr>
        <p:txBody>
          <a:bodyPr/>
          <a:lstStyle>
            <a:lvl1pPr>
              <a:defRPr/>
            </a:lvl1pPr>
          </a:lstStyle>
          <a:p>
            <a:pPr>
              <a:defRPr/>
            </a:pPr>
            <a:fld id="{7A8ED4EA-E359-45F1-B86A-A40772B25C23}" type="slidenum">
              <a:rPr lang="en-US" altLang="en-US"/>
              <a:pPr>
                <a:defRPr/>
              </a:pPr>
              <a:t>‹#›</a:t>
            </a:fld>
            <a:endParaRPr lang="en-US" altLang="en-US"/>
          </a:p>
        </p:txBody>
      </p:sp>
    </p:spTree>
    <p:extLst>
      <p:ext uri="{BB962C8B-B14F-4D97-AF65-F5344CB8AC3E}">
        <p14:creationId xmlns:p14="http://schemas.microsoft.com/office/powerpoint/2010/main" val="181258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3B4E764D-F83F-9CC9-8E38-FEA9647AB755}"/>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8" name="Rectangle 7">
            <a:extLst>
              <a:ext uri="{FF2B5EF4-FFF2-40B4-BE49-F238E27FC236}">
                <a16:creationId xmlns:a16="http://schemas.microsoft.com/office/drawing/2014/main" id="{BABF83D4-B422-239C-8C38-4509A66ADBE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9" name="Rectangle 8">
            <a:extLst>
              <a:ext uri="{FF2B5EF4-FFF2-40B4-BE49-F238E27FC236}">
                <a16:creationId xmlns:a16="http://schemas.microsoft.com/office/drawing/2014/main" id="{781238FA-AFA9-8287-25C9-98D6042CFD33}"/>
              </a:ext>
            </a:extLst>
          </p:cNvPr>
          <p:cNvSpPr>
            <a:spLocks noGrp="1" noChangeArrowheads="1"/>
          </p:cNvSpPr>
          <p:nvPr>
            <p:ph type="sldNum" sz="quarter" idx="12"/>
          </p:nvPr>
        </p:nvSpPr>
        <p:spPr>
          <a:ln/>
        </p:spPr>
        <p:txBody>
          <a:bodyPr/>
          <a:lstStyle>
            <a:lvl1pPr>
              <a:defRPr/>
            </a:lvl1pPr>
          </a:lstStyle>
          <a:p>
            <a:pPr>
              <a:defRPr/>
            </a:pPr>
            <a:fld id="{E637AD66-1F60-49BE-A2E9-D91D10CB91F3}" type="slidenum">
              <a:rPr lang="en-US" altLang="en-US"/>
              <a:pPr>
                <a:defRPr/>
              </a:pPr>
              <a:t>‹#›</a:t>
            </a:fld>
            <a:endParaRPr lang="en-US" altLang="en-US"/>
          </a:p>
        </p:txBody>
      </p:sp>
    </p:spTree>
    <p:extLst>
      <p:ext uri="{BB962C8B-B14F-4D97-AF65-F5344CB8AC3E}">
        <p14:creationId xmlns:p14="http://schemas.microsoft.com/office/powerpoint/2010/main" val="333893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B80D49F1-7BF0-A0A8-0C0A-9B4F1788B3B4}"/>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4" name="Rectangle 7">
            <a:extLst>
              <a:ext uri="{FF2B5EF4-FFF2-40B4-BE49-F238E27FC236}">
                <a16:creationId xmlns:a16="http://schemas.microsoft.com/office/drawing/2014/main" id="{BDDDAEBE-B0DA-0212-414B-C9FFC612D8C0}"/>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5" name="Rectangle 8">
            <a:extLst>
              <a:ext uri="{FF2B5EF4-FFF2-40B4-BE49-F238E27FC236}">
                <a16:creationId xmlns:a16="http://schemas.microsoft.com/office/drawing/2014/main" id="{7430D5C8-DD0F-C0FD-D016-9055C67C40FA}"/>
              </a:ext>
            </a:extLst>
          </p:cNvPr>
          <p:cNvSpPr>
            <a:spLocks noGrp="1" noChangeArrowheads="1"/>
          </p:cNvSpPr>
          <p:nvPr>
            <p:ph type="sldNum" sz="quarter" idx="12"/>
          </p:nvPr>
        </p:nvSpPr>
        <p:spPr>
          <a:ln/>
        </p:spPr>
        <p:txBody>
          <a:bodyPr/>
          <a:lstStyle>
            <a:lvl1pPr>
              <a:defRPr/>
            </a:lvl1pPr>
          </a:lstStyle>
          <a:p>
            <a:pPr>
              <a:defRPr/>
            </a:pPr>
            <a:fld id="{F583B680-F650-469F-A231-392F163461F6}" type="slidenum">
              <a:rPr lang="en-US" altLang="en-US"/>
              <a:pPr>
                <a:defRPr/>
              </a:pPr>
              <a:t>‹#›</a:t>
            </a:fld>
            <a:endParaRPr lang="en-US" altLang="en-US"/>
          </a:p>
        </p:txBody>
      </p:sp>
    </p:spTree>
    <p:extLst>
      <p:ext uri="{BB962C8B-B14F-4D97-AF65-F5344CB8AC3E}">
        <p14:creationId xmlns:p14="http://schemas.microsoft.com/office/powerpoint/2010/main" val="412681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0400DB2-066A-4CAE-071C-1EAF9DDB7276}"/>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3" name="Rectangle 7">
            <a:extLst>
              <a:ext uri="{FF2B5EF4-FFF2-40B4-BE49-F238E27FC236}">
                <a16:creationId xmlns:a16="http://schemas.microsoft.com/office/drawing/2014/main" id="{EAB14BBF-3825-C6B5-25F7-8686AAD7C35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4" name="Rectangle 8">
            <a:extLst>
              <a:ext uri="{FF2B5EF4-FFF2-40B4-BE49-F238E27FC236}">
                <a16:creationId xmlns:a16="http://schemas.microsoft.com/office/drawing/2014/main" id="{784D417B-4541-5C9D-274F-9952E6F120B4}"/>
              </a:ext>
            </a:extLst>
          </p:cNvPr>
          <p:cNvSpPr>
            <a:spLocks noGrp="1" noChangeArrowheads="1"/>
          </p:cNvSpPr>
          <p:nvPr>
            <p:ph type="sldNum" sz="quarter" idx="12"/>
          </p:nvPr>
        </p:nvSpPr>
        <p:spPr>
          <a:ln/>
        </p:spPr>
        <p:txBody>
          <a:bodyPr/>
          <a:lstStyle>
            <a:lvl1pPr>
              <a:defRPr/>
            </a:lvl1pPr>
          </a:lstStyle>
          <a:p>
            <a:pPr>
              <a:defRPr/>
            </a:pPr>
            <a:fld id="{DD537315-F462-4C74-88B4-A900525A3FAA}" type="slidenum">
              <a:rPr lang="en-US" altLang="en-US"/>
              <a:pPr>
                <a:defRPr/>
              </a:pPr>
              <a:t>‹#›</a:t>
            </a:fld>
            <a:endParaRPr lang="en-US" altLang="en-US"/>
          </a:p>
        </p:txBody>
      </p:sp>
    </p:spTree>
    <p:extLst>
      <p:ext uri="{BB962C8B-B14F-4D97-AF65-F5344CB8AC3E}">
        <p14:creationId xmlns:p14="http://schemas.microsoft.com/office/powerpoint/2010/main" val="283777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70B1A011-C2F2-C9FC-9DD8-A4E6A00AA40D}"/>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6" name="Rectangle 7">
            <a:extLst>
              <a:ext uri="{FF2B5EF4-FFF2-40B4-BE49-F238E27FC236}">
                <a16:creationId xmlns:a16="http://schemas.microsoft.com/office/drawing/2014/main" id="{7B4C95F2-7321-CEE1-4FD5-BE988C3BAE38}"/>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24AB3D0A-7C9E-40E8-0F27-0C737BD346FF}"/>
              </a:ext>
            </a:extLst>
          </p:cNvPr>
          <p:cNvSpPr>
            <a:spLocks noGrp="1" noChangeArrowheads="1"/>
          </p:cNvSpPr>
          <p:nvPr>
            <p:ph type="sldNum" sz="quarter" idx="12"/>
          </p:nvPr>
        </p:nvSpPr>
        <p:spPr>
          <a:ln/>
        </p:spPr>
        <p:txBody>
          <a:bodyPr/>
          <a:lstStyle>
            <a:lvl1pPr>
              <a:defRPr/>
            </a:lvl1pPr>
          </a:lstStyle>
          <a:p>
            <a:pPr>
              <a:defRPr/>
            </a:pPr>
            <a:fld id="{379B2829-DA13-4801-8FBD-6D5729CB9593}" type="slidenum">
              <a:rPr lang="en-US" altLang="en-US"/>
              <a:pPr>
                <a:defRPr/>
              </a:pPr>
              <a:t>‹#›</a:t>
            </a:fld>
            <a:endParaRPr lang="en-US" altLang="en-US"/>
          </a:p>
        </p:txBody>
      </p:sp>
    </p:spTree>
    <p:extLst>
      <p:ext uri="{BB962C8B-B14F-4D97-AF65-F5344CB8AC3E}">
        <p14:creationId xmlns:p14="http://schemas.microsoft.com/office/powerpoint/2010/main" val="350149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C531D201-6E7B-DD71-C865-2CC768252091}"/>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6" name="Rectangle 7">
            <a:extLst>
              <a:ext uri="{FF2B5EF4-FFF2-40B4-BE49-F238E27FC236}">
                <a16:creationId xmlns:a16="http://schemas.microsoft.com/office/drawing/2014/main" id="{3A474AB6-A9CC-8EC3-60F9-BBEDD90B035D}"/>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414DF99B-1424-E931-A0EF-A2CCFECC39DF}"/>
              </a:ext>
            </a:extLst>
          </p:cNvPr>
          <p:cNvSpPr>
            <a:spLocks noGrp="1" noChangeArrowheads="1"/>
          </p:cNvSpPr>
          <p:nvPr>
            <p:ph type="sldNum" sz="quarter" idx="12"/>
          </p:nvPr>
        </p:nvSpPr>
        <p:spPr>
          <a:ln/>
        </p:spPr>
        <p:txBody>
          <a:bodyPr/>
          <a:lstStyle>
            <a:lvl1pPr>
              <a:defRPr/>
            </a:lvl1pPr>
          </a:lstStyle>
          <a:p>
            <a:pPr>
              <a:defRPr/>
            </a:pPr>
            <a:fld id="{B5B0EEF8-84AE-4BCB-9844-5B22523396C9}" type="slidenum">
              <a:rPr lang="en-US" altLang="en-US"/>
              <a:pPr>
                <a:defRPr/>
              </a:pPr>
              <a:t>‹#›</a:t>
            </a:fld>
            <a:endParaRPr lang="en-US" altLang="en-US"/>
          </a:p>
        </p:txBody>
      </p:sp>
    </p:spTree>
    <p:extLst>
      <p:ext uri="{BB962C8B-B14F-4D97-AF65-F5344CB8AC3E}">
        <p14:creationId xmlns:p14="http://schemas.microsoft.com/office/powerpoint/2010/main" val="97598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AD52653-E1AE-07CB-DCC9-CD2593D84EFE}"/>
              </a:ext>
            </a:extLst>
          </p:cNvPr>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BB93799-0450-059C-B337-0FA5C4C3731F}"/>
              </a:ext>
            </a:extLst>
          </p:cNvPr>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a:extLst>
              <a:ext uri="{FF2B5EF4-FFF2-40B4-BE49-F238E27FC236}">
                <a16:creationId xmlns:a16="http://schemas.microsoft.com/office/drawing/2014/main" id="{6B43BBB4-1099-054A-DDAC-B357DD3DA511}"/>
              </a:ext>
            </a:extLst>
          </p:cNvPr>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1029" name="Line 5">
            <a:extLst>
              <a:ext uri="{FF2B5EF4-FFF2-40B4-BE49-F238E27FC236}">
                <a16:creationId xmlns:a16="http://schemas.microsoft.com/office/drawing/2014/main" id="{986B2119-A42B-45B1-6DCF-EF7CC29004DD}"/>
              </a:ext>
            </a:extLst>
          </p:cNvPr>
          <p:cNvSpPr>
            <a:spLocks noChangeShapeType="1"/>
          </p:cNvSpPr>
          <p:nvPr/>
        </p:nvSpPr>
        <p:spPr bwMode="auto">
          <a:xfrm flipV="1">
            <a:off x="812800" y="617220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sz="1800"/>
          </a:p>
        </p:txBody>
      </p:sp>
      <p:sp>
        <p:nvSpPr>
          <p:cNvPr id="4102" name="Rectangle 6">
            <a:extLst>
              <a:ext uri="{FF2B5EF4-FFF2-40B4-BE49-F238E27FC236}">
                <a16:creationId xmlns:a16="http://schemas.microsoft.com/office/drawing/2014/main" id="{6C6B070B-4AFE-871D-87ED-86092999D2D8}"/>
              </a:ext>
            </a:extLst>
          </p:cNvPr>
          <p:cNvSpPr>
            <a:spLocks noGrp="1" noChangeArrowheads="1"/>
          </p:cNvSpPr>
          <p:nvPr>
            <p:ph type="dt" sz="half" idx="2"/>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mn-cs"/>
              </a:defRPr>
            </a:lvl1pPr>
          </a:lstStyle>
          <a:p>
            <a:pPr>
              <a:defRPr/>
            </a:pPr>
            <a:r>
              <a:rPr lang="en-US"/>
              <a:t>Zeroth Review</a:t>
            </a:r>
          </a:p>
        </p:txBody>
      </p:sp>
      <p:sp>
        <p:nvSpPr>
          <p:cNvPr id="4103" name="Rectangle 7">
            <a:extLst>
              <a:ext uri="{FF2B5EF4-FFF2-40B4-BE49-F238E27FC236}">
                <a16:creationId xmlns:a16="http://schemas.microsoft.com/office/drawing/2014/main" id="{FA33AF8B-6600-80BC-AB7A-98E95CF9D74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cs typeface="+mn-cs"/>
              </a:defRPr>
            </a:lvl1pPr>
          </a:lstStyle>
          <a:p>
            <a:pPr>
              <a:defRPr/>
            </a:pPr>
            <a:r>
              <a:rPr lang="en-US"/>
              <a:t>Department of Computer Science and Engineering</a:t>
            </a:r>
          </a:p>
        </p:txBody>
      </p:sp>
      <p:sp>
        <p:nvSpPr>
          <p:cNvPr id="4104" name="Rectangle 8">
            <a:extLst>
              <a:ext uri="{FF2B5EF4-FFF2-40B4-BE49-F238E27FC236}">
                <a16:creationId xmlns:a16="http://schemas.microsoft.com/office/drawing/2014/main" id="{1BD9409A-4B38-651E-F54D-ABAB5C4CEBAD}"/>
              </a:ext>
            </a:extLst>
          </p:cNvPr>
          <p:cNvSpPr>
            <a:spLocks noGrp="1" noChangeArrowheads="1"/>
          </p:cNvSpPr>
          <p:nvPr>
            <p:ph type="sldNum" sz="quarter" idx="4"/>
          </p:nvPr>
        </p:nvSpPr>
        <p:spPr bwMode="auto">
          <a:xfrm>
            <a:off x="87376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56AFA5A-A15D-402B-9810-66A481E98194}" type="slidenum">
              <a:rPr lang="en-US" altLang="en-US"/>
              <a:pPr>
                <a:defRPr/>
              </a:pPr>
              <a:t>‹#›</a:t>
            </a:fld>
            <a:endParaRPr lang="en-US" altLang="en-US"/>
          </a:p>
        </p:txBody>
      </p:sp>
    </p:spTree>
    <p:extLst>
      <p:ext uri="{BB962C8B-B14F-4D97-AF65-F5344CB8AC3E}">
        <p14:creationId xmlns:p14="http://schemas.microsoft.com/office/powerpoint/2010/main" val="1120801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2">
            <a:alphaModFix/>
          </a:blip>
          <a:tile algn="tl" flip="none" tx="0" sx="99997" ty="0" sy="99997"/>
        </a:blipFill>
      </p:bgPr>
    </p:bg>
    <p:spTree>
      <p:nvGrpSpPr>
        <p:cNvPr id="5125" name="Shape 5125"/>
        <p:cNvGrpSpPr/>
        <p:nvPr/>
      </p:nvGrpSpPr>
      <p:grpSpPr>
        <a:xfrm>
          <a:off x="0" y="0"/>
          <a:ext cx="0" cy="0"/>
          <a:chOff x="0" y="0"/>
          <a:chExt cx="0" cy="0"/>
        </a:xfrm>
      </p:grpSpPr>
      <p:pic>
        <p:nvPicPr>
          <p:cNvPr id="5126" name="Google Shape;5126;p1"/>
          <p:cNvPicPr preferRelativeResize="0"/>
          <p:nvPr/>
        </p:nvPicPr>
        <p:blipFill rotWithShape="1">
          <a:blip r:embed="rId3">
            <a:alphaModFix/>
          </a:blip>
          <a:srcRect b="0" l="0" r="0" t="0"/>
          <a:stretch/>
        </p:blipFill>
        <p:spPr>
          <a:xfrm>
            <a:off x="80384" y="89477"/>
            <a:ext cx="2924175" cy="952500"/>
          </a:xfrm>
          <a:prstGeom prst="rect">
            <a:avLst/>
          </a:prstGeom>
          <a:noFill/>
          <a:ln>
            <a:noFill/>
          </a:ln>
        </p:spPr>
      </p:pic>
      <p:pic>
        <p:nvPicPr>
          <p:cNvPr id="5127" name="Google Shape;5127;p1"/>
          <p:cNvPicPr preferRelativeResize="0"/>
          <p:nvPr/>
        </p:nvPicPr>
        <p:blipFill rotWithShape="1">
          <a:blip r:embed="rId4">
            <a:alphaModFix/>
          </a:blip>
          <a:srcRect b="0" l="0" r="0" t="0"/>
          <a:stretch/>
        </p:blipFill>
        <p:spPr>
          <a:xfrm>
            <a:off x="11111491" y="64077"/>
            <a:ext cx="1000125" cy="1143000"/>
          </a:xfrm>
          <a:prstGeom prst="rect">
            <a:avLst/>
          </a:prstGeom>
          <a:noFill/>
          <a:ln>
            <a:noFill/>
          </a:ln>
        </p:spPr>
      </p:pic>
      <p:sp>
        <p:nvSpPr>
          <p:cNvPr id="5128" name="Google Shape;5128;p1"/>
          <p:cNvSpPr txBox="1"/>
          <p:nvPr/>
        </p:nvSpPr>
        <p:spPr>
          <a:xfrm>
            <a:off x="789712" y="2530618"/>
            <a:ext cx="10515600" cy="13257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7030A0"/>
              </a:buClr>
              <a:buSzPts val="4000"/>
              <a:buFont typeface="Verdana"/>
              <a:buNone/>
            </a:pPr>
            <a:r>
              <a:rPr b="1" lang="en-US" sz="4000">
                <a:solidFill>
                  <a:srgbClr val="7030A0"/>
                </a:solidFill>
                <a:latin typeface="Verdana"/>
                <a:ea typeface="Verdana"/>
                <a:cs typeface="Verdana"/>
                <a:sym typeface="Verdana"/>
              </a:rPr>
              <a:t>CAMPUS CARPOOLING: OPTIMIZED RIDESHARING FOR STUDENTS</a:t>
            </a:r>
            <a:endParaRPr/>
          </a:p>
        </p:txBody>
      </p:sp>
      <p:sp>
        <p:nvSpPr>
          <p:cNvPr id="5129" name="Google Shape;5129;p1"/>
          <p:cNvSpPr txBox="1"/>
          <p:nvPr/>
        </p:nvSpPr>
        <p:spPr>
          <a:xfrm>
            <a:off x="547396" y="5183902"/>
            <a:ext cx="4817700" cy="45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FF0000"/>
              </a:buClr>
              <a:buSzPts val="2400"/>
              <a:buFont typeface="Noto Sans Symbols"/>
              <a:buNone/>
            </a:pPr>
            <a:r>
              <a:rPr b="1" i="0" lang="en-US" sz="2400">
                <a:solidFill>
                  <a:srgbClr val="FF0000"/>
                </a:solidFill>
                <a:highlight>
                  <a:srgbClr val="FFFFFF"/>
                </a:highlight>
                <a:latin typeface="Verdana"/>
                <a:ea typeface="Verdana"/>
                <a:cs typeface="Verdana"/>
                <a:sym typeface="Verdana"/>
              </a:rPr>
              <a:t>M</a:t>
            </a:r>
            <a:r>
              <a:rPr b="1" lang="en-US" sz="2400">
                <a:solidFill>
                  <a:srgbClr val="FF0000"/>
                </a:solidFill>
                <a:highlight>
                  <a:srgbClr val="FFFFFF"/>
                </a:highlight>
                <a:latin typeface="Verdana"/>
                <a:ea typeface="Verdana"/>
                <a:cs typeface="Verdana"/>
                <a:sym typeface="Verdana"/>
              </a:rPr>
              <a:t>s. Dharshini B S</a:t>
            </a:r>
            <a:endParaRPr b="1" sz="2400">
              <a:solidFill>
                <a:srgbClr val="FF0000"/>
              </a:solidFill>
              <a:latin typeface="Verdana"/>
              <a:ea typeface="Verdana"/>
              <a:cs typeface="Verdana"/>
              <a:sym typeface="Verdana"/>
            </a:endParaRPr>
          </a:p>
        </p:txBody>
      </p:sp>
      <p:sp>
        <p:nvSpPr>
          <p:cNvPr id="5130" name="Google Shape;5130;p1"/>
          <p:cNvSpPr txBox="1"/>
          <p:nvPr/>
        </p:nvSpPr>
        <p:spPr>
          <a:xfrm>
            <a:off x="5576823" y="5179733"/>
            <a:ext cx="6948000" cy="823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FF0000"/>
              </a:buClr>
              <a:buSzPts val="2400"/>
              <a:buFont typeface="Noto Sans Symbols"/>
              <a:buNone/>
            </a:pPr>
            <a:r>
              <a:rPr b="1" lang="en-US" sz="2400">
                <a:solidFill>
                  <a:srgbClr val="FF0000"/>
                </a:solidFill>
                <a:latin typeface="Verdana"/>
                <a:ea typeface="Verdana"/>
                <a:cs typeface="Verdana"/>
                <a:sym typeface="Verdana"/>
              </a:rPr>
              <a:t>Logeshwaran Elumalai (210701134)</a:t>
            </a:r>
            <a:endParaRPr/>
          </a:p>
          <a:p>
            <a:pPr indent="0" lvl="0" marL="0" marR="0" rtl="0" algn="l">
              <a:spcBef>
                <a:spcPts val="0"/>
              </a:spcBef>
              <a:spcAft>
                <a:spcPts val="0"/>
              </a:spcAft>
              <a:buClr>
                <a:srgbClr val="FF0000"/>
              </a:buClr>
              <a:buSzPts val="2400"/>
              <a:buFont typeface="Noto Sans Symbols"/>
              <a:buNone/>
            </a:pPr>
            <a:r>
              <a:rPr b="1" lang="en-US" sz="2400">
                <a:solidFill>
                  <a:srgbClr val="FF0000"/>
                </a:solidFill>
                <a:latin typeface="Verdana"/>
                <a:ea typeface="Verdana"/>
                <a:cs typeface="Verdana"/>
                <a:sym typeface="Verdana"/>
              </a:rPr>
              <a:t>Mohamed Aadhil A (210701159)</a:t>
            </a:r>
            <a:endParaRPr/>
          </a:p>
        </p:txBody>
      </p:sp>
      <p:sp>
        <p:nvSpPr>
          <p:cNvPr id="5131" name="Google Shape;5131;p1"/>
          <p:cNvSpPr txBox="1"/>
          <p:nvPr/>
        </p:nvSpPr>
        <p:spPr>
          <a:xfrm>
            <a:off x="708891" y="1213137"/>
            <a:ext cx="10515600" cy="7224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002060"/>
              </a:buClr>
              <a:buSzPts val="2800"/>
              <a:buFont typeface="Verdana"/>
              <a:buNone/>
            </a:pPr>
            <a:r>
              <a:rPr b="1" lang="en-US" sz="2800">
                <a:solidFill>
                  <a:srgbClr val="002060"/>
                </a:solidFill>
                <a:latin typeface="Verdana"/>
                <a:ea typeface="Verdana"/>
                <a:cs typeface="Verdana"/>
                <a:sym typeface="Verdana"/>
              </a:rPr>
              <a:t>Department of Computer Science and Engineering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2">
            <a:alphaModFix/>
          </a:blip>
          <a:tile algn="tl" flip="none" tx="0" sx="99997" ty="0" sy="99997"/>
        </a:blipFill>
      </p:bgPr>
    </p:bg>
    <p:spTree>
      <p:nvGrpSpPr>
        <p:cNvPr id="5133" name="Shape 5133"/>
        <p:cNvGrpSpPr/>
        <p:nvPr/>
      </p:nvGrpSpPr>
      <p:grpSpPr>
        <a:xfrm>
          <a:off x="0" y="0"/>
          <a:ext cx="0" cy="0"/>
          <a:chOff x="0" y="0"/>
          <a:chExt cx="0" cy="0"/>
        </a:xfrm>
      </p:grpSpPr>
      <p:sp>
        <p:nvSpPr>
          <p:cNvPr id="5134" name="Google Shape;5134;p1"/>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sz="3200">
                <a:solidFill>
                  <a:srgbClr val="FF0000"/>
                </a:solidFill>
              </a:rPr>
              <a:t>Introduction</a:t>
            </a:r>
            <a:endParaRPr sz="2800"/>
          </a:p>
        </p:txBody>
      </p:sp>
      <p:sp>
        <p:nvSpPr>
          <p:cNvPr id="5135" name="Google Shape;5135;p1"/>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469900" lvl="0" marL="469900" marR="0" rtl="0" algn="just">
              <a:lnSpc>
                <a:spcPct val="100000"/>
              </a:lnSpc>
              <a:spcBef>
                <a:spcPts val="0"/>
              </a:spcBef>
              <a:spcAft>
                <a:spcPts val="0"/>
              </a:spcAft>
              <a:buClr>
                <a:srgbClr val="CC0000"/>
              </a:buClr>
              <a:buSzPts val="2400"/>
              <a:buFont typeface="Noto Sans Symbols"/>
              <a:buChar char="□"/>
            </a:pPr>
            <a:r>
              <a:rPr lang="en-US" sz="2400">
                <a:latin typeface="Times New Roman"/>
                <a:ea typeface="Times New Roman"/>
                <a:cs typeface="Times New Roman"/>
                <a:sym typeface="Times New Roman"/>
              </a:rPr>
              <a:t>CampusCarpool is a carpooling platform for college students, enabling users to post and choose rides based on routes and available seats.</a:t>
            </a:r>
            <a:endParaRPr/>
          </a:p>
          <a:p>
            <a:pPr indent="-317500" lvl="0" marL="469900" marR="0" rtl="0" algn="just">
              <a:lnSpc>
                <a:spcPct val="100000"/>
              </a:lnSpc>
              <a:spcBef>
                <a:spcPts val="480"/>
              </a:spcBef>
              <a:spcAft>
                <a:spcPts val="0"/>
              </a:spcAft>
              <a:buClr>
                <a:srgbClr val="CC0000"/>
              </a:buClr>
              <a:buSzPts val="2400"/>
              <a:buFont typeface="Noto Sans Symbols"/>
              <a:buNone/>
            </a:pPr>
            <a:r>
              <a:t/>
            </a:r>
            <a:endParaRPr sz="2400">
              <a:latin typeface="Times New Roman"/>
              <a:ea typeface="Times New Roman"/>
              <a:cs typeface="Times New Roman"/>
              <a:sym typeface="Times New Roman"/>
            </a:endParaRPr>
          </a:p>
          <a:p>
            <a:pPr indent="-469900" lvl="0" marL="469900" marR="0" rtl="0" algn="just">
              <a:lnSpc>
                <a:spcPct val="100000"/>
              </a:lnSpc>
              <a:spcBef>
                <a:spcPts val="480"/>
              </a:spcBef>
              <a:spcAft>
                <a:spcPts val="0"/>
              </a:spcAft>
              <a:buClr>
                <a:srgbClr val="CC0000"/>
              </a:buClr>
              <a:buSzPts val="2400"/>
              <a:buFont typeface="Noto Sans Symbols"/>
              <a:buChar char="□"/>
            </a:pPr>
            <a:r>
              <a:rPr lang="en-US" sz="2400">
                <a:latin typeface="Times New Roman"/>
                <a:ea typeface="Times New Roman"/>
                <a:cs typeface="Times New Roman"/>
                <a:sym typeface="Times New Roman"/>
              </a:rPr>
              <a:t>The platform uses ML algorithms for optimal matching of riders and passengers, minimizing travel time and distance.</a:t>
            </a:r>
            <a:endParaRPr/>
          </a:p>
          <a:p>
            <a:pPr indent="0" lvl="0" marL="0" marR="0" rtl="0" algn="just">
              <a:lnSpc>
                <a:spcPct val="100000"/>
              </a:lnSpc>
              <a:spcBef>
                <a:spcPts val="480"/>
              </a:spcBef>
              <a:spcAft>
                <a:spcPts val="0"/>
              </a:spcAft>
              <a:buClr>
                <a:srgbClr val="CC0000"/>
              </a:buClr>
              <a:buSzPts val="2400"/>
              <a:buNone/>
            </a:pPr>
            <a:r>
              <a:t/>
            </a:r>
            <a:endParaRPr b="0" i="0" sz="2400" u="none" cap="none" strike="noStrike">
              <a:solidFill>
                <a:srgbClr val="000000"/>
              </a:solidFill>
              <a:latin typeface="Times New Roman"/>
              <a:ea typeface="Times New Roman"/>
              <a:cs typeface="Times New Roman"/>
              <a:sym typeface="Times New Roman"/>
            </a:endParaRPr>
          </a:p>
          <a:p>
            <a:pPr indent="-469900" lvl="0" marL="469900" marR="0" rtl="0" algn="l">
              <a:lnSpc>
                <a:spcPct val="100000"/>
              </a:lnSpc>
              <a:spcBef>
                <a:spcPts val="480"/>
              </a:spcBef>
              <a:spcAft>
                <a:spcPts val="0"/>
              </a:spcAft>
              <a:buClr>
                <a:srgbClr val="CC0000"/>
              </a:buClr>
              <a:buSzPts val="2400"/>
              <a:buFont typeface="Noto Sans Symbols"/>
              <a:buChar char="□"/>
            </a:pPr>
            <a:r>
              <a:rPr lang="en-US" sz="2400">
                <a:solidFill>
                  <a:srgbClr val="000000"/>
                </a:solidFill>
                <a:latin typeface="Times New Roman"/>
                <a:ea typeface="Times New Roman"/>
                <a:cs typeface="Times New Roman"/>
                <a:sym typeface="Times New Roman"/>
              </a:rPr>
              <a:t>Features include dynamic pricing, demand prediction, safety measures, and personalized recommendations, enhancing the ridesharing experience.</a:t>
            </a:r>
            <a:br>
              <a:rPr b="0" i="0" lang="en-US" sz="2400" u="none" cap="none" strike="noStrike">
                <a:solidFill>
                  <a:srgbClr val="000000"/>
                </a:solidFill>
                <a:latin typeface="Times New Roman"/>
                <a:ea typeface="Times New Roman"/>
                <a:cs typeface="Times New Roman"/>
                <a:sym typeface="Times New Roman"/>
              </a:rPr>
            </a:br>
            <a:endParaRPr b="0" i="0" sz="2400" u="none" cap="none" strike="noStrike">
              <a:solidFill>
                <a:srgbClr val="000000"/>
              </a:solidFill>
              <a:latin typeface="Times New Roman"/>
              <a:ea typeface="Times New Roman"/>
              <a:cs typeface="Times New Roman"/>
              <a:sym typeface="Times New Roman"/>
            </a:endParaRPr>
          </a:p>
          <a:p>
            <a:pPr indent="0" lvl="0" marL="0" rtl="0" algn="just">
              <a:spcBef>
                <a:spcPts val="480"/>
              </a:spcBef>
              <a:spcAft>
                <a:spcPts val="0"/>
              </a:spcAft>
              <a:buSzPts val="2400"/>
              <a:buNone/>
            </a:pPr>
            <a:r>
              <a:t/>
            </a:r>
            <a:endParaRPr sz="2400">
              <a:latin typeface="Times New Roman"/>
              <a:ea typeface="Times New Roman"/>
              <a:cs typeface="Times New Roman"/>
              <a:sym typeface="Times New Roman"/>
            </a:endParaRPr>
          </a:p>
        </p:txBody>
      </p:sp>
      <p:sp>
        <p:nvSpPr>
          <p:cNvPr id="5136" name="Google Shape;5136;p1"/>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Zeroth Review</a:t>
            </a:r>
            <a:endParaRPr/>
          </a:p>
        </p:txBody>
      </p:sp>
      <p:sp>
        <p:nvSpPr>
          <p:cNvPr id="5137" name="Google Shape;5137;p1"/>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5138" name="Google Shape;5138;p1"/>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2">
            <a:alphaModFix/>
          </a:blip>
          <a:tile algn="tl" flip="none" tx="0" sx="99997" ty="0" sy="99997"/>
        </a:blipFill>
      </p:bgPr>
    </p:bg>
    <p:spTree>
      <p:nvGrpSpPr>
        <p:cNvPr id="5139" name="Shape 5139"/>
        <p:cNvGrpSpPr/>
        <p:nvPr/>
      </p:nvGrpSpPr>
      <p:grpSpPr>
        <a:xfrm>
          <a:off x="0" y="0"/>
          <a:ext cx="0" cy="0"/>
          <a:chOff x="0" y="0"/>
          <a:chExt cx="0" cy="0"/>
        </a:xfrm>
      </p:grpSpPr>
      <p:sp>
        <p:nvSpPr>
          <p:cNvPr id="5140" name="Google Shape;5140;p2"/>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sz="3200">
                <a:solidFill>
                  <a:srgbClr val="FF0000"/>
                </a:solidFill>
              </a:rPr>
              <a:t>Problem Statement and Motivation</a:t>
            </a:r>
            <a:endParaRPr sz="2800"/>
          </a:p>
        </p:txBody>
      </p:sp>
      <p:sp>
        <p:nvSpPr>
          <p:cNvPr id="5141" name="Google Shape;5141;p2"/>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469900" lvl="0" marL="469900" marR="0" rtl="0" algn="l">
              <a:lnSpc>
                <a:spcPct val="100000"/>
              </a:lnSpc>
              <a:spcBef>
                <a:spcPts val="0"/>
              </a:spcBef>
              <a:spcAft>
                <a:spcPts val="0"/>
              </a:spcAft>
              <a:buClr>
                <a:srgbClr val="CC0000"/>
              </a:buClr>
              <a:buSzPts val="2400"/>
              <a:buFont typeface="Noto Sans Symbols"/>
              <a:buChar char="□"/>
            </a:pPr>
            <a:r>
              <a:rPr b="1" lang="en-US" sz="2400"/>
              <a:t>Transportation Challenges: </a:t>
            </a:r>
            <a:r>
              <a:rPr lang="en-US" sz="2400"/>
              <a:t>College students often face difficulties with reliable and affordable transportation options, leading to increased costs and time inefficiencies.</a:t>
            </a:r>
            <a:endParaRPr sz="2400"/>
          </a:p>
          <a:p>
            <a:pPr indent="-469900" lvl="0" marL="469900" marR="0" rtl="0" algn="l">
              <a:lnSpc>
                <a:spcPct val="100000"/>
              </a:lnSpc>
              <a:spcBef>
                <a:spcPts val="480"/>
              </a:spcBef>
              <a:spcAft>
                <a:spcPts val="0"/>
              </a:spcAft>
              <a:buClr>
                <a:srgbClr val="CC0000"/>
              </a:buClr>
              <a:buSzPts val="2400"/>
              <a:buFont typeface="Noto Sans Symbols"/>
              <a:buChar char="□"/>
            </a:pPr>
            <a:r>
              <a:rPr b="1" lang="en-US" sz="2400"/>
              <a:t>Underutilized Resources: </a:t>
            </a:r>
            <a:r>
              <a:rPr lang="en-US" sz="2400"/>
              <a:t>Many students with cars travel alone, resulting in underutilized seats and unnecessary environmental impact.</a:t>
            </a:r>
            <a:endParaRPr/>
          </a:p>
          <a:p>
            <a:pPr indent="-469900" lvl="0" marL="469900" marR="0" rtl="0" algn="l">
              <a:lnSpc>
                <a:spcPct val="100000"/>
              </a:lnSpc>
              <a:spcBef>
                <a:spcPts val="480"/>
              </a:spcBef>
              <a:spcAft>
                <a:spcPts val="0"/>
              </a:spcAft>
              <a:buClr>
                <a:srgbClr val="CC0000"/>
              </a:buClr>
              <a:buSzPts val="2400"/>
              <a:buFont typeface="Noto Sans Symbols"/>
              <a:buChar char="□"/>
            </a:pPr>
            <a:r>
              <a:rPr b="1" lang="en-US" sz="2400"/>
              <a:t>Enhanced Connectivity: </a:t>
            </a:r>
            <a:r>
              <a:rPr lang="en-US" sz="2400"/>
              <a:t>There is a need for a platform that connects students, optimizing ride-sharing opportunities while providing a safe, cost-effective, and environmentally friendly transportation solution</a:t>
            </a:r>
            <a:r>
              <a:rPr b="1" lang="en-US" sz="2400"/>
              <a:t>.</a:t>
            </a:r>
            <a:br>
              <a:rPr b="0" i="0" lang="en-US" sz="2400" u="none" cap="none" strike="noStrike">
                <a:solidFill>
                  <a:srgbClr val="000000"/>
                </a:solidFill>
                <a:latin typeface="Verdana"/>
                <a:ea typeface="Verdana"/>
                <a:cs typeface="Verdana"/>
                <a:sym typeface="Verdana"/>
              </a:rPr>
            </a:br>
            <a:endParaRPr b="0" i="0" sz="2400" u="none" cap="none" strike="noStrike">
              <a:solidFill>
                <a:srgbClr val="000000"/>
              </a:solidFill>
              <a:latin typeface="Verdana"/>
              <a:ea typeface="Verdana"/>
              <a:cs typeface="Verdana"/>
              <a:sym typeface="Verdana"/>
            </a:endParaRPr>
          </a:p>
          <a:p>
            <a:pPr indent="0" lvl="0" marL="0" rtl="0" algn="l">
              <a:spcBef>
                <a:spcPts val="600"/>
              </a:spcBef>
              <a:spcAft>
                <a:spcPts val="0"/>
              </a:spcAft>
              <a:buSzPts val="3000"/>
              <a:buNone/>
            </a:pPr>
            <a:r>
              <a:t/>
            </a:r>
            <a:endParaRPr/>
          </a:p>
        </p:txBody>
      </p:sp>
      <p:sp>
        <p:nvSpPr>
          <p:cNvPr id="5142" name="Google Shape;5142;p2"/>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Zeroth Review</a:t>
            </a:r>
            <a:endParaRPr/>
          </a:p>
        </p:txBody>
      </p:sp>
      <p:sp>
        <p:nvSpPr>
          <p:cNvPr id="5143" name="Google Shape;5143;p2"/>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5144" name="Google Shape;5144;p2"/>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2">
            <a:alphaModFix/>
          </a:blip>
          <a:tile algn="tl" flip="none" tx="0" sx="99997" ty="0" sy="99997"/>
        </a:blipFill>
      </p:bgPr>
    </p:bg>
    <p:spTree>
      <p:nvGrpSpPr>
        <p:cNvPr id="5145" name="Shape 5145"/>
        <p:cNvGrpSpPr/>
        <p:nvPr/>
      </p:nvGrpSpPr>
      <p:grpSpPr>
        <a:xfrm>
          <a:off x="0" y="0"/>
          <a:ext cx="0" cy="0"/>
          <a:chOff x="0" y="0"/>
          <a:chExt cx="0" cy="0"/>
        </a:xfrm>
      </p:grpSpPr>
      <p:sp>
        <p:nvSpPr>
          <p:cNvPr id="5146" name="Google Shape;5146;p3"/>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sz="3200">
                <a:solidFill>
                  <a:srgbClr val="FF0000"/>
                </a:solidFill>
              </a:rPr>
              <a:t>Existing System</a:t>
            </a:r>
            <a:endParaRPr sz="2800"/>
          </a:p>
        </p:txBody>
      </p:sp>
      <p:sp>
        <p:nvSpPr>
          <p:cNvPr id="5147" name="Google Shape;5147;p3"/>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469900" lvl="0" marL="469900" marR="0" rtl="0" algn="just">
              <a:lnSpc>
                <a:spcPct val="100000"/>
              </a:lnSpc>
              <a:spcBef>
                <a:spcPts val="0"/>
              </a:spcBef>
              <a:spcAft>
                <a:spcPts val="0"/>
              </a:spcAft>
              <a:buClr>
                <a:srgbClr val="CC0000"/>
              </a:buClr>
              <a:buSzPts val="2400"/>
              <a:buFont typeface="Noto Sans Symbols"/>
              <a:buChar char="□"/>
            </a:pPr>
            <a:r>
              <a:rPr b="1" lang="en-US" sz="2400">
                <a:latin typeface="Times New Roman"/>
                <a:ea typeface="Times New Roman"/>
                <a:cs typeface="Times New Roman"/>
                <a:sym typeface="Times New Roman"/>
              </a:rPr>
              <a:t>BlaBlaCar: </a:t>
            </a:r>
            <a:r>
              <a:rPr lang="en-US" sz="2400">
                <a:latin typeface="Times New Roman"/>
                <a:ea typeface="Times New Roman"/>
                <a:cs typeface="Times New Roman"/>
                <a:sym typeface="Times New Roman"/>
              </a:rPr>
              <a:t>A global carpooling platform connecting drivers with empty seats to passengers traveling the same route, offering cost-sharing and a social travel experience.</a:t>
            </a:r>
            <a:endParaRPr/>
          </a:p>
          <a:p>
            <a:pPr indent="-317500" lvl="0" marL="469900" marR="0" rtl="0" algn="just">
              <a:lnSpc>
                <a:spcPct val="100000"/>
              </a:lnSpc>
              <a:spcBef>
                <a:spcPts val="480"/>
              </a:spcBef>
              <a:spcAft>
                <a:spcPts val="0"/>
              </a:spcAft>
              <a:buClr>
                <a:srgbClr val="CC0000"/>
              </a:buClr>
              <a:buSzPts val="2400"/>
              <a:buFont typeface="Noto Sans Symbols"/>
              <a:buNone/>
            </a:pPr>
            <a:r>
              <a:t/>
            </a:r>
            <a:endParaRPr sz="2400">
              <a:latin typeface="Times New Roman"/>
              <a:ea typeface="Times New Roman"/>
              <a:cs typeface="Times New Roman"/>
              <a:sym typeface="Times New Roman"/>
            </a:endParaRPr>
          </a:p>
          <a:p>
            <a:pPr indent="-469900" lvl="0" marL="469900" marR="0" rtl="0" algn="just">
              <a:lnSpc>
                <a:spcPct val="100000"/>
              </a:lnSpc>
              <a:spcBef>
                <a:spcPts val="480"/>
              </a:spcBef>
              <a:spcAft>
                <a:spcPts val="0"/>
              </a:spcAft>
              <a:buClr>
                <a:srgbClr val="CC0000"/>
              </a:buClr>
              <a:buSzPts val="2400"/>
              <a:buFont typeface="Noto Sans Symbols"/>
              <a:buChar char="□"/>
            </a:pPr>
            <a:r>
              <a:rPr b="1" lang="en-US" sz="2400">
                <a:latin typeface="Times New Roman"/>
                <a:ea typeface="Times New Roman"/>
                <a:cs typeface="Times New Roman"/>
                <a:sym typeface="Times New Roman"/>
              </a:rPr>
              <a:t>Ryde: </a:t>
            </a:r>
            <a:r>
              <a:rPr lang="en-US" sz="2400">
                <a:latin typeface="Times New Roman"/>
                <a:ea typeface="Times New Roman"/>
                <a:cs typeface="Times New Roman"/>
                <a:sym typeface="Times New Roman"/>
              </a:rPr>
              <a:t>A carpooling app that allows users to find and share rides with others in their community, promoting sustainable and cost-effective travel.</a:t>
            </a:r>
            <a:endParaRPr/>
          </a:p>
          <a:p>
            <a:pPr indent="-317500" lvl="0" marL="469900" marR="0" rtl="0" algn="just">
              <a:lnSpc>
                <a:spcPct val="100000"/>
              </a:lnSpc>
              <a:spcBef>
                <a:spcPts val="480"/>
              </a:spcBef>
              <a:spcAft>
                <a:spcPts val="0"/>
              </a:spcAft>
              <a:buClr>
                <a:srgbClr val="CC0000"/>
              </a:buClr>
              <a:buSzPts val="2400"/>
              <a:buFont typeface="Noto Sans Symbols"/>
              <a:buNone/>
            </a:pPr>
            <a:r>
              <a:t/>
            </a:r>
            <a:endParaRPr sz="2400">
              <a:latin typeface="Times New Roman"/>
              <a:ea typeface="Times New Roman"/>
              <a:cs typeface="Times New Roman"/>
              <a:sym typeface="Times New Roman"/>
            </a:endParaRPr>
          </a:p>
          <a:p>
            <a:pPr indent="-469900" lvl="0" marL="469900" marR="0" rtl="0" algn="l">
              <a:lnSpc>
                <a:spcPct val="100000"/>
              </a:lnSpc>
              <a:spcBef>
                <a:spcPts val="480"/>
              </a:spcBef>
              <a:spcAft>
                <a:spcPts val="0"/>
              </a:spcAft>
              <a:buClr>
                <a:srgbClr val="CC0000"/>
              </a:buClr>
              <a:buSzPts val="2400"/>
              <a:buFont typeface="Noto Sans Symbols"/>
              <a:buChar char="□"/>
            </a:pPr>
            <a:r>
              <a:rPr b="1" lang="en-US" sz="2400">
                <a:latin typeface="Times New Roman"/>
                <a:ea typeface="Times New Roman"/>
                <a:cs typeface="Times New Roman"/>
                <a:sym typeface="Times New Roman"/>
              </a:rPr>
              <a:t>SPLT: </a:t>
            </a:r>
            <a:r>
              <a:rPr lang="en-US" sz="2400">
                <a:latin typeface="Times New Roman"/>
                <a:ea typeface="Times New Roman"/>
                <a:cs typeface="Times New Roman"/>
                <a:sym typeface="Times New Roman"/>
              </a:rPr>
              <a:t>A ride-sharing app aimed at corporate and university communities, enabling users to share rides and reduce commuting costs and environmental impact.</a:t>
            </a:r>
            <a:br>
              <a:rPr i="0" lang="en-US" sz="2400" u="none" cap="none" strike="noStrike">
                <a:solidFill>
                  <a:srgbClr val="000000"/>
                </a:solidFill>
                <a:latin typeface="Times New Roman"/>
                <a:ea typeface="Times New Roman"/>
                <a:cs typeface="Times New Roman"/>
                <a:sym typeface="Times New Roman"/>
              </a:rPr>
            </a:br>
            <a:endParaRPr i="0" sz="2400" u="none" cap="none" strike="noStrike">
              <a:solidFill>
                <a:srgbClr val="000000"/>
              </a:solidFill>
              <a:latin typeface="Times New Roman"/>
              <a:ea typeface="Times New Roman"/>
              <a:cs typeface="Times New Roman"/>
              <a:sym typeface="Times New Roman"/>
            </a:endParaRPr>
          </a:p>
          <a:p>
            <a:pPr indent="0" lvl="0" marL="0" rtl="0" algn="just">
              <a:spcBef>
                <a:spcPts val="480"/>
              </a:spcBef>
              <a:spcAft>
                <a:spcPts val="0"/>
              </a:spcAft>
              <a:buSzPts val="2400"/>
              <a:buNone/>
            </a:pPr>
            <a:r>
              <a:t/>
            </a:r>
            <a:endParaRPr sz="2400">
              <a:latin typeface="Times New Roman"/>
              <a:ea typeface="Times New Roman"/>
              <a:cs typeface="Times New Roman"/>
              <a:sym typeface="Times New Roman"/>
            </a:endParaRPr>
          </a:p>
        </p:txBody>
      </p:sp>
      <p:sp>
        <p:nvSpPr>
          <p:cNvPr id="5148" name="Google Shape;5148;p3"/>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Zeroth Review</a:t>
            </a:r>
            <a:endParaRPr/>
          </a:p>
        </p:txBody>
      </p:sp>
      <p:sp>
        <p:nvSpPr>
          <p:cNvPr id="5149" name="Google Shape;5149;p3"/>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5150" name="Google Shape;5150;p3"/>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2">
            <a:alphaModFix/>
          </a:blip>
          <a:tile algn="tl" flip="none" tx="0" sx="99997" ty="0" sy="99997"/>
        </a:blipFill>
      </p:bgPr>
    </p:bg>
    <p:spTree>
      <p:nvGrpSpPr>
        <p:cNvPr id="5151" name="Shape 5151"/>
        <p:cNvGrpSpPr/>
        <p:nvPr/>
      </p:nvGrpSpPr>
      <p:grpSpPr>
        <a:xfrm>
          <a:off x="0" y="0"/>
          <a:ext cx="0" cy="0"/>
          <a:chOff x="0" y="0"/>
          <a:chExt cx="0" cy="0"/>
        </a:xfrm>
      </p:grpSpPr>
      <p:sp>
        <p:nvSpPr>
          <p:cNvPr id="5152" name="Google Shape;5152;p4"/>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sz="3200">
                <a:solidFill>
                  <a:srgbClr val="FF0000"/>
                </a:solidFill>
              </a:rPr>
              <a:t>Objectives</a:t>
            </a:r>
            <a:endParaRPr sz="2800"/>
          </a:p>
        </p:txBody>
      </p:sp>
      <p:sp>
        <p:nvSpPr>
          <p:cNvPr id="5153" name="Google Shape;5153;p4"/>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469900" lvl="0" marL="469900" marR="0" rtl="0" algn="just">
              <a:lnSpc>
                <a:spcPct val="100000"/>
              </a:lnSpc>
              <a:spcBef>
                <a:spcPts val="0"/>
              </a:spcBef>
              <a:spcAft>
                <a:spcPts val="0"/>
              </a:spcAft>
              <a:buClr>
                <a:srgbClr val="CC0000"/>
              </a:buClr>
              <a:buSzPts val="2400"/>
              <a:buFont typeface="Noto Sans Symbols"/>
              <a:buChar char="□"/>
            </a:pPr>
            <a:r>
              <a:rPr b="1" lang="en-US" sz="2400"/>
              <a:t>Optimize Student Commutes: </a:t>
            </a:r>
            <a:r>
              <a:rPr lang="en-US" sz="2400"/>
              <a:t>Develop a platform that efficiently matches college students in India with carpooling opportunities, reducing travel time and expenses while addressing the challenge of overcrowded public transportation.</a:t>
            </a:r>
            <a:endParaRPr/>
          </a:p>
          <a:p>
            <a:pPr indent="-317500" lvl="0" marL="469900" marR="0" rtl="0" algn="just">
              <a:lnSpc>
                <a:spcPct val="100000"/>
              </a:lnSpc>
              <a:spcBef>
                <a:spcPts val="480"/>
              </a:spcBef>
              <a:spcAft>
                <a:spcPts val="0"/>
              </a:spcAft>
              <a:buClr>
                <a:srgbClr val="CC0000"/>
              </a:buClr>
              <a:buSzPts val="2400"/>
              <a:buFont typeface="Noto Sans Symbols"/>
              <a:buNone/>
            </a:pPr>
            <a:r>
              <a:t/>
            </a:r>
            <a:endParaRPr sz="2400">
              <a:solidFill>
                <a:srgbClr val="000000"/>
              </a:solidFill>
              <a:latin typeface="Times New Roman"/>
              <a:ea typeface="Times New Roman"/>
              <a:cs typeface="Times New Roman"/>
              <a:sym typeface="Times New Roman"/>
            </a:endParaRPr>
          </a:p>
          <a:p>
            <a:pPr indent="-469900" lvl="0" marL="469900" marR="0" rtl="0" algn="just">
              <a:lnSpc>
                <a:spcPct val="100000"/>
              </a:lnSpc>
              <a:spcBef>
                <a:spcPts val="560"/>
              </a:spcBef>
              <a:spcAft>
                <a:spcPts val="0"/>
              </a:spcAft>
              <a:buClr>
                <a:srgbClr val="CC0000"/>
              </a:buClr>
              <a:buSzPts val="2400"/>
              <a:buFont typeface="Noto Sans Symbols"/>
              <a:buChar char="□"/>
            </a:pPr>
            <a:r>
              <a:rPr b="1" lang="en-US" sz="2400"/>
              <a:t>Promote Sustainable Travel: </a:t>
            </a:r>
            <a:r>
              <a:rPr lang="en-US" sz="2400"/>
              <a:t>Encourage eco-friendly transportation by maximizing carpooling among students, thereby decreasing traffic congestion and lowering carbon emissions in Indian cities.</a:t>
            </a:r>
            <a:br>
              <a:rPr b="0" i="0" lang="en-US" sz="2800" u="none" cap="none" strike="noStrike">
                <a:solidFill>
                  <a:srgbClr val="000000"/>
                </a:solidFill>
                <a:latin typeface="Verdana"/>
                <a:ea typeface="Verdana"/>
                <a:cs typeface="Verdana"/>
                <a:sym typeface="Verdana"/>
              </a:rPr>
            </a:br>
            <a:endParaRPr b="0" i="0" sz="2800" u="none" cap="none" strike="noStrike">
              <a:solidFill>
                <a:srgbClr val="000000"/>
              </a:solidFill>
              <a:latin typeface="Verdana"/>
              <a:ea typeface="Verdana"/>
              <a:cs typeface="Verdana"/>
              <a:sym typeface="Verdana"/>
            </a:endParaRPr>
          </a:p>
          <a:p>
            <a:pPr indent="0" lvl="0" marL="0" rtl="0" algn="l">
              <a:spcBef>
                <a:spcPts val="600"/>
              </a:spcBef>
              <a:spcAft>
                <a:spcPts val="0"/>
              </a:spcAft>
              <a:buSzPts val="3000"/>
              <a:buNone/>
            </a:pPr>
            <a:r>
              <a:t/>
            </a:r>
            <a:endParaRPr/>
          </a:p>
        </p:txBody>
      </p:sp>
      <p:sp>
        <p:nvSpPr>
          <p:cNvPr id="5154" name="Google Shape;5154;p4"/>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Zeroth Review</a:t>
            </a:r>
            <a:endParaRPr/>
          </a:p>
        </p:txBody>
      </p:sp>
      <p:sp>
        <p:nvSpPr>
          <p:cNvPr id="5155" name="Google Shape;5155;p4"/>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5156" name="Google Shape;5156;p4"/>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2">
            <a:alphaModFix/>
          </a:blip>
          <a:tile algn="tl" flip="none" tx="0" sx="99997" ty="0" sy="99997"/>
        </a:blipFill>
      </p:bgPr>
    </p:bg>
    <p:spTree>
      <p:nvGrpSpPr>
        <p:cNvPr id="5157" name="Shape 5157"/>
        <p:cNvGrpSpPr/>
        <p:nvPr/>
      </p:nvGrpSpPr>
      <p:grpSpPr>
        <a:xfrm>
          <a:off x="0" y="0"/>
          <a:ext cx="0" cy="0"/>
          <a:chOff x="0" y="0"/>
          <a:chExt cx="0" cy="0"/>
        </a:xfrm>
      </p:grpSpPr>
      <p:sp>
        <p:nvSpPr>
          <p:cNvPr id="5158" name="Google Shape;5158;p5"/>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sz="3200">
                <a:solidFill>
                  <a:srgbClr val="FF0000"/>
                </a:solidFill>
              </a:rPr>
              <a:t>Abstract</a:t>
            </a:r>
            <a:endParaRPr sz="2800"/>
          </a:p>
        </p:txBody>
      </p:sp>
      <p:sp>
        <p:nvSpPr>
          <p:cNvPr id="5159" name="Google Shape;5159;p5"/>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469900" lvl="0" marL="469900" marR="0" rtl="0" algn="just">
              <a:lnSpc>
                <a:spcPct val="100000"/>
              </a:lnSpc>
              <a:spcBef>
                <a:spcPts val="0"/>
              </a:spcBef>
              <a:spcAft>
                <a:spcPts val="0"/>
              </a:spcAft>
              <a:buClr>
                <a:srgbClr val="CC0000"/>
              </a:buClr>
              <a:buSzPts val="2400"/>
              <a:buFont typeface="Noto Sans Symbols"/>
              <a:buChar char="□"/>
            </a:pPr>
            <a:r>
              <a:rPr lang="en-US" sz="2400">
                <a:latin typeface="Times New Roman"/>
                <a:ea typeface="Times New Roman"/>
                <a:cs typeface="Times New Roman"/>
                <a:sym typeface="Times New Roman"/>
              </a:rPr>
              <a:t>CampusCarpool: Optimized Ridesharing for Students is a carpooling platform designed to address the transportation challenges faced by college students in India. By allowing users to post their travel routes, pick-up points, and available seats, the platform facilitates efficient ride-sharing. Leveraging advanced machine learning algorithms, such as clustering and route optimization, it ensures optimal matching of riders and passengers to minimize travel time and distance. The platform also incorporates dynamic pricing, demand prediction, and safety features, offering a cost-effective, reliable, and eco-friendly transportation solution for students.</a:t>
            </a:r>
            <a:br>
              <a:rPr b="0" i="0" lang="en-US" sz="2400" u="none" cap="none" strike="noStrike">
                <a:solidFill>
                  <a:srgbClr val="000000"/>
                </a:solidFill>
                <a:latin typeface="Times New Roman"/>
                <a:ea typeface="Times New Roman"/>
                <a:cs typeface="Times New Roman"/>
                <a:sym typeface="Times New Roman"/>
              </a:rPr>
            </a:br>
            <a:endParaRPr b="0" i="0" sz="2400" u="none" cap="none" strike="noStrike">
              <a:solidFill>
                <a:srgbClr val="000000"/>
              </a:solidFill>
              <a:latin typeface="Times New Roman"/>
              <a:ea typeface="Times New Roman"/>
              <a:cs typeface="Times New Roman"/>
              <a:sym typeface="Times New Roman"/>
            </a:endParaRPr>
          </a:p>
          <a:p>
            <a:pPr indent="0" lvl="0" marL="0" rtl="0" algn="just">
              <a:spcBef>
                <a:spcPts val="480"/>
              </a:spcBef>
              <a:spcAft>
                <a:spcPts val="0"/>
              </a:spcAft>
              <a:buSzPts val="2400"/>
              <a:buNone/>
            </a:pPr>
            <a:r>
              <a:t/>
            </a:r>
            <a:endParaRPr sz="2400">
              <a:latin typeface="Times New Roman"/>
              <a:ea typeface="Times New Roman"/>
              <a:cs typeface="Times New Roman"/>
              <a:sym typeface="Times New Roman"/>
            </a:endParaRPr>
          </a:p>
        </p:txBody>
      </p:sp>
      <p:sp>
        <p:nvSpPr>
          <p:cNvPr id="5160" name="Google Shape;5160;p5"/>
          <p:cNvSpPr txBox="1"/>
          <p:nvPr>
            <p:ph idx="10" type="dt"/>
          </p:nvPr>
        </p:nvSpPr>
        <p:spPr>
          <a:xfrm>
            <a:off x="812800" y="6245225"/>
            <a:ext cx="2641500" cy="476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Zeroth Review</a:t>
            </a:r>
            <a:endParaRPr/>
          </a:p>
        </p:txBody>
      </p:sp>
      <p:sp>
        <p:nvSpPr>
          <p:cNvPr id="5161" name="Google Shape;5161;p5"/>
          <p:cNvSpPr txBox="1"/>
          <p:nvPr>
            <p:ph idx="11" type="ftr"/>
          </p:nvPr>
        </p:nvSpPr>
        <p:spPr>
          <a:xfrm>
            <a:off x="4165600" y="6245225"/>
            <a:ext cx="3860700" cy="476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a:t>Department of Computer Science and Engineering</a:t>
            </a:r>
            <a:endParaRPr/>
          </a:p>
        </p:txBody>
      </p:sp>
      <p:sp>
        <p:nvSpPr>
          <p:cNvPr id="5162" name="Google Shape;5162;p5"/>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C349C-5BE6-7AA1-4EE3-C4AA5A3BB314}"/>
              </a:ext>
            </a:extLst>
          </p:cNvPr>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Footer Placeholder 2">
            <a:extLst>
              <a:ext uri="{FF2B5EF4-FFF2-40B4-BE49-F238E27FC236}">
                <a16:creationId xmlns:a16="http://schemas.microsoft.com/office/drawing/2014/main" id="{778CC27A-14F7-85DD-1D33-35BB88464355}"/>
              </a:ext>
            </a:extLst>
          </p:cNvPr>
          <p:cNvSpPr>
            <a:spLocks noGrp="1"/>
          </p:cNvSpPr>
          <p:nvPr>
            <p:ph type="ftr" sz="quarter" idx="11"/>
          </p:nvPr>
        </p:nvSpPr>
        <p:spPr/>
        <p:txBody>
          <a:bodyPr/>
          <a:lstStyle/>
          <a:p>
            <a:pPr>
              <a:defRPr/>
            </a:pPr>
            <a:r>
              <a:rPr lang="en-US"/>
              <a:t>Department of Computer Science and Engineering</a:t>
            </a:r>
          </a:p>
        </p:txBody>
      </p:sp>
      <p:sp>
        <p:nvSpPr>
          <p:cNvPr id="4" name="Slide Number Placeholder 3">
            <a:extLst>
              <a:ext uri="{FF2B5EF4-FFF2-40B4-BE49-F238E27FC236}">
                <a16:creationId xmlns:a16="http://schemas.microsoft.com/office/drawing/2014/main" id="{CF44F5F3-B604-7034-3991-F0917DEC107F}"/>
              </a:ext>
            </a:extLst>
          </p:cNvPr>
          <p:cNvSpPr>
            <a:spLocks noGrp="1"/>
          </p:cNvSpPr>
          <p:nvPr>
            <p:ph type="sldNum" sz="quarter" idx="12"/>
          </p:nvPr>
        </p:nvSpPr>
        <p:spPr/>
        <p:txBody>
          <a:bodyPr/>
          <a:lstStyle/>
          <a:p>
            <a:pPr>
              <a:defRPr/>
            </a:pPr>
            <a:fld id="{F583B680-F650-469F-A231-392F163461F6}" type="slidenum">
              <a:rPr lang="en-US" altLang="en-US" smtClean="0"/>
              <a:pPr>
                <a:defRPr/>
              </a:pPr>
              <a:t>7</a:t>
            </a:fld>
            <a:endParaRPr lang="en-US" altLang="en-US" dirty="0"/>
          </a:p>
        </p:txBody>
      </p:sp>
      <p:sp>
        <p:nvSpPr>
          <p:cNvPr id="5" name="Date Placeholder 4">
            <a:extLst>
              <a:ext uri="{FF2B5EF4-FFF2-40B4-BE49-F238E27FC236}">
                <a16:creationId xmlns:a16="http://schemas.microsoft.com/office/drawing/2014/main" id="{09920C7D-BD2C-F059-5056-8B99F4B27643}"/>
              </a:ext>
            </a:extLst>
          </p:cNvPr>
          <p:cNvSpPr>
            <a:spLocks noGrp="1"/>
          </p:cNvSpPr>
          <p:nvPr>
            <p:ph type="dt" sz="half" idx="10"/>
          </p:nvPr>
        </p:nvSpPr>
        <p:spPr/>
        <p:txBody>
          <a:bodyPr/>
          <a:lstStyle/>
          <a:p>
            <a:pPr>
              <a:defRPr/>
            </a:pPr>
            <a:r>
              <a:rPr lang="en-US"/>
              <a:t>Zeroth Review</a:t>
            </a:r>
          </a:p>
        </p:txBody>
      </p:sp>
    </p:spTree>
    <p:extLst>
      <p:ext uri="{BB962C8B-B14F-4D97-AF65-F5344CB8AC3E}">
        <p14:creationId xmlns:p14="http://schemas.microsoft.com/office/powerpoint/2010/main" val="2273965067"/>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