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6A258-CA94-4DF8-B599-8B448CF1CD38}" v="153" dt="2023-07-06T17:27:31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lnews.org/sunys-class-on-solar-energy-and-panel-installations-gets-over-50000-enrollment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rchivo:Middelgrunden_wind_farm_2009-07-01_edit_filtered2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rr_Da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refresher/apa-refreshe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977" y="289479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ea typeface="+mj-lt"/>
                <a:cs typeface="+mj-lt"/>
              </a:rPr>
              <a:t>Exploring Renewable Energy Sources</a:t>
            </a:r>
            <a:endParaRPr lang="en-US" sz="54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822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An Overview of Sustainable Solutions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E7F0-35ED-978E-A5DF-7EF1DAC8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Solar Energy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E59B-1080-2FE7-B96A-702A0093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Include key points about solar energy, such as its definition, benefits, and examples of solar power application.</a:t>
            </a:r>
            <a:endParaRPr lang="en-US" sz="3200" dirty="0"/>
          </a:p>
        </p:txBody>
      </p:sp>
      <p:pic>
        <p:nvPicPr>
          <p:cNvPr id="4" name="Picture 4" descr="Solar panels in a field&#10;&#10;Description automatically generated">
            <a:extLst>
              <a:ext uri="{FF2B5EF4-FFF2-40B4-BE49-F238E27FC236}">
                <a16:creationId xmlns:a16="http://schemas.microsoft.com/office/drawing/2014/main" id="{CD6FC796-D629-E15D-951B-43180DBBD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44376" y="3349936"/>
            <a:ext cx="7304532" cy="3380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23079-115E-9000-05C6-B4FDAEF65782}"/>
              </a:ext>
            </a:extLst>
          </p:cNvPr>
          <p:cNvSpPr txBox="1"/>
          <p:nvPr/>
        </p:nvSpPr>
        <p:spPr>
          <a:xfrm>
            <a:off x="2836473" y="5042791"/>
            <a:ext cx="5950688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00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00C8-1055-ECF8-FBCA-62072E5E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Wind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0EA-3821-1BAB-5A0C-DAAAC86A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Highlight important details about wind energy, including how it works, advantages, and notable wind farms worldwide.</a:t>
            </a:r>
          </a:p>
        </p:txBody>
      </p:sp>
      <p:pic>
        <p:nvPicPr>
          <p:cNvPr id="4" name="Picture 4" descr="A row of windmills in the water&#10;&#10;Description automatically generated">
            <a:extLst>
              <a:ext uri="{FF2B5EF4-FFF2-40B4-BE49-F238E27FC236}">
                <a16:creationId xmlns:a16="http://schemas.microsoft.com/office/drawing/2014/main" id="{A117E440-77F3-6DAD-A674-B9D3801B9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5843" y="3626525"/>
            <a:ext cx="5454501" cy="2963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BF09C-DBE7-EAED-775D-55547C568A08}"/>
              </a:ext>
            </a:extLst>
          </p:cNvPr>
          <p:cNvSpPr txBox="1"/>
          <p:nvPr/>
        </p:nvSpPr>
        <p:spPr>
          <a:xfrm>
            <a:off x="4476307" y="589837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 dirty="0">
                <a:hlinkClick r:id="rId4"/>
              </a:rPr>
              <a:t>C BY-SA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38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D018-E2B7-B1F2-78CC-119FC2D7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Hydroelectric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1A96-C6D4-32CB-AEC6-60A36950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Present key information about hydroelectric power, including its process, benefits, and notable hydroelectric plants.</a:t>
            </a:r>
          </a:p>
        </p:txBody>
      </p:sp>
      <p:pic>
        <p:nvPicPr>
          <p:cNvPr id="4" name="Picture 4" descr="A large dam with a large waterfall&#10;&#10;Description automatically generated">
            <a:extLst>
              <a:ext uri="{FF2B5EF4-FFF2-40B4-BE49-F238E27FC236}">
                <a16:creationId xmlns:a16="http://schemas.microsoft.com/office/drawing/2014/main" id="{EB74775E-F3EE-2C4E-85B6-CB652B1B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54819" y="3671918"/>
            <a:ext cx="5064641" cy="2765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8C15A-7622-5D29-0294-9E4E8DFD1B4B}"/>
              </a:ext>
            </a:extLst>
          </p:cNvPr>
          <p:cNvSpPr txBox="1"/>
          <p:nvPr/>
        </p:nvSpPr>
        <p:spPr>
          <a:xfrm>
            <a:off x="3554819" y="6331357"/>
            <a:ext cx="5064641" cy="4238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6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A013-A0A0-3FAD-E540-423D0F40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BA27-8E96-2F5B-7054-034AE036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List the sources used to gather information for the presentation, such as books, websites, or research papers.</a:t>
            </a:r>
          </a:p>
        </p:txBody>
      </p:sp>
      <p:pic>
        <p:nvPicPr>
          <p:cNvPr id="4" name="Picture 4" descr="A blue circle with a black background and two books&#10;&#10;Description automatically generated">
            <a:extLst>
              <a:ext uri="{FF2B5EF4-FFF2-40B4-BE49-F238E27FC236}">
                <a16:creationId xmlns:a16="http://schemas.microsoft.com/office/drawing/2014/main" id="{67A07598-5F49-3045-436E-053B47DF4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87702" y="3253563"/>
            <a:ext cx="27432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ED02F-C1FF-117A-C674-3CE0132035CD}"/>
              </a:ext>
            </a:extLst>
          </p:cNvPr>
          <p:cNvSpPr txBox="1"/>
          <p:nvPr/>
        </p:nvSpPr>
        <p:spPr>
          <a:xfrm>
            <a:off x="4387702" y="599676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5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Exploring Renewable Energy Sources</vt:lpstr>
      <vt:lpstr>Solar Energy</vt:lpstr>
      <vt:lpstr>Wind Energy</vt:lpstr>
      <vt:lpstr>Hydroelectric Power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2023-07-06T17:07:33Z</dcterms:created>
  <dcterms:modified xsi:type="dcterms:W3CDTF">2023-07-06T17:28:33Z</dcterms:modified>
</cp:coreProperties>
</file>