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 id="2147483803" r:id="rId2"/>
    <p:sldMasterId id="2147483815" r:id="rId3"/>
    <p:sldMasterId id="2147483845" r:id="rId4"/>
    <p:sldMasterId id="2147483863" r:id="rId5"/>
  </p:sldMasterIdLst>
  <p:notesMasterIdLst>
    <p:notesMasterId r:id="rId13"/>
  </p:notesMasterIdLst>
  <p:sldIdLst>
    <p:sldId id="256" r:id="rId6"/>
    <p:sldId id="257" r:id="rId7"/>
    <p:sldId id="258" r:id="rId8"/>
    <p:sldId id="259"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572783-29D9-4343-B7C2-23313FA686D9}" type="datetimeFigureOut">
              <a:rPr lang="en-US" smtClean="0"/>
              <a:t>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0646AD-4DBD-4A78-897D-531418F2DD91}" type="slidenum">
              <a:rPr lang="en-US" smtClean="0"/>
              <a:t>‹#›</a:t>
            </a:fld>
            <a:endParaRPr lang="en-US"/>
          </a:p>
        </p:txBody>
      </p:sp>
    </p:spTree>
    <p:extLst>
      <p:ext uri="{BB962C8B-B14F-4D97-AF65-F5344CB8AC3E}">
        <p14:creationId xmlns:p14="http://schemas.microsoft.com/office/powerpoint/2010/main" val="270067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5" name="Footer Placeholder 4"/>
          <p:cNvSpPr>
            <a:spLocks noGrp="1"/>
          </p:cNvSpPr>
          <p:nvPr>
            <p:ph type="ftr" sz="quarter" idx="11"/>
          </p:nvPr>
        </p:nvSpPr>
        <p:spPr/>
        <p:txBody>
          <a:bodyPr/>
          <a:lstStyle/>
          <a:p>
            <a:endParaRPr lang="en-US" dirty="0">
              <a:solidFill>
                <a:schemeClr val="bg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2167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1/11/2021</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96162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1/11/2021</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61875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1/11/2021</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63667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1/11/2021</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37387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1/11/2021</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41372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81082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90503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76D354-1FF9-4408-AE57-0494023B31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2FD86601-1664-44C0-B888-24B3A2EF39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33B541B4-52DB-49D6-8B4B-FC0959870325}"/>
              </a:ext>
            </a:extLst>
          </p:cNvPr>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5" name="Footer Placeholder 4">
            <a:extLst>
              <a:ext uri="{FF2B5EF4-FFF2-40B4-BE49-F238E27FC236}">
                <a16:creationId xmlns="" xmlns:a16="http://schemas.microsoft.com/office/drawing/2014/main" id="{AC14B82D-FD57-488C-BEBA-E771E29195F0}"/>
              </a:ext>
            </a:extLst>
          </p:cNvPr>
          <p:cNvSpPr>
            <a:spLocks noGrp="1"/>
          </p:cNvSpPr>
          <p:nvPr>
            <p:ph type="ftr" sz="quarter" idx="11"/>
          </p:nvPr>
        </p:nvSpPr>
        <p:spPr/>
        <p:txBody>
          <a:bodyPr/>
          <a:lstStyle/>
          <a:p>
            <a:endParaRPr lang="en-US" dirty="0">
              <a:solidFill>
                <a:schemeClr val="bg1"/>
              </a:solidFill>
            </a:endParaRPr>
          </a:p>
        </p:txBody>
      </p:sp>
      <p:sp>
        <p:nvSpPr>
          <p:cNvPr id="6" name="Slide Number Placeholder 5">
            <a:extLst>
              <a:ext uri="{FF2B5EF4-FFF2-40B4-BE49-F238E27FC236}">
                <a16:creationId xmlns="" xmlns:a16="http://schemas.microsoft.com/office/drawing/2014/main" id="{EB6B7008-D1E6-413D-B373-451975EF4664}"/>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411928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FE6F88-30DC-48F2-896F-FF2819D67D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E1E7ED6-EB6B-47EE-9640-7C6694C887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77268AA-81EB-4A53-AFB6-28DFD3B9D53F}"/>
              </a:ext>
            </a:extLst>
          </p:cNvPr>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5" name="Footer Placeholder 4">
            <a:extLst>
              <a:ext uri="{FF2B5EF4-FFF2-40B4-BE49-F238E27FC236}">
                <a16:creationId xmlns="" xmlns:a16="http://schemas.microsoft.com/office/drawing/2014/main" id="{F93BEBF6-C746-4734-A1B1-884EE021B219}"/>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 xmlns:a16="http://schemas.microsoft.com/office/drawing/2014/main" id="{92B153CB-214E-47FA-B86E-6ED46D38B844}"/>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056427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035F39-25AC-499B-B74D-3ED93F5B49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088565A5-02EC-4318-B66A-A637B6079B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80D27172-F54F-4A52-A1F3-08F8423625DC}"/>
              </a:ext>
            </a:extLst>
          </p:cNvPr>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5" name="Footer Placeholder 4">
            <a:extLst>
              <a:ext uri="{FF2B5EF4-FFF2-40B4-BE49-F238E27FC236}">
                <a16:creationId xmlns="" xmlns:a16="http://schemas.microsoft.com/office/drawing/2014/main" id="{6A7354DA-B0EF-4206-9926-9798EDDEEEDF}"/>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 xmlns:a16="http://schemas.microsoft.com/office/drawing/2014/main" id="{6CE6EFA8-5E65-4689-AD1C-521C5D32A8C1}"/>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92256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2162052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7DA647-BE8D-480E-A99D-2378DF0E1E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66C7704-0BDA-4DB2-A7C0-AB806C0345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3D8603E2-BC85-4364-A143-12E05C31B7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ECE07234-44BD-4361-BA00-A344DA2ECC2D}"/>
              </a:ext>
            </a:extLst>
          </p:cNvPr>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6" name="Footer Placeholder 5">
            <a:extLst>
              <a:ext uri="{FF2B5EF4-FFF2-40B4-BE49-F238E27FC236}">
                <a16:creationId xmlns="" xmlns:a16="http://schemas.microsoft.com/office/drawing/2014/main" id="{763A932B-E95F-4A83-AFC4-256DFCBBC6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 xmlns:a16="http://schemas.microsoft.com/office/drawing/2014/main" id="{205D666B-7445-40A6-98D6-703DA14FF3FE}"/>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710261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3D776F-6B0A-4F46-86CA-B4495CC2A9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26F54C57-C9C0-4793-A3EC-02B07E5492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8CA0D0E9-7721-4648-AC33-0E5241D76E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59575499-FF06-4C7B-9DB3-BCDFAB34D5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C48BA1B-F683-415A-BAAB-C76FB1461D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D14E0FF-E961-4DDB-AB45-048699F8D26C}"/>
              </a:ext>
            </a:extLst>
          </p:cNvPr>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8" name="Footer Placeholder 7">
            <a:extLst>
              <a:ext uri="{FF2B5EF4-FFF2-40B4-BE49-F238E27FC236}">
                <a16:creationId xmlns="" xmlns:a16="http://schemas.microsoft.com/office/drawing/2014/main" id="{D2ADF998-B10F-46D4-8E1E-7CCDEF4BEE2F}"/>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 xmlns:a16="http://schemas.microsoft.com/office/drawing/2014/main" id="{F195C271-4EA1-4E1D-8085-7BAA66630BCC}"/>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218608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7D3732-FAD4-4348-81EF-0EFB9E041B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8104C842-6F0A-4EC0-B917-4D6BECCD2C40}"/>
              </a:ext>
            </a:extLst>
          </p:cNvPr>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4" name="Footer Placeholder 3">
            <a:extLst>
              <a:ext uri="{FF2B5EF4-FFF2-40B4-BE49-F238E27FC236}">
                <a16:creationId xmlns="" xmlns:a16="http://schemas.microsoft.com/office/drawing/2014/main" id="{F13F1C41-B3B1-4243-AE82-1F40A92D252A}"/>
              </a:ext>
            </a:extLst>
          </p:cNvPr>
          <p:cNvSpPr>
            <a:spLocks noGrp="1"/>
          </p:cNvSpPr>
          <p:nvPr>
            <p:ph type="ftr" sz="quarter" idx="11"/>
          </p:nvPr>
        </p:nvSpPr>
        <p:spPr/>
        <p:txBody>
          <a:bodyPr/>
          <a:lstStyle/>
          <a:p>
            <a:endParaRPr lang="en-US" dirty="0">
              <a:solidFill>
                <a:schemeClr val="tx1"/>
              </a:solidFill>
            </a:endParaRPr>
          </a:p>
        </p:txBody>
      </p:sp>
      <p:sp>
        <p:nvSpPr>
          <p:cNvPr id="5" name="Slide Number Placeholder 4">
            <a:extLst>
              <a:ext uri="{FF2B5EF4-FFF2-40B4-BE49-F238E27FC236}">
                <a16:creationId xmlns="" xmlns:a16="http://schemas.microsoft.com/office/drawing/2014/main" id="{8D5C30C6-D870-4E8D-8314-90041A3DD5D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025825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2C6E072-C3C4-466E-99EA-47813272F6EA}"/>
              </a:ext>
            </a:extLst>
          </p:cNvPr>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3" name="Footer Placeholder 2">
            <a:extLst>
              <a:ext uri="{FF2B5EF4-FFF2-40B4-BE49-F238E27FC236}">
                <a16:creationId xmlns="" xmlns:a16="http://schemas.microsoft.com/office/drawing/2014/main" id="{FC747AF7-AB6B-4367-AF50-E7DE63FF6297}"/>
              </a:ext>
            </a:extLst>
          </p:cNvPr>
          <p:cNvSpPr>
            <a:spLocks noGrp="1"/>
          </p:cNvSpPr>
          <p:nvPr>
            <p:ph type="ftr" sz="quarter" idx="11"/>
          </p:nvPr>
        </p:nvSpPr>
        <p:spPr/>
        <p:txBody>
          <a:bodyPr/>
          <a:lstStyle/>
          <a:p>
            <a:endParaRPr lang="en-US" dirty="0">
              <a:solidFill>
                <a:schemeClr val="tx1"/>
              </a:solidFill>
            </a:endParaRPr>
          </a:p>
        </p:txBody>
      </p:sp>
      <p:sp>
        <p:nvSpPr>
          <p:cNvPr id="4" name="Slide Number Placeholder 3">
            <a:extLst>
              <a:ext uri="{FF2B5EF4-FFF2-40B4-BE49-F238E27FC236}">
                <a16:creationId xmlns="" xmlns:a16="http://schemas.microsoft.com/office/drawing/2014/main" id="{9609D2F6-4F9E-495E-95D8-F74DF120812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82578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9FD660-F8BF-435C-B02B-BABF332489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06F7497-8DC8-4FFA-82ED-4A586088CC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3DFEBFF-71B8-474C-874F-A2A62C02B2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0D483B2-806D-4DED-965B-D4DDCF3D2A83}"/>
              </a:ext>
            </a:extLst>
          </p:cNvPr>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6" name="Footer Placeholder 5">
            <a:extLst>
              <a:ext uri="{FF2B5EF4-FFF2-40B4-BE49-F238E27FC236}">
                <a16:creationId xmlns="" xmlns:a16="http://schemas.microsoft.com/office/drawing/2014/main" id="{FEE04A6F-97DB-408D-BAC3-1066D1D4075F}"/>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 xmlns:a16="http://schemas.microsoft.com/office/drawing/2014/main" id="{7AB3A931-2B65-44A1-BFB0-7403695A0E24}"/>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041345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B6C006-0A9A-43A4-989B-4959CE2CA1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4AD69C66-EE57-4BBE-B9AA-E35C499344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6D06DD6A-BB74-48AF-BC1D-124AE00CEA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DA0768B-6397-4F67-8A21-885D2F22BC92}"/>
              </a:ext>
            </a:extLst>
          </p:cNvPr>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6" name="Footer Placeholder 5">
            <a:extLst>
              <a:ext uri="{FF2B5EF4-FFF2-40B4-BE49-F238E27FC236}">
                <a16:creationId xmlns="" xmlns:a16="http://schemas.microsoft.com/office/drawing/2014/main" id="{EDB015B2-897D-4B6E-8945-A7073B854BC8}"/>
              </a:ext>
            </a:extLst>
          </p:cNvPr>
          <p:cNvSpPr>
            <a:spLocks noGrp="1"/>
          </p:cNvSpPr>
          <p:nvPr>
            <p:ph type="ftr" sz="quarter" idx="11"/>
          </p:nvPr>
        </p:nvSpPr>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a:extLst>
              <a:ext uri="{FF2B5EF4-FFF2-40B4-BE49-F238E27FC236}">
                <a16:creationId xmlns="" xmlns:a16="http://schemas.microsoft.com/office/drawing/2014/main" id="{38E6697A-33DF-4DC6-A054-887CC8F9420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175950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804C6C-259C-4C70-950E-47B5DD891E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A88452A9-D585-4351-8750-D6DEA241C2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C954A31-5A4B-47F9-BD14-9C1C48485341}"/>
              </a:ext>
            </a:extLst>
          </p:cNvPr>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5" name="Footer Placeholder 4">
            <a:extLst>
              <a:ext uri="{FF2B5EF4-FFF2-40B4-BE49-F238E27FC236}">
                <a16:creationId xmlns="" xmlns:a16="http://schemas.microsoft.com/office/drawing/2014/main" id="{3C71C251-DF3D-4B25-9220-61EF15A256C4}"/>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 xmlns:a16="http://schemas.microsoft.com/office/drawing/2014/main" id="{661000D4-76D9-4801-8CA8-CC2057E64201}"/>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06757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A7DD534-B3D2-42E4-B33B-0BA2525B2C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98278421-7B3F-4C5D-996E-FED9231689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AB57796-43E3-4B4D-AAD8-A0075F41AEFD}"/>
              </a:ext>
            </a:extLst>
          </p:cNvPr>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5" name="Footer Placeholder 4">
            <a:extLst>
              <a:ext uri="{FF2B5EF4-FFF2-40B4-BE49-F238E27FC236}">
                <a16:creationId xmlns="" xmlns:a16="http://schemas.microsoft.com/office/drawing/2014/main" id="{57DD532D-BAC7-48D0-988B-0866BFF9E985}"/>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 xmlns:a16="http://schemas.microsoft.com/office/drawing/2014/main" id="{0102C37D-29D3-4DA9-8FA2-23D370788A8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760506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5" name="Footer Placeholder 4"/>
          <p:cNvSpPr>
            <a:spLocks noGrp="1"/>
          </p:cNvSpPr>
          <p:nvPr>
            <p:ph type="ftr" sz="quarter" idx="11"/>
          </p:nvPr>
        </p:nvSpPr>
        <p:spPr/>
        <p:txBody>
          <a:bodyPr/>
          <a:lstStyle/>
          <a:p>
            <a:endParaRPr lang="en-US" dirty="0">
              <a:solidFill>
                <a:schemeClr val="bg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6833564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804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38318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2135384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69793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8" name="Footer Placeholder 7"/>
          <p:cNvSpPr>
            <a:spLocks noGrp="1"/>
          </p:cNvSpPr>
          <p:nvPr>
            <p:ph type="ftr" sz="quarter" idx="11"/>
          </p:nvPr>
        </p:nvSpPr>
        <p:spPr/>
        <p:txBody>
          <a:bodyPr/>
          <a:lstStyle/>
          <a:p>
            <a:endParaRPr lang="en-US" dirty="0">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4445574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5" name="Footer Placeholder 3"/>
          <p:cNvSpPr>
            <a:spLocks noGrp="1"/>
          </p:cNvSpPr>
          <p:nvPr>
            <p:ph type="ftr" sz="quarter" idx="11"/>
          </p:nvPr>
        </p:nvSpPr>
        <p:spPr/>
        <p:txBody>
          <a:bodyPr/>
          <a:lstStyle/>
          <a:p>
            <a:endParaRPr lang="en-US" dirty="0">
              <a:solidFill>
                <a:schemeClr val="tx1"/>
              </a:solidFill>
            </a:endParaRPr>
          </a:p>
        </p:txBody>
      </p:sp>
      <p:sp>
        <p:nvSpPr>
          <p:cNvPr id="6"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373190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5" name="Footer Placeholder 2"/>
          <p:cNvSpPr>
            <a:spLocks noGrp="1"/>
          </p:cNvSpPr>
          <p:nvPr>
            <p:ph type="ftr" sz="quarter" idx="11"/>
          </p:nvPr>
        </p:nvSpPr>
        <p:spPr/>
        <p:txBody>
          <a:bodyPr/>
          <a:lstStyle/>
          <a:p>
            <a:endParaRPr lang="en-US" dirty="0">
              <a:solidFill>
                <a:schemeClr val="tx1"/>
              </a:solidFill>
            </a:endParaRPr>
          </a:p>
        </p:txBody>
      </p:sp>
      <p:sp>
        <p:nvSpPr>
          <p:cNvPr id="6"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324373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5" name="Footer Placeholder 5"/>
          <p:cNvSpPr>
            <a:spLocks noGrp="1"/>
          </p:cNvSpPr>
          <p:nvPr>
            <p:ph type="ftr" sz="quarter" idx="11"/>
          </p:nvPr>
        </p:nvSpPr>
        <p:spPr/>
        <p:txBody>
          <a:bodyPr/>
          <a:lstStyle/>
          <a:p>
            <a:endParaRPr lang="en-US" dirty="0">
              <a:solidFill>
                <a:schemeClr val="tx1"/>
              </a:solidFill>
            </a:endParaRPr>
          </a:p>
        </p:txBody>
      </p:sp>
      <p:sp>
        <p:nvSpPr>
          <p:cNvPr id="6"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40070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6" name="Footer Placeholder 5"/>
          <p:cNvSpPr>
            <a:spLocks noGrp="1"/>
          </p:cNvSpPr>
          <p:nvPr>
            <p:ph type="ftr" sz="quarter" idx="11"/>
          </p:nvPr>
        </p:nvSpPr>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652643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1/11/2021</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513877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1/11/2021</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428448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1/11/2021</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36627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60392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1/11/2021</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22663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fld id="{A37D6D71-8B28-4ED6-B932-04B197003D23}" type="datetimeFigureOut">
              <a:rPr lang="en-US" smtClean="0"/>
              <a:pPr algn="r"/>
              <a:t>1/11/2021</a:t>
            </a:fld>
            <a:endParaRPr lang="en-US" spc="50" dirty="0"/>
          </a:p>
        </p:txBody>
      </p:sp>
      <p:sp>
        <p:nvSpPr>
          <p:cNvPr id="4"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3263092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fld id="{A37D6D71-8B28-4ED6-B932-04B197003D23}" type="datetimeFigureOut">
              <a:rPr lang="en-US" smtClean="0"/>
              <a:pPr algn="r"/>
              <a:t>1/11/2021</a:t>
            </a:fld>
            <a:endParaRPr lang="en-US" spc="50" dirty="0"/>
          </a:p>
        </p:txBody>
      </p:sp>
      <p:sp>
        <p:nvSpPr>
          <p:cNvPr id="4"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599915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67212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982472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5" name="Footer Placeholder 4"/>
          <p:cNvSpPr>
            <a:spLocks noGrp="1"/>
          </p:cNvSpPr>
          <p:nvPr>
            <p:ph type="ftr" sz="quarter" idx="11"/>
          </p:nvPr>
        </p:nvSpPr>
        <p:spPr/>
        <p:txBody>
          <a:bodyPr/>
          <a:lstStyle/>
          <a:p>
            <a:endParaRPr lang="en-US" dirty="0">
              <a:solidFill>
                <a:schemeClr val="bg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913065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5970836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201932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946227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8" name="Footer Placeholder 7"/>
          <p:cNvSpPr>
            <a:spLocks noGrp="1"/>
          </p:cNvSpPr>
          <p:nvPr>
            <p:ph type="ftr" sz="quarter" idx="11"/>
          </p:nvPr>
        </p:nvSpPr>
        <p:spPr/>
        <p:txBody>
          <a:bodyPr/>
          <a:lstStyle/>
          <a:p>
            <a:endParaRPr lang="en-US" dirty="0">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3730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8" name="Footer Placeholder 7"/>
          <p:cNvSpPr>
            <a:spLocks noGrp="1"/>
          </p:cNvSpPr>
          <p:nvPr>
            <p:ph type="ftr" sz="quarter" idx="11"/>
          </p:nvPr>
        </p:nvSpPr>
        <p:spPr/>
        <p:txBody>
          <a:bodyPr/>
          <a:lstStyle/>
          <a:p>
            <a:endParaRPr lang="en-US" dirty="0">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3919033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5" name="Footer Placeholder 3"/>
          <p:cNvSpPr>
            <a:spLocks noGrp="1"/>
          </p:cNvSpPr>
          <p:nvPr>
            <p:ph type="ftr" sz="quarter" idx="11"/>
          </p:nvPr>
        </p:nvSpPr>
        <p:spPr/>
        <p:txBody>
          <a:bodyPr/>
          <a:lstStyle/>
          <a:p>
            <a:endParaRPr lang="en-US" dirty="0">
              <a:solidFill>
                <a:schemeClr val="tx1"/>
              </a:solidFill>
            </a:endParaRPr>
          </a:p>
        </p:txBody>
      </p:sp>
      <p:sp>
        <p:nvSpPr>
          <p:cNvPr id="6"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738981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5" name="Footer Placeholder 2"/>
          <p:cNvSpPr>
            <a:spLocks noGrp="1"/>
          </p:cNvSpPr>
          <p:nvPr>
            <p:ph type="ftr" sz="quarter" idx="11"/>
          </p:nvPr>
        </p:nvSpPr>
        <p:spPr/>
        <p:txBody>
          <a:bodyPr/>
          <a:lstStyle/>
          <a:p>
            <a:endParaRPr lang="en-US" dirty="0">
              <a:solidFill>
                <a:schemeClr val="tx1"/>
              </a:solidFill>
            </a:endParaRPr>
          </a:p>
        </p:txBody>
      </p:sp>
      <p:sp>
        <p:nvSpPr>
          <p:cNvPr id="6"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517010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5" name="Footer Placeholder 5"/>
          <p:cNvSpPr>
            <a:spLocks noGrp="1"/>
          </p:cNvSpPr>
          <p:nvPr>
            <p:ph type="ftr" sz="quarter" idx="11"/>
          </p:nvPr>
        </p:nvSpPr>
        <p:spPr/>
        <p:txBody>
          <a:bodyPr/>
          <a:lstStyle/>
          <a:p>
            <a:endParaRPr lang="en-US" dirty="0">
              <a:solidFill>
                <a:schemeClr val="tx1"/>
              </a:solidFill>
            </a:endParaRPr>
          </a:p>
        </p:txBody>
      </p:sp>
      <p:sp>
        <p:nvSpPr>
          <p:cNvPr id="6"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552740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6" name="Footer Placeholder 5"/>
          <p:cNvSpPr>
            <a:spLocks noGrp="1"/>
          </p:cNvSpPr>
          <p:nvPr>
            <p:ph type="ftr" sz="quarter" idx="11"/>
          </p:nvPr>
        </p:nvSpPr>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864304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1/11/2021</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94198327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1/11/2021</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0253688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1/11/2021</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104288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1/11/2021</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635896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fld id="{A37D6D71-8B28-4ED6-B932-04B197003D23}" type="datetimeFigureOut">
              <a:rPr lang="en-US" smtClean="0"/>
              <a:pPr algn="r"/>
              <a:t>1/11/2021</a:t>
            </a:fld>
            <a:endParaRPr lang="en-US" spc="50" dirty="0"/>
          </a:p>
        </p:txBody>
      </p:sp>
      <p:sp>
        <p:nvSpPr>
          <p:cNvPr id="4"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226436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fld id="{A37D6D71-8B28-4ED6-B932-04B197003D23}" type="datetimeFigureOut">
              <a:rPr lang="en-US" smtClean="0"/>
              <a:pPr algn="r"/>
              <a:t>1/11/2021</a:t>
            </a:fld>
            <a:endParaRPr lang="en-US" spc="50" dirty="0"/>
          </a:p>
        </p:txBody>
      </p:sp>
      <p:sp>
        <p:nvSpPr>
          <p:cNvPr id="4"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15096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4" name="Footer Placeholder 3"/>
          <p:cNvSpPr>
            <a:spLocks noGrp="1"/>
          </p:cNvSpPr>
          <p:nvPr>
            <p:ph type="ftr" sz="quarter" idx="11"/>
          </p:nvPr>
        </p:nvSpPr>
        <p:spPr/>
        <p:txBody>
          <a:bodyPr/>
          <a:lstStyle/>
          <a:p>
            <a:endParaRPr lang="en-US" dirty="0">
              <a:solidFill>
                <a:schemeClr val="tx1"/>
              </a:solidFill>
            </a:endParaRPr>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3144736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5277225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3973928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76D354-1FF9-4408-AE57-0494023B31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2FD86601-1664-44C0-B888-24B3A2EF39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33B541B4-52DB-49D6-8B4B-FC0959870325}"/>
              </a:ext>
            </a:extLst>
          </p:cNvPr>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5" name="Footer Placeholder 4">
            <a:extLst>
              <a:ext uri="{FF2B5EF4-FFF2-40B4-BE49-F238E27FC236}">
                <a16:creationId xmlns="" xmlns:a16="http://schemas.microsoft.com/office/drawing/2014/main" id="{AC14B82D-FD57-488C-BEBA-E771E29195F0}"/>
              </a:ext>
            </a:extLst>
          </p:cNvPr>
          <p:cNvSpPr>
            <a:spLocks noGrp="1"/>
          </p:cNvSpPr>
          <p:nvPr>
            <p:ph type="ftr" sz="quarter" idx="11"/>
          </p:nvPr>
        </p:nvSpPr>
        <p:spPr/>
        <p:txBody>
          <a:bodyPr/>
          <a:lstStyle/>
          <a:p>
            <a:endParaRPr lang="en-US" dirty="0">
              <a:solidFill>
                <a:schemeClr val="bg1"/>
              </a:solidFill>
            </a:endParaRPr>
          </a:p>
        </p:txBody>
      </p:sp>
      <p:sp>
        <p:nvSpPr>
          <p:cNvPr id="6" name="Slide Number Placeholder 5">
            <a:extLst>
              <a:ext uri="{FF2B5EF4-FFF2-40B4-BE49-F238E27FC236}">
                <a16:creationId xmlns="" xmlns:a16="http://schemas.microsoft.com/office/drawing/2014/main" id="{EB6B7008-D1E6-413D-B373-451975EF4664}"/>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6793135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FE6F88-30DC-48F2-896F-FF2819D67D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E1E7ED6-EB6B-47EE-9640-7C6694C887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77268AA-81EB-4A53-AFB6-28DFD3B9D53F}"/>
              </a:ext>
            </a:extLst>
          </p:cNvPr>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5" name="Footer Placeholder 4">
            <a:extLst>
              <a:ext uri="{FF2B5EF4-FFF2-40B4-BE49-F238E27FC236}">
                <a16:creationId xmlns="" xmlns:a16="http://schemas.microsoft.com/office/drawing/2014/main" id="{F93BEBF6-C746-4734-A1B1-884EE021B219}"/>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 xmlns:a16="http://schemas.microsoft.com/office/drawing/2014/main" id="{92B153CB-214E-47FA-B86E-6ED46D38B844}"/>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2318307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035F39-25AC-499B-B74D-3ED93F5B49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088565A5-02EC-4318-B66A-A637B6079B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80D27172-F54F-4A52-A1F3-08F8423625DC}"/>
              </a:ext>
            </a:extLst>
          </p:cNvPr>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5" name="Footer Placeholder 4">
            <a:extLst>
              <a:ext uri="{FF2B5EF4-FFF2-40B4-BE49-F238E27FC236}">
                <a16:creationId xmlns="" xmlns:a16="http://schemas.microsoft.com/office/drawing/2014/main" id="{6A7354DA-B0EF-4206-9926-9798EDDEEEDF}"/>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 xmlns:a16="http://schemas.microsoft.com/office/drawing/2014/main" id="{6CE6EFA8-5E65-4689-AD1C-521C5D32A8C1}"/>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4360877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7DA647-BE8D-480E-A99D-2378DF0E1E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66C7704-0BDA-4DB2-A7C0-AB806C0345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3D8603E2-BC85-4364-A143-12E05C31B7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ECE07234-44BD-4361-BA00-A344DA2ECC2D}"/>
              </a:ext>
            </a:extLst>
          </p:cNvPr>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6" name="Footer Placeholder 5">
            <a:extLst>
              <a:ext uri="{FF2B5EF4-FFF2-40B4-BE49-F238E27FC236}">
                <a16:creationId xmlns="" xmlns:a16="http://schemas.microsoft.com/office/drawing/2014/main" id="{763A932B-E95F-4A83-AFC4-256DFCBBC6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 xmlns:a16="http://schemas.microsoft.com/office/drawing/2014/main" id="{205D666B-7445-40A6-98D6-703DA14FF3FE}"/>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3802065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3D776F-6B0A-4F46-86CA-B4495CC2A9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26F54C57-C9C0-4793-A3EC-02B07E5492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8CA0D0E9-7721-4648-AC33-0E5241D76E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59575499-FF06-4C7B-9DB3-BCDFAB34D5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C48BA1B-F683-415A-BAAB-C76FB1461D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D14E0FF-E961-4DDB-AB45-048699F8D26C}"/>
              </a:ext>
            </a:extLst>
          </p:cNvPr>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8" name="Footer Placeholder 7">
            <a:extLst>
              <a:ext uri="{FF2B5EF4-FFF2-40B4-BE49-F238E27FC236}">
                <a16:creationId xmlns="" xmlns:a16="http://schemas.microsoft.com/office/drawing/2014/main" id="{D2ADF998-B10F-46D4-8E1E-7CCDEF4BEE2F}"/>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 xmlns:a16="http://schemas.microsoft.com/office/drawing/2014/main" id="{F195C271-4EA1-4E1D-8085-7BAA66630BCC}"/>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2080205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7D3732-FAD4-4348-81EF-0EFB9E041B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8104C842-6F0A-4EC0-B917-4D6BECCD2C40}"/>
              </a:ext>
            </a:extLst>
          </p:cNvPr>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4" name="Footer Placeholder 3">
            <a:extLst>
              <a:ext uri="{FF2B5EF4-FFF2-40B4-BE49-F238E27FC236}">
                <a16:creationId xmlns="" xmlns:a16="http://schemas.microsoft.com/office/drawing/2014/main" id="{F13F1C41-B3B1-4243-AE82-1F40A92D252A}"/>
              </a:ext>
            </a:extLst>
          </p:cNvPr>
          <p:cNvSpPr>
            <a:spLocks noGrp="1"/>
          </p:cNvSpPr>
          <p:nvPr>
            <p:ph type="ftr" sz="quarter" idx="11"/>
          </p:nvPr>
        </p:nvSpPr>
        <p:spPr/>
        <p:txBody>
          <a:bodyPr/>
          <a:lstStyle/>
          <a:p>
            <a:endParaRPr lang="en-US" dirty="0">
              <a:solidFill>
                <a:schemeClr val="tx1"/>
              </a:solidFill>
            </a:endParaRPr>
          </a:p>
        </p:txBody>
      </p:sp>
      <p:sp>
        <p:nvSpPr>
          <p:cNvPr id="5" name="Slide Number Placeholder 4">
            <a:extLst>
              <a:ext uri="{FF2B5EF4-FFF2-40B4-BE49-F238E27FC236}">
                <a16:creationId xmlns="" xmlns:a16="http://schemas.microsoft.com/office/drawing/2014/main" id="{8D5C30C6-D870-4E8D-8314-90041A3DD5D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9736211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2C6E072-C3C4-466E-99EA-47813272F6EA}"/>
              </a:ext>
            </a:extLst>
          </p:cNvPr>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3" name="Footer Placeholder 2">
            <a:extLst>
              <a:ext uri="{FF2B5EF4-FFF2-40B4-BE49-F238E27FC236}">
                <a16:creationId xmlns="" xmlns:a16="http://schemas.microsoft.com/office/drawing/2014/main" id="{FC747AF7-AB6B-4367-AF50-E7DE63FF6297}"/>
              </a:ext>
            </a:extLst>
          </p:cNvPr>
          <p:cNvSpPr>
            <a:spLocks noGrp="1"/>
          </p:cNvSpPr>
          <p:nvPr>
            <p:ph type="ftr" sz="quarter" idx="11"/>
          </p:nvPr>
        </p:nvSpPr>
        <p:spPr/>
        <p:txBody>
          <a:bodyPr/>
          <a:lstStyle/>
          <a:p>
            <a:endParaRPr lang="en-US" dirty="0">
              <a:solidFill>
                <a:schemeClr val="tx1"/>
              </a:solidFill>
            </a:endParaRPr>
          </a:p>
        </p:txBody>
      </p:sp>
      <p:sp>
        <p:nvSpPr>
          <p:cNvPr id="4" name="Slide Number Placeholder 3">
            <a:extLst>
              <a:ext uri="{FF2B5EF4-FFF2-40B4-BE49-F238E27FC236}">
                <a16:creationId xmlns="" xmlns:a16="http://schemas.microsoft.com/office/drawing/2014/main" id="{9609D2F6-4F9E-495E-95D8-F74DF120812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94864280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9FD660-F8BF-435C-B02B-BABF332489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06F7497-8DC8-4FFA-82ED-4A586088CC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3DFEBFF-71B8-474C-874F-A2A62C02B2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0D483B2-806D-4DED-965B-D4DDCF3D2A83}"/>
              </a:ext>
            </a:extLst>
          </p:cNvPr>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6" name="Footer Placeholder 5">
            <a:extLst>
              <a:ext uri="{FF2B5EF4-FFF2-40B4-BE49-F238E27FC236}">
                <a16:creationId xmlns="" xmlns:a16="http://schemas.microsoft.com/office/drawing/2014/main" id="{FEE04A6F-97DB-408D-BAC3-1066D1D4075F}"/>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 xmlns:a16="http://schemas.microsoft.com/office/drawing/2014/main" id="{7AB3A931-2B65-44A1-BFB0-7403695A0E24}"/>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18772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3" name="Footer Placeholder 2"/>
          <p:cNvSpPr>
            <a:spLocks noGrp="1"/>
          </p:cNvSpPr>
          <p:nvPr>
            <p:ph type="ftr" sz="quarter" idx="11"/>
          </p:nvPr>
        </p:nvSpPr>
        <p:spPr/>
        <p:txBody>
          <a:bodyPr/>
          <a:lstStyle/>
          <a:p>
            <a:endParaRPr lang="en-US" dirty="0">
              <a:solidFill>
                <a:schemeClr val="tx1"/>
              </a:solidFill>
            </a:endParaRPr>
          </a:p>
        </p:txBody>
      </p:sp>
      <p:sp>
        <p:nvSpPr>
          <p:cNvPr id="4"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6330810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B6C006-0A9A-43A4-989B-4959CE2CA1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4AD69C66-EE57-4BBE-B9AA-E35C499344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6D06DD6A-BB74-48AF-BC1D-124AE00CEA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DA0768B-6397-4F67-8A21-885D2F22BC92}"/>
              </a:ext>
            </a:extLst>
          </p:cNvPr>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6" name="Footer Placeholder 5">
            <a:extLst>
              <a:ext uri="{FF2B5EF4-FFF2-40B4-BE49-F238E27FC236}">
                <a16:creationId xmlns="" xmlns:a16="http://schemas.microsoft.com/office/drawing/2014/main" id="{EDB015B2-897D-4B6E-8945-A7073B854BC8}"/>
              </a:ext>
            </a:extLst>
          </p:cNvPr>
          <p:cNvSpPr>
            <a:spLocks noGrp="1"/>
          </p:cNvSpPr>
          <p:nvPr>
            <p:ph type="ftr" sz="quarter" idx="11"/>
          </p:nvPr>
        </p:nvSpPr>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a:extLst>
              <a:ext uri="{FF2B5EF4-FFF2-40B4-BE49-F238E27FC236}">
                <a16:creationId xmlns="" xmlns:a16="http://schemas.microsoft.com/office/drawing/2014/main" id="{38E6697A-33DF-4DC6-A054-887CC8F9420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8517365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804C6C-259C-4C70-950E-47B5DD891E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A88452A9-D585-4351-8750-D6DEA241C2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C954A31-5A4B-47F9-BD14-9C1C48485341}"/>
              </a:ext>
            </a:extLst>
          </p:cNvPr>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5" name="Footer Placeholder 4">
            <a:extLst>
              <a:ext uri="{FF2B5EF4-FFF2-40B4-BE49-F238E27FC236}">
                <a16:creationId xmlns="" xmlns:a16="http://schemas.microsoft.com/office/drawing/2014/main" id="{3C71C251-DF3D-4B25-9220-61EF15A256C4}"/>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 xmlns:a16="http://schemas.microsoft.com/office/drawing/2014/main" id="{661000D4-76D9-4801-8CA8-CC2057E64201}"/>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3103601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A7DD534-B3D2-42E4-B33B-0BA2525B2C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98278421-7B3F-4C5D-996E-FED9231689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AB57796-43E3-4B4D-AAD8-A0075F41AEFD}"/>
              </a:ext>
            </a:extLst>
          </p:cNvPr>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5" name="Footer Placeholder 4">
            <a:extLst>
              <a:ext uri="{FF2B5EF4-FFF2-40B4-BE49-F238E27FC236}">
                <a16:creationId xmlns="" xmlns:a16="http://schemas.microsoft.com/office/drawing/2014/main" id="{57DD532D-BAC7-48D0-988B-0866BFF9E985}"/>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 xmlns:a16="http://schemas.microsoft.com/office/drawing/2014/main" id="{0102C37D-29D3-4DA9-8FA2-23D370788A8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39926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02306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1/11/2021</a:t>
            </a:fld>
            <a:endParaRPr lang="en-US" dirty="0"/>
          </a:p>
        </p:txBody>
      </p:sp>
    </p:spTree>
    <p:extLst>
      <p:ext uri="{BB962C8B-B14F-4D97-AF65-F5344CB8AC3E}">
        <p14:creationId xmlns:p14="http://schemas.microsoft.com/office/powerpoint/2010/main" val="1500275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theme" Target="../theme/theme3.xml"/><Relationship Id="rId3" Type="http://schemas.openxmlformats.org/officeDocument/2006/relationships/slideLayout" Target="../slideLayouts/slideLayout30.xml"/><Relationship Id="rId21" Type="http://schemas.openxmlformats.org/officeDocument/2006/relationships/image" Target="../media/image4.png"/><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image" Target="../media/image3.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19" Type="http://schemas.openxmlformats.org/officeDocument/2006/relationships/image" Target="../media/image2.png"/><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theme" Target="../theme/theme4.xml"/><Relationship Id="rId3" Type="http://schemas.openxmlformats.org/officeDocument/2006/relationships/slideLayout" Target="../slideLayouts/slideLayout47.xml"/><Relationship Id="rId21" Type="http://schemas.openxmlformats.org/officeDocument/2006/relationships/image" Target="../media/image4.png"/><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image" Target="../media/image3.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10" Type="http://schemas.openxmlformats.org/officeDocument/2006/relationships/slideLayout" Target="../slideLayouts/slideLayout54.xml"/><Relationship Id="rId19" Type="http://schemas.openxmlformats.org/officeDocument/2006/relationships/image" Target="../media/image2.png"/><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theme" Target="../theme/theme5.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r"/>
            <a:fld id="{A37D6D71-8B28-4ED6-B932-04B197003D23}" type="datetimeFigureOut">
              <a:rPr lang="en-US" smtClean="0"/>
              <a:pPr algn="r"/>
              <a:t>1/11/2021</a:t>
            </a:fld>
            <a:endParaRPr lang="en-US" spc="50"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spc="50"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95235701"/>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6DDF899-5208-4CD1-B725-721962012D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C93779E8-0FDB-42C0-AA90-7AF9B7C571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8E5CC90-65A0-4F14-9A8C-72DB64BBDD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A37D6D71-8B28-4ED6-B932-04B197003D23}" type="datetimeFigureOut">
              <a:rPr lang="en-US" smtClean="0"/>
              <a:pPr algn="r"/>
              <a:t>1/11/2021</a:t>
            </a:fld>
            <a:endParaRPr lang="en-US" spc="50" dirty="0"/>
          </a:p>
        </p:txBody>
      </p:sp>
      <p:sp>
        <p:nvSpPr>
          <p:cNvPr id="5" name="Footer Placeholder 4">
            <a:extLst>
              <a:ext uri="{FF2B5EF4-FFF2-40B4-BE49-F238E27FC236}">
                <a16:creationId xmlns="" xmlns:a16="http://schemas.microsoft.com/office/drawing/2014/main" id="{8E614B9A-5309-4567-AFCE-2D3271B77C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pc="50" dirty="0"/>
          </a:p>
        </p:txBody>
      </p:sp>
      <p:sp>
        <p:nvSpPr>
          <p:cNvPr id="6" name="Slide Number Placeholder 5">
            <a:extLst>
              <a:ext uri="{FF2B5EF4-FFF2-40B4-BE49-F238E27FC236}">
                <a16:creationId xmlns="" xmlns:a16="http://schemas.microsoft.com/office/drawing/2014/main" id="{4AAB2C3D-9610-49CB-A94E-E1B2613B9C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41645845"/>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lgn="r"/>
            <a:fld id="{A37D6D71-8B28-4ED6-B932-04B197003D23}" type="datetimeFigureOut">
              <a:rPr lang="en-US" smtClean="0"/>
              <a:pPr algn="r"/>
              <a:t>1/11/2021</a:t>
            </a:fld>
            <a:endParaRPr lang="en-US" spc="50"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spc="50"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35153576"/>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lgn="r"/>
            <a:fld id="{A37D6D71-8B28-4ED6-B932-04B197003D23}" type="datetimeFigureOut">
              <a:rPr lang="en-US" smtClean="0"/>
              <a:pPr algn="r"/>
              <a:t>1/11/2021</a:t>
            </a:fld>
            <a:endParaRPr lang="en-US" spc="50"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spc="50"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01339677"/>
      </p:ext>
    </p:extLst>
  </p:cSld>
  <p:clrMap bg1="dk1" tx1="lt1" bg2="dk2" tx2="lt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6DDF899-5208-4CD1-B725-721962012D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C93779E8-0FDB-42C0-AA90-7AF9B7C571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8E5CC90-65A0-4F14-9A8C-72DB64BBDD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A37D6D71-8B28-4ED6-B932-04B197003D23}" type="datetimeFigureOut">
              <a:rPr lang="en-US" smtClean="0"/>
              <a:pPr algn="r"/>
              <a:t>1/11/2021</a:t>
            </a:fld>
            <a:endParaRPr lang="en-US" spc="50" dirty="0"/>
          </a:p>
        </p:txBody>
      </p:sp>
      <p:sp>
        <p:nvSpPr>
          <p:cNvPr id="5" name="Footer Placeholder 4">
            <a:extLst>
              <a:ext uri="{FF2B5EF4-FFF2-40B4-BE49-F238E27FC236}">
                <a16:creationId xmlns="" xmlns:a16="http://schemas.microsoft.com/office/drawing/2014/main" id="{8E614B9A-5309-4567-AFCE-2D3271B77C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pc="50" dirty="0"/>
          </a:p>
        </p:txBody>
      </p:sp>
      <p:sp>
        <p:nvSpPr>
          <p:cNvPr id="6" name="Slide Number Placeholder 5">
            <a:extLst>
              <a:ext uri="{FF2B5EF4-FFF2-40B4-BE49-F238E27FC236}">
                <a16:creationId xmlns="" xmlns:a16="http://schemas.microsoft.com/office/drawing/2014/main" id="{4AAB2C3D-9610-49CB-A94E-E1B2613B9C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83162309"/>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4.xml"/><Relationship Id="rId6" Type="http://schemas.openxmlformats.org/officeDocument/2006/relationships/image" Target="../media/image10.jpe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Video 3">
            <a:extLst>
              <a:ext uri="{FF2B5EF4-FFF2-40B4-BE49-F238E27FC236}">
                <a16:creationId xmlns="" xmlns:a16="http://schemas.microsoft.com/office/drawing/2014/main" id="{3194AC64-2964-4146-B7F3-F433C108904E}"/>
              </a:ext>
            </a:extLst>
          </p:cNvPr>
          <p:cNvPicPr>
            <a:picLocks noChangeAspect="1"/>
          </p:cNvPicPr>
          <p:nvPr/>
        </p:nvPicPr>
        <p:blipFill rotWithShape="1">
          <a:blip r:embed="rId2"/>
          <a:srcRect t="259" r="1" b="1"/>
          <a:stretch/>
        </p:blipFill>
        <p:spPr>
          <a:xfrm>
            <a:off x="1524" y="10"/>
            <a:ext cx="12188952" cy="6857990"/>
          </a:xfrm>
          <a:prstGeom prst="rect">
            <a:avLst/>
          </a:prstGeom>
        </p:spPr>
      </p:pic>
      <p:sp>
        <p:nvSpPr>
          <p:cNvPr id="2" name="Title 1">
            <a:extLst>
              <a:ext uri="{FF2B5EF4-FFF2-40B4-BE49-F238E27FC236}">
                <a16:creationId xmlns="" xmlns:a16="http://schemas.microsoft.com/office/drawing/2014/main" id="{B39597D1-2DC5-4B11-84AF-CD10193A7E2B}"/>
              </a:ext>
            </a:extLst>
          </p:cNvPr>
          <p:cNvSpPr>
            <a:spLocks noGrp="1"/>
          </p:cNvSpPr>
          <p:nvPr>
            <p:ph type="ctrTitle"/>
          </p:nvPr>
        </p:nvSpPr>
        <p:spPr>
          <a:xfrm>
            <a:off x="960119" y="954156"/>
            <a:ext cx="6858000" cy="3657600"/>
          </a:xfrm>
        </p:spPr>
        <p:txBody>
          <a:bodyPr anchor="ctr">
            <a:normAutofit/>
          </a:bodyPr>
          <a:lstStyle/>
          <a:p>
            <a:pPr algn="l"/>
            <a:r>
              <a:rPr lang="en-US" sz="8100" dirty="0">
                <a:solidFill>
                  <a:schemeClr val="bg1"/>
                </a:solidFill>
              </a:rPr>
              <a:t>Hotel Management system</a:t>
            </a:r>
          </a:p>
        </p:txBody>
      </p:sp>
      <p:sp>
        <p:nvSpPr>
          <p:cNvPr id="3" name="Subtitle 2">
            <a:extLst>
              <a:ext uri="{FF2B5EF4-FFF2-40B4-BE49-F238E27FC236}">
                <a16:creationId xmlns="" xmlns:a16="http://schemas.microsoft.com/office/drawing/2014/main" id="{C9438F62-B2AB-44C7-9A78-4A8E43BD5BB2}"/>
              </a:ext>
            </a:extLst>
          </p:cNvPr>
          <p:cNvSpPr>
            <a:spLocks noGrp="1"/>
          </p:cNvSpPr>
          <p:nvPr>
            <p:ph type="subTitle" idx="1"/>
          </p:nvPr>
        </p:nvSpPr>
        <p:spPr>
          <a:xfrm>
            <a:off x="960119" y="4728679"/>
            <a:ext cx="6858000" cy="2253146"/>
          </a:xfrm>
        </p:spPr>
        <p:txBody>
          <a:bodyPr>
            <a:normAutofit/>
          </a:bodyPr>
          <a:lstStyle/>
          <a:p>
            <a:pPr algn="l">
              <a:lnSpc>
                <a:spcPct val="91000"/>
              </a:lnSpc>
            </a:pPr>
            <a:r>
              <a:rPr lang="en-US" sz="1400" dirty="0">
                <a:solidFill>
                  <a:srgbClr val="FFFFFF"/>
                </a:solidFill>
              </a:rPr>
              <a:t>Team:</a:t>
            </a:r>
            <a:r>
              <a:rPr lang="en-US" sz="1400" dirty="0">
                <a:solidFill>
                  <a:srgbClr val="FFFFFF"/>
                </a:solidFill>
                <a:sym typeface="Wingdings" panose="05000000000000000000" pitchFamily="2" charset="2"/>
              </a:rPr>
              <a:t></a:t>
            </a:r>
          </a:p>
          <a:p>
            <a:pPr marL="457200" indent="-457200" algn="l">
              <a:lnSpc>
                <a:spcPct val="91000"/>
              </a:lnSpc>
              <a:buFont typeface="+mj-lt"/>
              <a:buAutoNum type="arabicPeriod"/>
            </a:pPr>
            <a:r>
              <a:rPr lang="en-US" sz="1100" dirty="0" smtClean="0">
                <a:solidFill>
                  <a:srgbClr val="FFFFFF"/>
                </a:solidFill>
                <a:sym typeface="Wingdings" panose="05000000000000000000" pitchFamily="2" charset="2"/>
              </a:rPr>
              <a:t>Mohamed </a:t>
            </a:r>
            <a:r>
              <a:rPr lang="en-US" sz="1100" dirty="0" err="1" smtClean="0">
                <a:solidFill>
                  <a:srgbClr val="FFFFFF"/>
                </a:solidFill>
                <a:sym typeface="Wingdings" panose="05000000000000000000" pitchFamily="2" charset="2"/>
              </a:rPr>
              <a:t>abdalgafar</a:t>
            </a:r>
            <a:r>
              <a:rPr lang="en-US" sz="1100" dirty="0" smtClean="0">
                <a:solidFill>
                  <a:srgbClr val="FFFFFF"/>
                </a:solidFill>
                <a:sym typeface="Wingdings" panose="05000000000000000000" pitchFamily="2" charset="2"/>
              </a:rPr>
              <a:t> </a:t>
            </a:r>
            <a:r>
              <a:rPr lang="en-US" sz="1100" dirty="0" err="1">
                <a:solidFill>
                  <a:srgbClr val="FFFFFF"/>
                </a:solidFill>
                <a:sym typeface="Wingdings" panose="05000000000000000000" pitchFamily="2" charset="2"/>
              </a:rPr>
              <a:t>Badawy</a:t>
            </a:r>
            <a:endParaRPr lang="en-US" sz="1100" dirty="0">
              <a:solidFill>
                <a:srgbClr val="FFFFFF"/>
              </a:solidFill>
              <a:sym typeface="Wingdings" panose="05000000000000000000" pitchFamily="2" charset="2"/>
            </a:endParaRPr>
          </a:p>
          <a:p>
            <a:pPr marL="457200" indent="-457200" algn="l">
              <a:lnSpc>
                <a:spcPct val="91000"/>
              </a:lnSpc>
              <a:buFont typeface="+mj-lt"/>
              <a:buAutoNum type="arabicPeriod"/>
            </a:pPr>
            <a:r>
              <a:rPr lang="en-US" sz="1100" dirty="0">
                <a:solidFill>
                  <a:srgbClr val="FFFFFF"/>
                </a:solidFill>
                <a:sym typeface="Wingdings" panose="05000000000000000000" pitchFamily="2" charset="2"/>
              </a:rPr>
              <a:t>Omar Ayman</a:t>
            </a:r>
          </a:p>
          <a:p>
            <a:pPr marL="457200" indent="-457200" algn="l">
              <a:lnSpc>
                <a:spcPct val="91000"/>
              </a:lnSpc>
              <a:buFont typeface="+mj-lt"/>
              <a:buAutoNum type="arabicPeriod"/>
            </a:pPr>
            <a:r>
              <a:rPr lang="en-US" sz="1100" dirty="0">
                <a:solidFill>
                  <a:srgbClr val="FFFFFF"/>
                </a:solidFill>
              </a:rPr>
              <a:t>Ali Taha</a:t>
            </a:r>
          </a:p>
          <a:p>
            <a:pPr marL="457200" indent="-457200" algn="l">
              <a:lnSpc>
                <a:spcPct val="91000"/>
              </a:lnSpc>
              <a:buFont typeface="+mj-lt"/>
              <a:buAutoNum type="arabicPeriod"/>
            </a:pPr>
            <a:r>
              <a:rPr lang="en-US" sz="1100" dirty="0">
                <a:solidFill>
                  <a:srgbClr val="FFFFFF"/>
                </a:solidFill>
              </a:rPr>
              <a:t>Ahmad </a:t>
            </a:r>
            <a:r>
              <a:rPr lang="en-US" sz="1100" dirty="0" err="1" smtClean="0">
                <a:solidFill>
                  <a:srgbClr val="FFFFFF"/>
                </a:solidFill>
              </a:rPr>
              <a:t>shreef</a:t>
            </a:r>
            <a:endParaRPr lang="en-US" sz="1100" dirty="0" smtClean="0">
              <a:solidFill>
                <a:srgbClr val="FFFFFF"/>
              </a:solidFill>
            </a:endParaRPr>
          </a:p>
          <a:p>
            <a:pPr marL="457200" indent="-457200" algn="l">
              <a:lnSpc>
                <a:spcPct val="91000"/>
              </a:lnSpc>
              <a:buFont typeface="+mj-lt"/>
              <a:buAutoNum type="arabicPeriod"/>
            </a:pPr>
            <a:r>
              <a:rPr lang="en-US" sz="1100" dirty="0" smtClean="0">
                <a:solidFill>
                  <a:srgbClr val="FFFFFF"/>
                </a:solidFill>
              </a:rPr>
              <a:t>Mohamed </a:t>
            </a:r>
            <a:r>
              <a:rPr lang="en-US" sz="1100" smtClean="0">
                <a:solidFill>
                  <a:srgbClr val="FFFFFF"/>
                </a:solidFill>
              </a:rPr>
              <a:t>mosad</a:t>
            </a:r>
            <a:endParaRPr lang="en-US" sz="1100" dirty="0">
              <a:solidFill>
                <a:srgbClr val="FFFFFF"/>
              </a:solidFill>
            </a:endParaRPr>
          </a:p>
        </p:txBody>
      </p:sp>
    </p:spTree>
    <p:extLst>
      <p:ext uri="{BB962C8B-B14F-4D97-AF65-F5344CB8AC3E}">
        <p14:creationId xmlns:p14="http://schemas.microsoft.com/office/powerpoint/2010/main" val="945803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005"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C9EC020-8F31-4447-9BA2-FC1474CE27C7}"/>
              </a:ext>
            </a:extLst>
          </p:cNvPr>
          <p:cNvSpPr txBox="1"/>
          <p:nvPr/>
        </p:nvSpPr>
        <p:spPr>
          <a:xfrm>
            <a:off x="960120" y="317814"/>
            <a:ext cx="10268712" cy="17007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i="1" kern="1200" cap="all" spc="120" baseline="0" dirty="0">
                <a:latin typeface="+mj-lt"/>
                <a:ea typeface="+mj-ea"/>
                <a:cs typeface="+mj-cs"/>
              </a:rPr>
              <a:t>The Login G.U.I</a:t>
            </a:r>
          </a:p>
        </p:txBody>
      </p:sp>
      <p:sp>
        <p:nvSpPr>
          <p:cNvPr id="5" name="TextBox 4">
            <a:extLst>
              <a:ext uri="{FF2B5EF4-FFF2-40B4-BE49-F238E27FC236}">
                <a16:creationId xmlns="" xmlns:a16="http://schemas.microsoft.com/office/drawing/2014/main" id="{139CA489-CF21-419D-8532-6AF7012F0D3C}"/>
              </a:ext>
            </a:extLst>
          </p:cNvPr>
          <p:cNvSpPr txBox="1"/>
          <p:nvPr/>
        </p:nvSpPr>
        <p:spPr>
          <a:xfrm>
            <a:off x="960120" y="2587752"/>
            <a:ext cx="5869303" cy="3593592"/>
          </a:xfrm>
          <a:prstGeom prst="rect">
            <a:avLst/>
          </a:prstGeom>
        </p:spPr>
        <p:txBody>
          <a:bodyPr vert="horz" lIns="91440" tIns="45720" rIns="91440" bIns="45720" rtlCol="0">
            <a:normAutofit/>
          </a:bodyPr>
          <a:lstStyle/>
          <a:p>
            <a:pPr>
              <a:lnSpc>
                <a:spcPct val="101000"/>
              </a:lnSpc>
              <a:spcAft>
                <a:spcPts val="600"/>
              </a:spcAft>
            </a:pPr>
            <a:r>
              <a:rPr lang="en-US" spc="50"/>
              <a:t>The login G.U.I is the G.U.I that comes before the main G.U.I It contain the username and password of the admin or the user where the user or the admin can access to the main G.U.I by filling the username and password and click on the button login to go to the main G.U.I . </a:t>
            </a:r>
          </a:p>
        </p:txBody>
      </p:sp>
      <p:pic>
        <p:nvPicPr>
          <p:cNvPr id="4" name="Picture 3">
            <a:extLst>
              <a:ext uri="{FF2B5EF4-FFF2-40B4-BE49-F238E27FC236}">
                <a16:creationId xmlns="" xmlns:a16="http://schemas.microsoft.com/office/drawing/2014/main" id="{58743D27-35AE-45AE-9201-4B40FFFF0C89}"/>
              </a:ext>
            </a:extLst>
          </p:cNvPr>
          <p:cNvPicPr>
            <a:picLocks noChangeAspect="1"/>
          </p:cNvPicPr>
          <p:nvPr/>
        </p:nvPicPr>
        <p:blipFill rotWithShape="1">
          <a:blip r:embed="rId2">
            <a:extLst>
              <a:ext uri="{28A0092B-C50C-407E-A947-70E740481C1C}">
                <a14:useLocalDpi xmlns:a14="http://schemas.microsoft.com/office/drawing/2010/main" val="0"/>
              </a:ext>
            </a:extLst>
          </a:blip>
          <a:srcRect r="-1" b="1757"/>
          <a:stretch/>
        </p:blipFill>
        <p:spPr>
          <a:xfrm>
            <a:off x="7537704" y="2264989"/>
            <a:ext cx="4654296" cy="4593011"/>
          </a:xfrm>
          <a:prstGeom prst="rect">
            <a:avLst/>
          </a:prstGeom>
        </p:spPr>
      </p:pic>
    </p:spTree>
    <p:extLst>
      <p:ext uri="{BB962C8B-B14F-4D97-AF65-F5344CB8AC3E}">
        <p14:creationId xmlns:p14="http://schemas.microsoft.com/office/powerpoint/2010/main" val="3425233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2C77160-F51D-436D-84C4-43F43D12EC5B}"/>
              </a:ext>
            </a:extLst>
          </p:cNvPr>
          <p:cNvSpPr txBox="1"/>
          <p:nvPr/>
        </p:nvSpPr>
        <p:spPr>
          <a:xfrm>
            <a:off x="311181" y="431214"/>
            <a:ext cx="10372725" cy="769441"/>
          </a:xfrm>
          <a:prstGeom prst="rect">
            <a:avLst/>
          </a:prstGeom>
          <a:noFill/>
        </p:spPr>
        <p:txBody>
          <a:bodyPr wrap="square" rtlCol="0">
            <a:spAutoFit/>
          </a:bodyPr>
          <a:lstStyle/>
          <a:p>
            <a:pPr algn="ctr"/>
            <a:r>
              <a:rPr lang="en-US" sz="4400" b="1" i="1">
                <a:latin typeface="Arial" panose="020B0604020202020204" pitchFamily="34" charset="0"/>
                <a:cs typeface="Arial" panose="020B0604020202020204" pitchFamily="34" charset="0"/>
              </a:rPr>
              <a:t>The E.R.D</a:t>
            </a:r>
            <a:r>
              <a:rPr lang="en-US"/>
              <a:t> </a:t>
            </a:r>
            <a:endParaRPr lang="en-US" dirty="0"/>
          </a:p>
        </p:txBody>
      </p:sp>
      <p:pic>
        <p:nvPicPr>
          <p:cNvPr id="4" name="Picture 3" descr="Diagram&#10;&#10;Description automatically generated">
            <a:extLst>
              <a:ext uri="{FF2B5EF4-FFF2-40B4-BE49-F238E27FC236}">
                <a16:creationId xmlns="" xmlns:a16="http://schemas.microsoft.com/office/drawing/2014/main" id="{1C3B4E85-26ED-4BEB-97D4-47D0F92D26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00655"/>
            <a:ext cx="12192000" cy="4314825"/>
          </a:xfrm>
          <a:prstGeom prst="rect">
            <a:avLst/>
          </a:prstGeom>
        </p:spPr>
      </p:pic>
      <p:sp>
        <p:nvSpPr>
          <p:cNvPr id="5" name="TextBox 4">
            <a:extLst>
              <a:ext uri="{FF2B5EF4-FFF2-40B4-BE49-F238E27FC236}">
                <a16:creationId xmlns="" xmlns:a16="http://schemas.microsoft.com/office/drawing/2014/main" id="{326BF0CC-79E0-4264-8615-F33C6E2E38DB}"/>
              </a:ext>
            </a:extLst>
          </p:cNvPr>
          <p:cNvSpPr txBox="1"/>
          <p:nvPr/>
        </p:nvSpPr>
        <p:spPr>
          <a:xfrm>
            <a:off x="0" y="6115050"/>
            <a:ext cx="12192000" cy="646331"/>
          </a:xfrm>
          <a:prstGeom prst="rect">
            <a:avLst/>
          </a:prstGeom>
          <a:noFill/>
        </p:spPr>
        <p:txBody>
          <a:bodyPr wrap="square" rtlCol="0">
            <a:spAutoFit/>
          </a:bodyPr>
          <a:lstStyle/>
          <a:p>
            <a:r>
              <a:rPr lang="en-US" dirty="0"/>
              <a:t>It’s the base of the project and the most important component among the components of the system because without the E.R.D their won’t be mapping or database or G.U.I so simply the E.R.D is the base of the system.  </a:t>
            </a:r>
          </a:p>
        </p:txBody>
      </p:sp>
    </p:spTree>
    <p:extLst>
      <p:ext uri="{BB962C8B-B14F-4D97-AF65-F5344CB8AC3E}">
        <p14:creationId xmlns:p14="http://schemas.microsoft.com/office/powerpoint/2010/main" val="1731279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42">
            <a:extLst>
              <a:ext uri="{FF2B5EF4-FFF2-40B4-BE49-F238E27FC236}">
                <a16:creationId xmlns="" xmlns:a16="http://schemas.microsoft.com/office/drawing/2014/main" id="{F4C0B10B-D2C4-4A54-AFAD-3D27DF88BB3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44">
            <a:extLst>
              <a:ext uri="{FF2B5EF4-FFF2-40B4-BE49-F238E27FC236}">
                <a16:creationId xmlns="" xmlns:a16="http://schemas.microsoft.com/office/drawing/2014/main" id="{B6BADB90-C74B-40D6-86DC-503F65FCE8D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09710" y="635715"/>
            <a:ext cx="11142208" cy="2482136"/>
            <a:chOff x="409710" y="635715"/>
            <a:chExt cx="11142208" cy="2482136"/>
          </a:xfrm>
        </p:grpSpPr>
        <p:sp>
          <p:nvSpPr>
            <p:cNvPr id="55" name="Freeform 44">
              <a:extLst>
                <a:ext uri="{FF2B5EF4-FFF2-40B4-BE49-F238E27FC236}">
                  <a16:creationId xmlns="" xmlns:a16="http://schemas.microsoft.com/office/drawing/2014/main" id="{6559431D-1886-4AE0-9B87-9AD2ECAB8439}"/>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45">
              <a:extLst>
                <a:ext uri="{FF2B5EF4-FFF2-40B4-BE49-F238E27FC236}">
                  <a16:creationId xmlns="" xmlns:a16="http://schemas.microsoft.com/office/drawing/2014/main" id="{373850A5-B04A-4FCD-9E73-EE322167FB3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6">
              <a:extLst>
                <a:ext uri="{FF2B5EF4-FFF2-40B4-BE49-F238E27FC236}">
                  <a16:creationId xmlns="" xmlns:a16="http://schemas.microsoft.com/office/drawing/2014/main" id="{82C18C67-80FA-4738-AA53-0AF2419F98E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47">
              <a:extLst>
                <a:ext uri="{FF2B5EF4-FFF2-40B4-BE49-F238E27FC236}">
                  <a16:creationId xmlns="" xmlns:a16="http://schemas.microsoft.com/office/drawing/2014/main" id="{48543B1A-8BF5-4C63-8404-41B2EA70B33E}"/>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Rectangle 49">
              <a:extLst>
                <a:ext uri="{FF2B5EF4-FFF2-40B4-BE49-F238E27FC236}">
                  <a16:creationId xmlns="" xmlns:a16="http://schemas.microsoft.com/office/drawing/2014/main" id="{92DF5096-E051-498C-A3ED-CBA77A813AA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 xmlns:a16="http://schemas.microsoft.com/office/drawing/2014/main" id="{74863A4F-DE40-4AE2-80EE-8233F52ED234}"/>
              </a:ext>
            </a:extLst>
          </p:cNvPr>
          <p:cNvSpPr txBox="1"/>
          <p:nvPr/>
        </p:nvSpPr>
        <p:spPr>
          <a:xfrm>
            <a:off x="1047280" y="759805"/>
            <a:ext cx="10306520" cy="13255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000" b="1" i="1">
                <a:solidFill>
                  <a:srgbClr val="FFFFFF"/>
                </a:solidFill>
                <a:latin typeface="+mj-lt"/>
                <a:ea typeface="+mj-ea"/>
                <a:cs typeface="+mj-cs"/>
              </a:rPr>
              <a:t>The MAPPING</a:t>
            </a:r>
          </a:p>
        </p:txBody>
      </p:sp>
      <p:sp>
        <p:nvSpPr>
          <p:cNvPr id="7" name="TextBox 6">
            <a:extLst>
              <a:ext uri="{FF2B5EF4-FFF2-40B4-BE49-F238E27FC236}">
                <a16:creationId xmlns="" xmlns:a16="http://schemas.microsoft.com/office/drawing/2014/main" id="{A28B5435-A484-4F83-A54A-B3D67FED5414}"/>
              </a:ext>
            </a:extLst>
          </p:cNvPr>
          <p:cNvSpPr txBox="1"/>
          <p:nvPr/>
        </p:nvSpPr>
        <p:spPr>
          <a:xfrm>
            <a:off x="1424904" y="2494450"/>
            <a:ext cx="4053545" cy="3563159"/>
          </a:xfrm>
          <a:prstGeom prst="rect">
            <a:avLst/>
          </a:prstGeom>
        </p:spPr>
        <p:txBody>
          <a:bodyPr vert="horz" lIns="91440" tIns="45720" rIns="91440" bIns="45720" rtlCol="0">
            <a:normAutofit/>
          </a:bodyPr>
          <a:lstStyle/>
          <a:p>
            <a:pPr indent="-228600" defTabSz="914400">
              <a:lnSpc>
                <a:spcPct val="90000"/>
              </a:lnSpc>
              <a:spcBef>
                <a:spcPts val="1000"/>
              </a:spcBef>
              <a:buClr>
                <a:schemeClr val="accent1"/>
              </a:buClr>
              <a:buSzPct val="80000"/>
              <a:buFont typeface="Arial" panose="020B0604020202020204" pitchFamily="34" charset="0"/>
              <a:buChar char="•"/>
            </a:pPr>
            <a:r>
              <a:rPr lang="en-US" sz="1900" i="1"/>
              <a:t>It’s simply classified as the clarification of the E.R.D and it’s important as the user can understand the information that wrote in it and as it show in the figure front the room number in the first entity pointing at the room number in the second entity and the ID number in the first entity pointing at the ID room in the third entity and that means that there is a relation between the first and the second entity and the first and the third entity .</a:t>
            </a:r>
          </a:p>
        </p:txBody>
      </p:sp>
      <p:pic>
        <p:nvPicPr>
          <p:cNvPr id="6" name="Picture 5" descr="Diagram&#10;&#10;Description automatically generated">
            <a:extLst>
              <a:ext uri="{FF2B5EF4-FFF2-40B4-BE49-F238E27FC236}">
                <a16:creationId xmlns="" xmlns:a16="http://schemas.microsoft.com/office/drawing/2014/main" id="{47E355D5-4FD0-489E-8E30-9A80D514FFFC}"/>
              </a:ext>
            </a:extLst>
          </p:cNvPr>
          <p:cNvPicPr>
            <a:picLocks noChangeAspect="1"/>
          </p:cNvPicPr>
          <p:nvPr/>
        </p:nvPicPr>
        <p:blipFill rotWithShape="1">
          <a:blip r:embed="rId2">
            <a:extLst>
              <a:ext uri="{28A0092B-C50C-407E-A947-70E740481C1C}">
                <a14:useLocalDpi xmlns:a14="http://schemas.microsoft.com/office/drawing/2010/main" val="0"/>
              </a:ext>
            </a:extLst>
          </a:blip>
          <a:srcRect r="12397" b="-2"/>
          <a:stretch/>
        </p:blipFill>
        <p:spPr>
          <a:xfrm>
            <a:off x="6114412" y="2354089"/>
            <a:ext cx="4802404" cy="3563372"/>
          </a:xfrm>
          <a:prstGeom prst="rect">
            <a:avLst/>
          </a:prstGeom>
        </p:spPr>
      </p:pic>
    </p:spTree>
    <p:extLst>
      <p:ext uri="{BB962C8B-B14F-4D97-AF65-F5344CB8AC3E}">
        <p14:creationId xmlns:p14="http://schemas.microsoft.com/office/powerpoint/2010/main" val="1532605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14">
            <a:extLst>
              <a:ext uri="{FF2B5EF4-FFF2-40B4-BE49-F238E27FC236}">
                <a16:creationId xmlns="" xmlns:a16="http://schemas.microsoft.com/office/drawing/2014/main" id="{41B68C77-138E-4BF7-A276-BD0C78A4219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1" name="Picture 16">
            <a:extLst>
              <a:ext uri="{FF2B5EF4-FFF2-40B4-BE49-F238E27FC236}">
                <a16:creationId xmlns="" xmlns:a16="http://schemas.microsoft.com/office/drawing/2014/main" id="{7C268552-D473-46ED-B1B8-422042C4DEF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2" name="Oval 18">
            <a:extLst>
              <a:ext uri="{FF2B5EF4-FFF2-40B4-BE49-F238E27FC236}">
                <a16:creationId xmlns="" xmlns:a16="http://schemas.microsoft.com/office/drawing/2014/main" id="{4AC0CD9D-7610-4620-93B4-798CCD9AB58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3" name="Picture 20">
            <a:extLst>
              <a:ext uri="{FF2B5EF4-FFF2-40B4-BE49-F238E27FC236}">
                <a16:creationId xmlns="" xmlns:a16="http://schemas.microsoft.com/office/drawing/2014/main" id="{B9238B3E-24AA-439A-B527-6C5DF6D72145}"/>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4" name="Picture 22">
            <a:extLst>
              <a:ext uri="{FF2B5EF4-FFF2-40B4-BE49-F238E27FC236}">
                <a16:creationId xmlns="" xmlns:a16="http://schemas.microsoft.com/office/drawing/2014/main" id="{69F01145-BEA3-4CBF-AA21-10077B948CA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5" name="Rectangle 24">
            <a:extLst>
              <a:ext uri="{FF2B5EF4-FFF2-40B4-BE49-F238E27FC236}">
                <a16:creationId xmlns="" xmlns:a16="http://schemas.microsoft.com/office/drawing/2014/main" id="{DE4D62F9-188E-4530-84C2-24BDEE4BEB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6" name="Rectangle 26">
            <a:extLst>
              <a:ext uri="{FF2B5EF4-FFF2-40B4-BE49-F238E27FC236}">
                <a16:creationId xmlns="" xmlns:a16="http://schemas.microsoft.com/office/drawing/2014/main" id="{EE4E366E-272A-409E-840F-9A6A64A9E3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 xmlns:a16="http://schemas.microsoft.com/office/drawing/2014/main" id="{A721560C-E4AB-4287-A29C-3F6916794C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Freeform 7">
            <a:extLst>
              <a:ext uri="{FF2B5EF4-FFF2-40B4-BE49-F238E27FC236}">
                <a16:creationId xmlns="" xmlns:a16="http://schemas.microsoft.com/office/drawing/2014/main" id="{DF6CFF07-D953-4F9C-9A0E-E0A6AACB615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3" name="TextBox 2">
            <a:extLst>
              <a:ext uri="{FF2B5EF4-FFF2-40B4-BE49-F238E27FC236}">
                <a16:creationId xmlns="" xmlns:a16="http://schemas.microsoft.com/office/drawing/2014/main" id="{BBF3408F-F5F2-4D84-A2C4-29ECB398C966}"/>
              </a:ext>
            </a:extLst>
          </p:cNvPr>
          <p:cNvSpPr txBox="1"/>
          <p:nvPr/>
        </p:nvSpPr>
        <p:spPr>
          <a:xfrm>
            <a:off x="648930" y="629267"/>
            <a:ext cx="9252154" cy="1016654"/>
          </a:xfrm>
          <a:prstGeom prst="rect">
            <a:avLst/>
          </a:prstGeom>
        </p:spPr>
        <p:txBody>
          <a:bodyPr vert="horz" lIns="91440" tIns="45720" rIns="91440" bIns="45720" rtlCol="0" anchor="t">
            <a:normAutofit/>
          </a:bodyPr>
          <a:lstStyle/>
          <a:p>
            <a:pPr>
              <a:spcBef>
                <a:spcPct val="0"/>
              </a:spcBef>
              <a:spcAft>
                <a:spcPts val="600"/>
              </a:spcAft>
            </a:pPr>
            <a:r>
              <a:rPr lang="en-US" sz="4200" b="0" i="0" kern="1200">
                <a:solidFill>
                  <a:srgbClr val="EBEBEB"/>
                </a:solidFill>
                <a:latin typeface="+mj-lt"/>
                <a:ea typeface="+mj-ea"/>
                <a:cs typeface="+mj-cs"/>
              </a:rPr>
              <a:t>The MAIN G.U.I</a:t>
            </a:r>
          </a:p>
        </p:txBody>
      </p:sp>
      <p:sp useBgFill="1">
        <p:nvSpPr>
          <p:cNvPr id="33" name="Freeform: Shape 32">
            <a:extLst>
              <a:ext uri="{FF2B5EF4-FFF2-40B4-BE49-F238E27FC236}">
                <a16:creationId xmlns="" xmlns:a16="http://schemas.microsoft.com/office/drawing/2014/main" id="{DAA4FEEE-0B5F-41BF-825D-60F9FB0895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10" name="TextBox 9">
            <a:extLst>
              <a:ext uri="{FF2B5EF4-FFF2-40B4-BE49-F238E27FC236}">
                <a16:creationId xmlns="" xmlns:a16="http://schemas.microsoft.com/office/drawing/2014/main" id="{A58F6BDE-4BDA-4971-B0B1-F51BCEAB3B3C}"/>
              </a:ext>
            </a:extLst>
          </p:cNvPr>
          <p:cNvSpPr txBox="1"/>
          <p:nvPr/>
        </p:nvSpPr>
        <p:spPr>
          <a:xfrm>
            <a:off x="648931" y="2548281"/>
            <a:ext cx="5122606" cy="365868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dirty="0">
                <a:latin typeface="+mj-lt"/>
                <a:ea typeface="+mj-ea"/>
                <a:cs typeface="+mj-cs"/>
              </a:rPr>
              <a:t>The main G.U.I is the G.U.I at which the user see after the login page and it contain the information of the rooms of the hotel.</a:t>
            </a:r>
          </a:p>
          <a:p>
            <a:pPr>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p:txBody>
      </p:sp>
      <p:pic>
        <p:nvPicPr>
          <p:cNvPr id="7" name="Picture 6" descr="Graphical user interface&#10;&#10;Description automatically generated">
            <a:extLst>
              <a:ext uri="{FF2B5EF4-FFF2-40B4-BE49-F238E27FC236}">
                <a16:creationId xmlns="" xmlns:a16="http://schemas.microsoft.com/office/drawing/2014/main" id="{6E43B88A-D5C9-4428-B94B-C55DD5B67F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1916" y="3214005"/>
            <a:ext cx="5451627" cy="2330570"/>
          </a:xfrm>
          <a:prstGeom prst="rect">
            <a:avLst/>
          </a:prstGeom>
          <a:effectLst/>
        </p:spPr>
      </p:pic>
    </p:spTree>
    <p:extLst>
      <p:ext uri="{BB962C8B-B14F-4D97-AF65-F5344CB8AC3E}">
        <p14:creationId xmlns:p14="http://schemas.microsoft.com/office/powerpoint/2010/main" val="165240204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 xmlns:a16="http://schemas.microsoft.com/office/drawing/2014/main" id="{545077A9-273D-497C-AF28-D1A326452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960" y="715962"/>
            <a:ext cx="9296400" cy="4714875"/>
          </a:xfrm>
          <a:prstGeom prst="rect">
            <a:avLst/>
          </a:prstGeom>
        </p:spPr>
      </p:pic>
      <p:sp>
        <p:nvSpPr>
          <p:cNvPr id="4" name="TextBox 3">
            <a:extLst>
              <a:ext uri="{FF2B5EF4-FFF2-40B4-BE49-F238E27FC236}">
                <a16:creationId xmlns="" xmlns:a16="http://schemas.microsoft.com/office/drawing/2014/main" id="{9042D393-C72C-4AA6-9256-80D120E77B04}"/>
              </a:ext>
            </a:extLst>
          </p:cNvPr>
          <p:cNvSpPr txBox="1"/>
          <p:nvPr/>
        </p:nvSpPr>
        <p:spPr>
          <a:xfrm>
            <a:off x="3596640" y="101600"/>
            <a:ext cx="4998720" cy="523220"/>
          </a:xfrm>
          <a:prstGeom prst="rect">
            <a:avLst/>
          </a:prstGeom>
          <a:noFill/>
        </p:spPr>
        <p:txBody>
          <a:bodyPr wrap="square" rtlCol="0">
            <a:spAutoFit/>
          </a:bodyPr>
          <a:lstStyle/>
          <a:p>
            <a:pPr algn="ctr"/>
            <a:r>
              <a:rPr lang="en-US" sz="2800" b="1" i="1" dirty="0">
                <a:latin typeface="Arial" panose="020B0604020202020204" pitchFamily="34" charset="0"/>
                <a:cs typeface="Arial" panose="020B0604020202020204" pitchFamily="34" charset="0"/>
              </a:rPr>
              <a:t>The Internal Main G.U.I</a:t>
            </a:r>
          </a:p>
        </p:txBody>
      </p:sp>
      <p:sp>
        <p:nvSpPr>
          <p:cNvPr id="5" name="TextBox 4">
            <a:extLst>
              <a:ext uri="{FF2B5EF4-FFF2-40B4-BE49-F238E27FC236}">
                <a16:creationId xmlns="" xmlns:a16="http://schemas.microsoft.com/office/drawing/2014/main" id="{656C90E4-4E08-46E6-9335-3903A15CC075}"/>
              </a:ext>
            </a:extLst>
          </p:cNvPr>
          <p:cNvSpPr txBox="1"/>
          <p:nvPr/>
        </p:nvSpPr>
        <p:spPr>
          <a:xfrm>
            <a:off x="1711960" y="5706984"/>
            <a:ext cx="9128759" cy="923330"/>
          </a:xfrm>
          <a:prstGeom prst="rect">
            <a:avLst/>
          </a:prstGeom>
          <a:noFill/>
        </p:spPr>
        <p:txBody>
          <a:bodyPr wrap="square" rtlCol="0">
            <a:spAutoFit/>
          </a:bodyPr>
          <a:lstStyle/>
          <a:p>
            <a:r>
              <a:rPr lang="en-US" dirty="0"/>
              <a:t>It’s the internal G.U.I of the previous main G.U.I as after the admin choose the room another G.U.I will open contain the information of the room and to see if it’s empty or not to give it to the user and complete it’s information. </a:t>
            </a:r>
          </a:p>
        </p:txBody>
      </p:sp>
    </p:spTree>
    <p:extLst>
      <p:ext uri="{BB962C8B-B14F-4D97-AF65-F5344CB8AC3E}">
        <p14:creationId xmlns:p14="http://schemas.microsoft.com/office/powerpoint/2010/main" val="1409725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23962611-DFD5-4092-AAFD-559E3DFCE2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 xmlns:a16="http://schemas.microsoft.com/office/drawing/2014/main" id="{2270F1FA-0425-408F-9861-80BF5AFB276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 xmlns:a16="http://schemas.microsoft.com/office/drawing/2014/main" id="{4C8E3262-9DD6-42EC-9A23-C392698DBEC0}"/>
              </a:ext>
            </a:extLst>
          </p:cNvPr>
          <p:cNvSpPr txBox="1"/>
          <p:nvPr/>
        </p:nvSpPr>
        <p:spPr>
          <a:xfrm>
            <a:off x="3045368" y="2043663"/>
            <a:ext cx="6105194" cy="2031055"/>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6000" kern="1200" dirty="0">
                <a:solidFill>
                  <a:srgbClr val="FFFFFF"/>
                </a:solidFill>
                <a:latin typeface="+mj-lt"/>
                <a:ea typeface="+mj-ea"/>
                <a:cs typeface="+mj-cs"/>
              </a:rPr>
              <a:t>Thanks .</a:t>
            </a:r>
          </a:p>
        </p:txBody>
      </p:sp>
    </p:spTree>
    <p:extLst>
      <p:ext uri="{BB962C8B-B14F-4D97-AF65-F5344CB8AC3E}">
        <p14:creationId xmlns:p14="http://schemas.microsoft.com/office/powerpoint/2010/main" val="1067881976"/>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287</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7</vt:i4>
      </vt:variant>
    </vt:vector>
  </HeadingPairs>
  <TitlesOfParts>
    <vt:vector size="19" baseType="lpstr">
      <vt:lpstr>Arial</vt:lpstr>
      <vt:lpstr>Calibri</vt:lpstr>
      <vt:lpstr>Calibri Light</vt:lpstr>
      <vt:lpstr>Century Gothic</vt:lpstr>
      <vt:lpstr>Trebuchet MS</vt:lpstr>
      <vt:lpstr>Wingdings</vt:lpstr>
      <vt:lpstr>Wingdings 3</vt:lpstr>
      <vt:lpstr>1_Facet</vt:lpstr>
      <vt:lpstr>Office Theme</vt:lpstr>
      <vt:lpstr>Ion</vt:lpstr>
      <vt:lpstr>1_Ion</vt:lpstr>
      <vt:lpstr>1_Office Theme</vt:lpstr>
      <vt:lpstr>Hotel Management system</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Omar Ayman</dc:creator>
  <cp:lastModifiedBy>mohamed192488@fci.bu.edu.eg</cp:lastModifiedBy>
  <cp:revision>3</cp:revision>
  <dcterms:created xsi:type="dcterms:W3CDTF">2021-01-09T23:36:57Z</dcterms:created>
  <dcterms:modified xsi:type="dcterms:W3CDTF">2021-01-11T09:51:28Z</dcterms:modified>
</cp:coreProperties>
</file>