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C64"/>
    <a:srgbClr val="1E2F13"/>
    <a:srgbClr val="2C451B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731</Words>
  <Application>Microsoft Office PowerPoint</Application>
  <PresentationFormat>Widescreen</PresentationFormat>
  <Paragraphs>90</Paragraphs>
  <Slides>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Mohamed Abdelhamid</cp:lastModifiedBy>
  <cp:revision>14</cp:revision>
  <dcterms:created xsi:type="dcterms:W3CDTF">2025-05-11T09:17:40Z</dcterms:created>
  <dcterms:modified xsi:type="dcterms:W3CDTF">2025-06-09T05:45:49Z</dcterms:modified>
</cp:coreProperties>
</file>