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E3AC-50E3-1B9C-2692-4F8748DF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888D6-6DFC-5505-3D29-78CCFB5D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11C3-EB64-0580-5A9D-F39722BF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286E-2563-57ED-13F1-645EAD97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45F6-1EF5-184B-56DB-C93DBCFE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D554-6C22-5E9C-8EC6-3C56FE59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EAC4F-4472-A038-CC61-A9A5DD22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5DF6-8EF7-29B4-8556-47E5EA5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5BFF-F293-F441-552F-E109E32A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E976-EA44-2E59-719A-A94AA43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C23D-1104-3509-C121-1E1454D97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055CC-8C2F-57B8-E3D7-74122D5ED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5148-FC6C-4A8C-DE36-ABFC3440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79DD-5275-ED46-5BA0-17682B6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A45-B8BA-7843-D327-0BF31F4E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6388-20AA-617F-E9CD-4E9896C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90DE-A4B9-50FF-86F1-8EF2527C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02C2-9083-37A4-A5CC-67AD82BD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6C03-66D8-E635-E583-9F36D465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D92E-A3B3-764C-30B9-52D06265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DF0-8526-C69D-B442-BB4E421A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7662-5ACA-954A-6BBC-B144E723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292D-657A-FD32-2777-303E5820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36CB-5836-732F-34BE-CE640459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CBA9-45C5-D164-6863-58A1BC8B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2BE0-137F-4D46-F70C-B66C7661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9098-01EB-A60E-2880-19245461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6B50-9A03-4A8D-7F81-8D7380CD6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E64A-BAAA-4AA9-E49F-AD1BE4FA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0F5F3-47A5-769D-BAD5-B4736405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F870-78B6-9FC5-4FD2-029C11BA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EAF2-5278-3B33-8870-183B971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256F-24DB-11E6-D645-E801DDB9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CFE7E-2B71-0064-420A-66016CC5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AB270-ABBD-4E5C-2E30-EB4FC1BC1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964BC-F5CB-8992-151C-55A702E8A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6E0BD-CBEC-D067-0793-3A96457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AC68D-5C1C-15BF-22A2-57A1C9F8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36FD-2653-B703-04A2-ADB64159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B2F-9140-2F15-B5E6-925394A6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A5335-224B-2C9C-5B99-1BB9AAA7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F9293-E533-25E7-AD75-059E4462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D26B1-132F-6F9E-5EC0-844F01E7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4FE2E-36A2-706C-AF00-308553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36E49-CFC1-966C-B869-82EEF4A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5B47-590A-4B86-6E37-95D6E9FB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29B-E7B9-374C-09A0-61C89126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854-D056-FD65-FBC5-3DC883B8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1C7E-3100-3782-56E7-BD6F3678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0FD5-F9FE-9032-2785-44FBEC0C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8120-4588-BB86-65D1-730E3E2A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30B7-690C-823F-4DC2-9F3ACB19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4FE1-C2AF-B561-FAB8-53A65191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67D74-E8F1-7CFA-C875-E7AC35DF9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62485-9694-70C7-0748-0F8F1776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99FB2-68E6-F3BC-FDC1-2BB43CD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834EA-5A3D-1EE1-0862-3F593012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7702-DBC1-E0E0-C6AA-E6CCF2F5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53C93-E240-F07B-3620-BFCB0A9F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821C-DCAC-F873-1113-F875A359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CC0C-F286-2131-0018-C145E667E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076A-9BBC-4456-B82C-D5E16F7BDD2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8730-71A6-147E-B101-FA3C6FCCB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78B-D4AA-506F-7940-0526DA0ED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7221-2F3C-4AD5-A925-A9D29D97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FA8B-64C0-A48D-27A8-7D06DA4EC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Selected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4DF6-2D48-1133-85B6-12518E5A4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ArabicCharactersRecognition</a:t>
            </a:r>
            <a:r>
              <a:rPr lang="en-US" b="1" dirty="0"/>
              <a:t> by CNN</a:t>
            </a:r>
          </a:p>
        </p:txBody>
      </p:sp>
    </p:spTree>
    <p:extLst>
      <p:ext uri="{BB962C8B-B14F-4D97-AF65-F5344CB8AC3E}">
        <p14:creationId xmlns:p14="http://schemas.microsoft.com/office/powerpoint/2010/main" val="412580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C822-C132-2C9C-36BB-23403AB6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9-reshap data to categorical by total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CD64A-B39F-0F00-AFE0-8C6E315A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24" y="2713831"/>
            <a:ext cx="9523952" cy="1430337"/>
          </a:xfrm>
        </p:spPr>
      </p:pic>
    </p:spTree>
    <p:extLst>
      <p:ext uri="{BB962C8B-B14F-4D97-AF65-F5344CB8AC3E}">
        <p14:creationId xmlns:p14="http://schemas.microsoft.com/office/powerpoint/2010/main" val="335502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9A67-A89D-4787-94B6-AD3EA4FE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 </a:t>
            </a:r>
            <a:r>
              <a:rPr lang="en-US" dirty="0" err="1"/>
              <a:t>Expandind</a:t>
            </a:r>
            <a:r>
              <a:rPr lang="en-US" dirty="0"/>
              <a:t> the </a:t>
            </a:r>
            <a:r>
              <a:rPr lang="en-US" dirty="0" err="1"/>
              <a:t>dimention</a:t>
            </a:r>
            <a:r>
              <a:rPr lang="en-US" dirty="0"/>
              <a:t> and </a:t>
            </a:r>
            <a:r>
              <a:rPr lang="en-US" dirty="0" err="1"/>
              <a:t>reshap</a:t>
            </a:r>
            <a:r>
              <a:rPr lang="en-US" dirty="0"/>
              <a:t>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6F54E5-4B11-AFC6-08A1-250F4B17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6409"/>
            <a:ext cx="8077200" cy="3995291"/>
          </a:xfrm>
        </p:spPr>
      </p:pic>
    </p:spTree>
    <p:extLst>
      <p:ext uri="{BB962C8B-B14F-4D97-AF65-F5344CB8AC3E}">
        <p14:creationId xmlns:p14="http://schemas.microsoft.com/office/powerpoint/2010/main" val="11207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C032-37B6-1D99-5C27-0D693A80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11-outfit or equip model ,I use sequential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0A7E8-2D58-A9E6-15B5-106A74E8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690688"/>
            <a:ext cx="10045699" cy="4767450"/>
          </a:xfrm>
        </p:spPr>
      </p:pic>
    </p:spTree>
    <p:extLst>
      <p:ext uri="{BB962C8B-B14F-4D97-AF65-F5344CB8AC3E}">
        <p14:creationId xmlns:p14="http://schemas.microsoft.com/office/powerpoint/2010/main" val="45074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C5F0-5D48-75DB-5390-F064510F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 </a:t>
            </a:r>
            <a:r>
              <a:rPr lang="en-US" sz="4000" dirty="0"/>
              <a:t>use loss function (categorical </a:t>
            </a:r>
            <a:r>
              <a:rPr lang="en-US" sz="4000" dirty="0" err="1"/>
              <a:t>Crossentropy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914A90-904E-9A9E-B695-F9F241BD6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8" y="2300888"/>
            <a:ext cx="10788044" cy="1325563"/>
          </a:xfrm>
        </p:spPr>
      </p:pic>
    </p:spTree>
    <p:extLst>
      <p:ext uri="{BB962C8B-B14F-4D97-AF65-F5344CB8AC3E}">
        <p14:creationId xmlns:p14="http://schemas.microsoft.com/office/powerpoint/2010/main" val="42229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711B-3FAF-0846-32C5-AE1597C9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13-images augmentation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779A85-8368-8E68-331A-0445D79B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00" y="2550715"/>
            <a:ext cx="8191999" cy="1756569"/>
          </a:xfrm>
        </p:spPr>
      </p:pic>
    </p:spTree>
    <p:extLst>
      <p:ext uri="{BB962C8B-B14F-4D97-AF65-F5344CB8AC3E}">
        <p14:creationId xmlns:p14="http://schemas.microsoft.com/office/powerpoint/2010/main" val="232738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3344-692A-0EAC-A04A-7A8FD1D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14- fit model and get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B8EDE-EDDD-6943-3836-C5E577B9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037"/>
            <a:ext cx="10260301" cy="2133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0529C-3886-04D8-C93F-6DBEBCCF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1" y="4669960"/>
            <a:ext cx="10260301" cy="13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7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B2C7-E622-0E18-C4E1-BCFD7ED2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15-charts to 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3ED-41B8-2422-8E77-3538DC12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7" y="1907381"/>
            <a:ext cx="7820025" cy="3933825"/>
          </a:xfrm>
        </p:spPr>
      </p:pic>
    </p:spTree>
    <p:extLst>
      <p:ext uri="{BB962C8B-B14F-4D97-AF65-F5344CB8AC3E}">
        <p14:creationId xmlns:p14="http://schemas.microsoft.com/office/powerpoint/2010/main" val="226441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976-2D56-8591-1E2A-582EFCAC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16-charts to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0FC87-AC37-F2FB-DFEB-8CEDD4331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961356"/>
            <a:ext cx="8058150" cy="4029075"/>
          </a:xfrm>
        </p:spPr>
      </p:pic>
    </p:spTree>
    <p:extLst>
      <p:ext uri="{BB962C8B-B14F-4D97-AF65-F5344CB8AC3E}">
        <p14:creationId xmlns:p14="http://schemas.microsoft.com/office/powerpoint/2010/main" val="101142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146-0774-C7B1-0AAF-B7B6BA8D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1-Import libraries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58211A9-6E7A-DD4C-0656-73D6691AB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028825"/>
            <a:ext cx="8905875" cy="2800350"/>
          </a:xfrm>
        </p:spPr>
      </p:pic>
    </p:spTree>
    <p:extLst>
      <p:ext uri="{BB962C8B-B14F-4D97-AF65-F5344CB8AC3E}">
        <p14:creationId xmlns:p14="http://schemas.microsoft.com/office/powerpoint/2010/main" val="239056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86B0-A5F7-4B93-7D70-497DB8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2-Set the dataset return </a:t>
            </a:r>
            <a:r>
              <a:rPr lang="en-US" dirty="0" err="1"/>
              <a:t>datatable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3C429-D43B-5FAD-0867-9779CA208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507059"/>
            <a:ext cx="9905999" cy="2445941"/>
          </a:xfrm>
        </p:spPr>
      </p:pic>
    </p:spTree>
    <p:extLst>
      <p:ext uri="{BB962C8B-B14F-4D97-AF65-F5344CB8AC3E}">
        <p14:creationId xmlns:p14="http://schemas.microsoft.com/office/powerpoint/2010/main" val="8690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8A77-E08E-4CF0-F7F3-89AAA71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3-convert dataset from </a:t>
            </a:r>
            <a:r>
              <a:rPr lang="en-US" dirty="0" err="1"/>
              <a:t>datatable</a:t>
            </a:r>
            <a:r>
              <a:rPr lang="en-US" dirty="0"/>
              <a:t> to list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7CB28-250E-5DFD-CF2A-92772BA1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968500"/>
            <a:ext cx="10083800" cy="3035300"/>
          </a:xfrm>
        </p:spPr>
      </p:pic>
    </p:spTree>
    <p:extLst>
      <p:ext uri="{BB962C8B-B14F-4D97-AF65-F5344CB8AC3E}">
        <p14:creationId xmlns:p14="http://schemas.microsoft.com/office/powerpoint/2010/main" val="195384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6CD-4FCF-EBB3-E98C-C24769CB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4-Show categories by </a:t>
            </a:r>
            <a:r>
              <a:rPr lang="en-US" dirty="0" err="1"/>
              <a:t>y_train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98AF0-E9F3-10B1-B77D-AC3CDAC4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170"/>
            <a:ext cx="10515600" cy="1869329"/>
          </a:xfrm>
        </p:spPr>
      </p:pic>
    </p:spTree>
    <p:extLst>
      <p:ext uri="{BB962C8B-B14F-4D97-AF65-F5344CB8AC3E}">
        <p14:creationId xmlns:p14="http://schemas.microsoft.com/office/powerpoint/2010/main" val="41671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ECA-82B1-DA2B-34DE-BDA96E84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</a:t>
            </a:r>
            <a:r>
              <a:rPr lang="en-US" dirty="0" err="1"/>
              <a:t>reshap</a:t>
            </a:r>
            <a:r>
              <a:rPr lang="en-US" dirty="0"/>
              <a:t> the image </a:t>
            </a:r>
            <a:r>
              <a:rPr lang="en-US" dirty="0" err="1"/>
              <a:t>shap</a:t>
            </a:r>
            <a:r>
              <a:rPr lang="en-US" dirty="0"/>
              <a:t> into 32 x 32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F83ED-3495-38D0-5546-4185CB1A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61" y="2368152"/>
            <a:ext cx="7035814" cy="1619648"/>
          </a:xfrm>
        </p:spPr>
      </p:pic>
    </p:spTree>
    <p:extLst>
      <p:ext uri="{BB962C8B-B14F-4D97-AF65-F5344CB8AC3E}">
        <p14:creationId xmlns:p14="http://schemas.microsoft.com/office/powerpoint/2010/main" val="249921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A38-1D94-A88F-4CF5-CB07C40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display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4347-D475-8388-C73D-86DF54761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77" y="2552700"/>
            <a:ext cx="8916845" cy="2151857"/>
          </a:xfrm>
        </p:spPr>
      </p:pic>
    </p:spTree>
    <p:extLst>
      <p:ext uri="{BB962C8B-B14F-4D97-AF65-F5344CB8AC3E}">
        <p14:creationId xmlns:p14="http://schemas.microsoft.com/office/powerpoint/2010/main" val="406159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820E-9B4C-BA8D-4573-04A11F8F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Normalizing the data (color)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C0EE90-1C38-ED0D-D249-D90A80B68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43" y="2349500"/>
            <a:ext cx="6914713" cy="2626519"/>
          </a:xfrm>
        </p:spPr>
      </p:pic>
    </p:spTree>
    <p:extLst>
      <p:ext uri="{BB962C8B-B14F-4D97-AF65-F5344CB8AC3E}">
        <p14:creationId xmlns:p14="http://schemas.microsoft.com/office/powerpoint/2010/main" val="57416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84EB-4029-C111-D6A6-BCC9A3F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get total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2B07-639D-B65E-8BF8-DEF47B50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2" y="2527300"/>
            <a:ext cx="7892175" cy="2072481"/>
          </a:xfrm>
        </p:spPr>
      </p:pic>
    </p:spTree>
    <p:extLst>
      <p:ext uri="{BB962C8B-B14F-4D97-AF65-F5344CB8AC3E}">
        <p14:creationId xmlns:p14="http://schemas.microsoft.com/office/powerpoint/2010/main" val="351514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Selected 2 </vt:lpstr>
      <vt:lpstr>1-Import libraries</vt:lpstr>
      <vt:lpstr>2-Set the dataset return datatable</vt:lpstr>
      <vt:lpstr>3-convert dataset from datatable to list </vt:lpstr>
      <vt:lpstr>4-Show categories by y_train</vt:lpstr>
      <vt:lpstr>5- reshap the image shap into 32 x 32 </vt:lpstr>
      <vt:lpstr>6- display images</vt:lpstr>
      <vt:lpstr>7- Normalizing the data (color)</vt:lpstr>
      <vt:lpstr>8- get total classes</vt:lpstr>
      <vt:lpstr>9-reshap data to categorical by total classes</vt:lpstr>
      <vt:lpstr>10- Expandind the dimention and reshap data</vt:lpstr>
      <vt:lpstr>11-outfit or equip model ,I use sequential </vt:lpstr>
      <vt:lpstr>12- use loss function (categorical Crossentropy)</vt:lpstr>
      <vt:lpstr>13-images augmentation </vt:lpstr>
      <vt:lpstr>14- fit model and get accuracy</vt:lpstr>
      <vt:lpstr>15-charts to train</vt:lpstr>
      <vt:lpstr>16-charts to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2 </dc:title>
  <dc:creator>Mohamed Abd elmaksoud</dc:creator>
  <cp:lastModifiedBy>Mohamed Abd elmaksoud</cp:lastModifiedBy>
  <cp:revision>1</cp:revision>
  <dcterms:created xsi:type="dcterms:W3CDTF">2023-05-06T05:40:07Z</dcterms:created>
  <dcterms:modified xsi:type="dcterms:W3CDTF">2023-05-06T05:40:07Z</dcterms:modified>
</cp:coreProperties>
</file>