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B6525AE-49A0-4504-A593-85DB36EF06F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F02501-EE81-4A1E-8613-A26BD6B396F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543800" cy="3352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Arial Black" pitchFamily="34" charset="0"/>
              </a:rPr>
              <a:t>This </a:t>
            </a:r>
            <a:r>
              <a:rPr lang="en-US" b="0" dirty="0" smtClean="0">
                <a:solidFill>
                  <a:schemeClr val="tx1"/>
                </a:solidFill>
                <a:latin typeface="Arial Black" pitchFamily="34" charset="0"/>
              </a:rPr>
              <a:t>presentation </a:t>
            </a:r>
            <a:r>
              <a:rPr lang="en-US" b="0" dirty="0">
                <a:solidFill>
                  <a:schemeClr val="tx1"/>
                </a:solidFill>
                <a:latin typeface="Arial Black" pitchFamily="34" charset="0"/>
              </a:rPr>
              <a:t>showcases my comprehensive data engineering project where I utilized the Azure ecosystem to create an end-to-end data pipeline, encompassing data ingestion, transformation, and visualization. The project not only demonstrates my technical skills but also emphasizes best practices in data engineering and </a:t>
            </a:r>
            <a:r>
              <a:rPr lang="en-US" b="0" dirty="0" smtClean="0">
                <a:solidFill>
                  <a:schemeClr val="tx1"/>
                </a:solidFill>
                <a:latin typeface="Arial Black" pitchFamily="34" charset="0"/>
              </a:rPr>
              <a:t>visualization on the </a:t>
            </a:r>
            <a:r>
              <a:rPr lang="en-US" b="0" dirty="0" err="1" smtClean="0">
                <a:solidFill>
                  <a:schemeClr val="tx1"/>
                </a:solidFill>
                <a:latin typeface="Arial Black" pitchFamily="34" charset="0"/>
              </a:rPr>
              <a:t>Covid</a:t>
            </a:r>
            <a:r>
              <a:rPr lang="en-US" b="0" dirty="0" smtClean="0">
                <a:solidFill>
                  <a:schemeClr val="tx1"/>
                </a:solidFill>
                <a:latin typeface="Arial Black" pitchFamily="34" charset="0"/>
              </a:rPr>
              <a:t>-Dataset .</a:t>
            </a:r>
            <a:endParaRPr lang="en-US" b="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 Black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rial Black" pitchFamily="34" charset="0"/>
              </a:rPr>
              <a:t>Data Engineering Project Submission for Sprint's </a:t>
            </a:r>
            <a:r>
              <a:rPr lang="en-US" dirty="0" smtClean="0">
                <a:solidFill>
                  <a:srgbClr val="7030A0"/>
                </a:solidFill>
                <a:latin typeface="Arial Black" pitchFamily="34" charset="0"/>
              </a:rPr>
              <a:t>Master class</a:t>
            </a:r>
            <a:endParaRPr lang="en-US" dirty="0">
              <a:solidFill>
                <a:srgbClr val="7030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8: Azure SQL Table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this step, we create an Azure SQL table to store COVID-19 statistics. The SQL script for table creation is included in the (query(1).</a:t>
            </a:r>
            <a:r>
              <a:rPr lang="en-US" sz="1800" dirty="0" err="1"/>
              <a:t>sql</a:t>
            </a:r>
            <a:r>
              <a:rPr lang="en-US" sz="1800" dirty="0"/>
              <a:t>) . Execute the script to define the table structure, columns, and data types for data storage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9144000" cy="388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Step 7: 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/>
          </a:bodyPr>
          <a:lstStyle/>
          <a:p>
            <a:r>
              <a:rPr lang="en-US" sz="1800" dirty="0"/>
              <a:t>I connected Power BI to the Azure SQL database and created an interactive dashboard. The dashboard includes a world map visualizing COVID-19 cases, overview statistics, and rankings of top and least affected countries.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4" y="25146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Replicate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in summary of </a:t>
            </a:r>
            <a:r>
              <a:rPr lang="en-US" sz="2000" dirty="0"/>
              <a:t>this project, I have included detailed documentation and configurations in the repository. Follow these steps to recreate the project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1</a:t>
            </a:r>
            <a:r>
              <a:rPr lang="en-US" sz="2000" dirty="0"/>
              <a:t>. Set up the Azure resources, including Blob Storage, Azure </a:t>
            </a:r>
            <a:r>
              <a:rPr lang="en-US" sz="2000" dirty="0" err="1"/>
              <a:t>Databricks</a:t>
            </a:r>
            <a:r>
              <a:rPr lang="en-US" sz="2000" dirty="0"/>
              <a:t>, Azure SQL, and Azure Data Factory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2</a:t>
            </a:r>
            <a:r>
              <a:rPr lang="en-US" sz="2000" dirty="0"/>
              <a:t>. Configure linked services for each resource to establish connections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3</a:t>
            </a:r>
            <a:r>
              <a:rPr lang="en-US" sz="2000" dirty="0"/>
              <a:t>. Use Azure Data Factory to create a data ingestion pipeline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4</a:t>
            </a:r>
            <a:r>
              <a:rPr lang="en-US" sz="2000" dirty="0"/>
              <a:t>. Perform EDA using Azure </a:t>
            </a:r>
            <a:r>
              <a:rPr lang="en-US" sz="2000" dirty="0" err="1"/>
              <a:t>Databricks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5</a:t>
            </a:r>
            <a:r>
              <a:rPr lang="en-US" sz="2000" dirty="0"/>
              <a:t>. Create a dataflow step in the pipeline to transform data types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6</a:t>
            </a:r>
            <a:r>
              <a:rPr lang="en-US" sz="2000" dirty="0"/>
              <a:t>. Connect Power BI to the Azure SQL database and recreate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17238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Final Note 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By showcasing this project, I hope to provide an insightful and practical demonstration of data engineering best practices within the Azure ecosystem. For further details, please explore the repository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40542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7448" cy="990600"/>
          </a:xfrm>
        </p:spPr>
        <p:txBody>
          <a:bodyPr/>
          <a:lstStyle/>
          <a:p>
            <a:r>
              <a:rPr lang="en-US" b="1"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is organized into several key sections</a:t>
            </a:r>
            <a:r>
              <a:rPr lang="en-US" dirty="0" smtClean="0"/>
              <a:t>:</a:t>
            </a:r>
          </a:p>
          <a:p>
            <a:r>
              <a:rPr lang="en-US" dirty="0"/>
              <a:t>1- Resource Setup</a:t>
            </a:r>
            <a:endParaRPr lang="en-US" dirty="0" smtClean="0"/>
          </a:p>
          <a:p>
            <a:r>
              <a:rPr lang="en-US" dirty="0"/>
              <a:t>2-Linked Services</a:t>
            </a:r>
            <a:endParaRPr lang="en-US" dirty="0" smtClean="0"/>
          </a:p>
          <a:p>
            <a:r>
              <a:rPr lang="en-US" dirty="0"/>
              <a:t>3-Data Ingestion</a:t>
            </a:r>
            <a:endParaRPr lang="en-US" dirty="0" smtClean="0"/>
          </a:p>
          <a:p>
            <a:r>
              <a:rPr lang="en-US" dirty="0"/>
              <a:t>4-Data Staging</a:t>
            </a:r>
            <a:endParaRPr lang="en-US" dirty="0" smtClean="0"/>
          </a:p>
          <a:p>
            <a:r>
              <a:rPr lang="en-US" dirty="0"/>
              <a:t>5- Exploratory Data Analysis (EDA)</a:t>
            </a:r>
            <a:endParaRPr lang="en-US" dirty="0" smtClean="0"/>
          </a:p>
          <a:p>
            <a:r>
              <a:rPr lang="en-US" dirty="0"/>
              <a:t>6- Data Transformation</a:t>
            </a:r>
            <a:endParaRPr lang="en-US" dirty="0" smtClean="0"/>
          </a:p>
          <a:p>
            <a:r>
              <a:rPr lang="en-US" dirty="0"/>
              <a:t>7-Azure SQL Table </a:t>
            </a:r>
            <a:r>
              <a:rPr lang="en-US" dirty="0" smtClean="0"/>
              <a:t>Creation (</a:t>
            </a:r>
            <a:r>
              <a:rPr lang="en-US" dirty="0" err="1" smtClean="0"/>
              <a:t>DatawareHouse</a:t>
            </a:r>
            <a:r>
              <a:rPr lang="en-US" dirty="0" smtClean="0"/>
              <a:t>)</a:t>
            </a:r>
          </a:p>
          <a:p>
            <a:r>
              <a:rPr lang="en-US" dirty="0"/>
              <a:t>8-Power </a:t>
            </a:r>
            <a:r>
              <a:rPr lang="en-US" dirty="0" smtClean="0"/>
              <a:t>Bi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To provide a comprehensive overview of the project's progression, this repository includes the following components</a:t>
            </a:r>
            <a:r>
              <a:rPr lang="en-US" sz="2000" b="1" dirty="0" smtClean="0"/>
              <a:t>:-</a:t>
            </a:r>
          </a:p>
          <a:p>
            <a:r>
              <a:rPr lang="en-US" sz="2000" dirty="0" smtClean="0"/>
              <a:t> Screenshots: </a:t>
            </a:r>
            <a:r>
              <a:rPr lang="en-US" sz="2000" dirty="0"/>
              <a:t>Visual documentation of each key step in the project.- </a:t>
            </a:r>
            <a:endParaRPr lang="en-US" sz="2000" dirty="0" smtClean="0"/>
          </a:p>
          <a:p>
            <a:r>
              <a:rPr lang="en-US" sz="2000" dirty="0" smtClean="0"/>
              <a:t>Pipeline </a:t>
            </a:r>
            <a:r>
              <a:rPr lang="en-US" sz="2000" dirty="0"/>
              <a:t>JSON </a:t>
            </a:r>
            <a:r>
              <a:rPr lang="en-US" sz="2000" dirty="0" smtClean="0"/>
              <a:t>Files: </a:t>
            </a:r>
            <a:r>
              <a:rPr lang="en-US" sz="2000" dirty="0"/>
              <a:t>JSON files for the pipeline, datasets, and dataflow, offering complete transparency into the pipeline's structure and configuration</a:t>
            </a:r>
            <a:r>
              <a:rPr lang="en-US" sz="2000" dirty="0" smtClean="0"/>
              <a:t>.-</a:t>
            </a:r>
          </a:p>
          <a:p>
            <a:r>
              <a:rPr lang="en-US" sz="2000" dirty="0" smtClean="0"/>
              <a:t> EDA </a:t>
            </a:r>
            <a:r>
              <a:rPr lang="en-US" sz="2000" dirty="0" err="1"/>
              <a:t>Databricks</a:t>
            </a:r>
            <a:r>
              <a:rPr lang="en-US" sz="2000" dirty="0"/>
              <a:t> </a:t>
            </a:r>
            <a:r>
              <a:rPr lang="en-US" sz="2000" dirty="0" smtClean="0"/>
              <a:t>File: </a:t>
            </a:r>
            <a:r>
              <a:rPr lang="en-US" sz="2000" dirty="0"/>
              <a:t>The </a:t>
            </a:r>
            <a:r>
              <a:rPr lang="en-US" sz="2000" dirty="0" err="1"/>
              <a:t>Databricks</a:t>
            </a:r>
            <a:r>
              <a:rPr lang="en-US" sz="2000" dirty="0"/>
              <a:t> notebook used for exploratory data analysis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Power </a:t>
            </a:r>
            <a:r>
              <a:rPr lang="en-US" sz="2000" dirty="0"/>
              <a:t>BI </a:t>
            </a:r>
            <a:r>
              <a:rPr lang="en-US" sz="2000" dirty="0" smtClean="0"/>
              <a:t>Dashboard: </a:t>
            </a:r>
            <a:r>
              <a:rPr lang="en-US" sz="2000" dirty="0"/>
              <a:t>The Power BI report showcasing the visualization of COVID-19 data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 err="1" smtClean="0"/>
              <a:t>Dw</a:t>
            </a:r>
            <a:r>
              <a:rPr lang="en-US" sz="2000" dirty="0" smtClean="0"/>
              <a:t> Creation Code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4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 1: Resource Setup 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2" y="2170332"/>
            <a:ext cx="8613775" cy="4535270"/>
          </a:xfrm>
        </p:spPr>
      </p:pic>
      <p:sp>
        <p:nvSpPr>
          <p:cNvPr id="5" name="Rectangle 4"/>
          <p:cNvSpPr/>
          <p:nvPr/>
        </p:nvSpPr>
        <p:spPr>
          <a:xfrm>
            <a:off x="457200" y="1524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 began by setting up essential Azure resources, including Blob Storage, Azure </a:t>
            </a:r>
            <a:r>
              <a:rPr lang="en-US" b="1" dirty="0" err="1" smtClean="0">
                <a:solidFill>
                  <a:schemeClr val="tx1"/>
                </a:solidFill>
              </a:rPr>
              <a:t>Databricks</a:t>
            </a:r>
            <a:r>
              <a:rPr lang="en-US" b="1" dirty="0" smtClean="0">
                <a:solidFill>
                  <a:schemeClr val="tx1"/>
                </a:solidFill>
              </a:rPr>
              <a:t>, Azure SQL, and Azure Data Factory.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 2: Linked </a:t>
            </a:r>
            <a:r>
              <a:rPr lang="en-US" sz="2000" b="1" dirty="0" smtClean="0">
                <a:solidFill>
                  <a:schemeClr val="tx1"/>
                </a:solidFill>
              </a:rPr>
              <a:t>Services 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1" y="2094132"/>
            <a:ext cx="8110825" cy="4535268"/>
          </a:xfrm>
        </p:spPr>
      </p:pic>
      <p:sp>
        <p:nvSpPr>
          <p:cNvPr id="5" name="Rectangle 4"/>
          <p:cNvSpPr/>
          <p:nvPr/>
        </p:nvSpPr>
        <p:spPr>
          <a:xfrm>
            <a:off x="228600" y="14478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 configured linked services for each component to establish seamless connectivity and data transfer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38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Step </a:t>
            </a:r>
            <a:r>
              <a:rPr lang="en-US" sz="3600" b="1" dirty="0">
                <a:solidFill>
                  <a:schemeClr val="tx1"/>
                </a:solidFill>
              </a:rPr>
              <a:t>3: Data </a:t>
            </a:r>
            <a:r>
              <a:rPr lang="en-US" sz="3600" b="1" dirty="0" smtClean="0">
                <a:solidFill>
                  <a:schemeClr val="tx1"/>
                </a:solidFill>
              </a:rPr>
              <a:t>Ingestion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As part of data ingestion, I uploaded the COVID-19 dataset to a Blob Storage container as the source data. I utilized Azure Data Factory (ADF) to create an efficient data ingestion pipeline, connecting to the repository and logging each step of the process.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667000"/>
            <a:ext cx="9144000" cy="34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4: Data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 staged the data as a copy into a second container as a step in the pipeline to ensure data integrity and facilitate further processing.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534400" cy="4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5: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sz="1600" dirty="0"/>
              <a:t>For in-depth data analysis, I used Azure </a:t>
            </a:r>
            <a:r>
              <a:rPr lang="en-US" sz="1600" dirty="0" err="1"/>
              <a:t>Databricks</a:t>
            </a:r>
            <a:r>
              <a:rPr lang="en-US" sz="1600" dirty="0"/>
              <a:t> to perform exploratory data analysis, enabling me to gain valuable insights and uncover patterns within the data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441"/>
            <a:ext cx="9144000" cy="45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6: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 designed a dataflow step in the pipeline to transform data types, ensuring that the data aligns with the intended structure.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1" y="2438400"/>
            <a:ext cx="902143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</TotalTime>
  <Words>648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 Data Engineering Project Submission for Sprint's Master class</vt:lpstr>
      <vt:lpstr>Project Structure</vt:lpstr>
      <vt:lpstr>Project Contents</vt:lpstr>
      <vt:lpstr>Step 1: Resource Setup  </vt:lpstr>
      <vt:lpstr>Step 2: Linked Services  </vt:lpstr>
      <vt:lpstr>Step 3: Data Ingestion</vt:lpstr>
      <vt:lpstr>Step 4: Data Staging</vt:lpstr>
      <vt:lpstr>Step 5: Exploratory Data Analysis (EDA)</vt:lpstr>
      <vt:lpstr>Step 6: Data Transformation</vt:lpstr>
      <vt:lpstr>Step 8: Azure SQL Table Creation</vt:lpstr>
      <vt:lpstr> Step 7: Power BI Dashboard</vt:lpstr>
      <vt:lpstr>How to Replicate the Project</vt:lpstr>
      <vt:lpstr>Final Note 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Project Submission for Sprint's Master class</dc:title>
  <dc:creator>MohamedII</dc:creator>
  <cp:lastModifiedBy>MohamedII</cp:lastModifiedBy>
  <cp:revision>5</cp:revision>
  <dcterms:created xsi:type="dcterms:W3CDTF">2023-11-01T00:34:46Z</dcterms:created>
  <dcterms:modified xsi:type="dcterms:W3CDTF">2023-11-01T01:09:20Z</dcterms:modified>
</cp:coreProperties>
</file>