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5"/>
  </p:notesMasterIdLst>
  <p:handoutMasterIdLst>
    <p:handoutMasterId r:id="rId16"/>
  </p:handoutMasterIdLst>
  <p:sldIdLst>
    <p:sldId id="281" r:id="rId5"/>
    <p:sldId id="305" r:id="rId6"/>
    <p:sldId id="306" r:id="rId7"/>
    <p:sldId id="300" r:id="rId8"/>
    <p:sldId id="299" r:id="rId9"/>
    <p:sldId id="301" r:id="rId10"/>
    <p:sldId id="302" r:id="rId11"/>
    <p:sldId id="303" r:id="rId12"/>
    <p:sldId id="304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F3115-5433-9BB2-1439-4BFF5C7C63F7}" v="147" dt="2024-04-16T12:15:38.114"/>
  </p1510:revLst>
</p1510:revInfo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 Ragab" userId="S::aragab@healthinsightsgroup.com::df372d31-7cd9-4ab5-b173-103ebe52daa8" providerId="AD" clId="Web-{AA4F3115-5433-9BB2-1439-4BFF5C7C63F7}"/>
    <pc:docChg chg="addSld modSld addMainMaster delMainMaster">
      <pc:chgData name="Ashraf Ragab" userId="S::aragab@healthinsightsgroup.com::df372d31-7cd9-4ab5-b173-103ebe52daa8" providerId="AD" clId="Web-{AA4F3115-5433-9BB2-1439-4BFF5C7C63F7}" dt="2024-04-16T12:12:23.435" v="150" actId="1076"/>
      <pc:docMkLst>
        <pc:docMk/>
      </pc:docMkLst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3429045197" sldId="281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29045197" sldId="281"/>
            <ac:spMk id="3" creationId="{C53BE6CC-8C1E-6B1C-8AA5-3F3426DFC1DB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29045197" sldId="281"/>
            <ac:spMk id="5" creationId="{5B9CCD2F-6960-1115-4E8A-99C450D747C3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09:28:20.682" v="16"/>
          <ac:spMkLst>
            <pc:docMk/>
            <pc:sldMk cId="3429045197" sldId="281"/>
            <ac:spMk id="11" creationId="{DB66C9CD-6BF4-44CA-8078-0BB819080761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29045197" sldId="281"/>
            <ac:spMk id="15" creationId="{DB66C9CD-6BF4-44CA-8078-0BB819080761}"/>
          </ac:spMkLst>
        </pc:spChg>
        <pc:picChg chg="add del">
          <ac:chgData name="Ashraf Ragab" userId="S::aragab@healthinsightsgroup.com::df372d31-7cd9-4ab5-b173-103ebe52daa8" providerId="AD" clId="Web-{AA4F3115-5433-9BB2-1439-4BFF5C7C63F7}" dt="2024-04-16T09:28:20.682" v="16"/>
          <ac:picMkLst>
            <pc:docMk/>
            <pc:sldMk cId="3429045197" sldId="281"/>
            <ac:picMk id="7" creationId="{7A048D17-9F87-6D73-EA10-9011E3AF566F}"/>
          </ac:picMkLst>
        </pc:picChg>
        <pc:picChg chg="add">
          <ac:chgData name="Ashraf Ragab" userId="S::aragab@healthinsightsgroup.com::df372d31-7cd9-4ab5-b173-103ebe52daa8" providerId="AD" clId="Web-{AA4F3115-5433-9BB2-1439-4BFF5C7C63F7}" dt="2024-04-16T09:28:20.729" v="17"/>
          <ac:picMkLst>
            <pc:docMk/>
            <pc:sldMk cId="3429045197" sldId="281"/>
            <ac:picMk id="17" creationId="{4B749021-6BE3-6DAE-4A2C-2127DC64FF71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09:28:20.682" v="16"/>
          <ac:cxnSpMkLst>
            <pc:docMk/>
            <pc:sldMk cId="3429045197" sldId="281"/>
            <ac:cxnSpMk id="13" creationId="{77C6DF49-CBE3-4038-AC78-35DE4FD7CE8E}"/>
          </ac:cxnSpMkLst>
        </pc:cxn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429045197" sldId="281"/>
            <ac:cxnSpMk id="16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3684793955" sldId="298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84793955" sldId="298"/>
            <ac:spMk id="2" creationId="{819152CD-4C4C-9E44-BE9B-72AB9835E6A9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84793955" sldId="298"/>
            <ac:spMk id="3" creationId="{F3F2E30C-1333-5529-886B-FD732D3DCBD3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84793955" sldId="298"/>
            <ac:spMk id="17" creationId="{1F4CD6D0-88B6-45F4-AC60-54587D3C92A0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84793955" sldId="298"/>
            <ac:spMk id="19" creationId="{DCFCE6BC-4706-49A2-816A-A44669F98A30}"/>
          </ac:spMkLst>
        </pc:spChg>
        <pc:grpChg chg="add del">
          <ac:chgData name="Ashraf Ragab" userId="S::aragab@healthinsightsgroup.com::df372d31-7cd9-4ab5-b173-103ebe52daa8" providerId="AD" clId="Web-{AA4F3115-5433-9BB2-1439-4BFF5C7C63F7}" dt="2024-04-16T12:01:36.178" v="148"/>
          <ac:grpSpMkLst>
            <pc:docMk/>
            <pc:sldMk cId="3684793955" sldId="298"/>
            <ac:grpSpMk id="11" creationId="{F982E0B2-AA9C-441C-A08E-A9DF9CF12116}"/>
          </ac:grpSpMkLst>
        </pc:grpChg>
        <pc:picChg chg="add">
          <ac:chgData name="Ashraf Ragab" userId="S::aragab@healthinsightsgroup.com::df372d31-7cd9-4ab5-b173-103ebe52daa8" providerId="AD" clId="Web-{AA4F3115-5433-9BB2-1439-4BFF5C7C63F7}" dt="2024-04-16T09:32:18.814" v="36"/>
          <ac:picMkLst>
            <pc:docMk/>
            <pc:sldMk cId="3684793955" sldId="298"/>
            <ac:picMk id="5" creationId="{5A33237D-1B36-8E2F-56DB-91C240AAE6E7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684793955" sldId="298"/>
            <ac:cxnSpMk id="9" creationId="{701C0CAB-6A03-4C6A-9FAA-219847753628}"/>
          </ac:cxnSpMkLst>
        </pc:cxn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684793955" sldId="298"/>
            <ac:cxnSpMk id="21" creationId="{9E7C23BC-DAA6-40E1-8166-B8C4439D1430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2434299321" sldId="299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434299321" sldId="299"/>
            <ac:spMk id="2" creationId="{23B5DA13-A3D0-B3D3-8E44-F1BE8C571DA6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434299321" sldId="299"/>
            <ac:spMk id="3" creationId="{34110633-07A7-78FD-8CC7-E486CDE8E603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434299321" sldId="299"/>
            <ac:spMk id="9" creationId="{DB66C9CD-6BF4-44CA-8078-0BB819080761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29:20.465" v="30"/>
          <ac:picMkLst>
            <pc:docMk/>
            <pc:sldMk cId="2434299321" sldId="299"/>
            <ac:picMk id="5" creationId="{5FF63BBE-1C46-1EAC-452C-6C970A9A8ECC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2434299321" sldId="299"/>
            <ac:cxnSpMk id="11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3702618251" sldId="300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702618251" sldId="300"/>
            <ac:spMk id="2" creationId="{B429565A-5258-F2F9-6E7B-CE489A7C1570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702618251" sldId="300"/>
            <ac:spMk id="3" creationId="{FE5100DE-2855-C4F7-02EC-E475E03F720A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702618251" sldId="300"/>
            <ac:spMk id="9" creationId="{1AEB7F98-32EC-40D3-89EE-C8433023163A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702618251" sldId="300"/>
            <ac:spMk id="13" creationId="{DAD9000E-708C-464D-A86F-4ABE391B6BE8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29:09.652" v="29"/>
          <ac:picMkLst>
            <pc:docMk/>
            <pc:sldMk cId="3702618251" sldId="300"/>
            <ac:picMk id="5" creationId="{A38B75A7-F435-5D77-7CAF-8DDDB9347507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702618251" sldId="300"/>
            <ac:cxnSpMk id="11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2839831849" sldId="301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839831849" sldId="301"/>
            <ac:spMk id="2" creationId="{2915EEC5-2F09-4710-4603-0F62C7FC5055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839831849" sldId="301"/>
            <ac:spMk id="3" creationId="{4CB3203E-FA83-52A0-AE02-BA3547BD716C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839831849" sldId="301"/>
            <ac:spMk id="10" creationId="{DB66C9CD-6BF4-44CA-8078-0BB819080761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839831849" sldId="301"/>
            <ac:spMk id="14" creationId="{AA11AC2B-E0EE-4BB9-8BC1-EC5DA9DBEE30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29:30.199" v="31"/>
          <ac:picMkLst>
            <pc:docMk/>
            <pc:sldMk cId="2839831849" sldId="301"/>
            <ac:picMk id="7" creationId="{3FD6EC9D-48E9-9106-6F53-92C6DD3961AF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2839831849" sldId="301"/>
            <ac:cxnSpMk id="12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347171058" sldId="302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7171058" sldId="302"/>
            <ac:spMk id="2" creationId="{D28F8717-FCCA-EC9F-0073-0CB5EF53FB60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7171058" sldId="302"/>
            <ac:spMk id="3" creationId="{C1A9BD44-B6C3-3500-3A76-97344042E0CF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47171058" sldId="302"/>
            <ac:spMk id="9" creationId="{DB66C9CD-6BF4-44CA-8078-0BB819080761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29:45.466" v="32"/>
          <ac:picMkLst>
            <pc:docMk/>
            <pc:sldMk cId="347171058" sldId="302"/>
            <ac:picMk id="5" creationId="{C8154AE2-AC08-890D-677E-011F20B5DEC3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47171058" sldId="302"/>
            <ac:cxnSpMk id="11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3666380016" sldId="303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66380016" sldId="303"/>
            <ac:spMk id="2" creationId="{390F3340-0066-1000-9FB9-5BF07EF16317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66380016" sldId="303"/>
            <ac:spMk id="3" creationId="{7F807F8A-A2C2-E1CD-32F5-A7FB8402AB8D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666380016" sldId="303"/>
            <ac:spMk id="9" creationId="{DB66C9CD-6BF4-44CA-8078-0BB819080761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30:56.686" v="33"/>
          <ac:picMkLst>
            <pc:docMk/>
            <pc:sldMk cId="3666380016" sldId="303"/>
            <ac:picMk id="5" creationId="{02C311E7-26D8-FA69-7BBB-1A72AAB7EA55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3666380016" sldId="303"/>
            <ac:cxnSpMk id="11" creationId="{77C6DF49-CBE3-4038-AC78-35DE4FD7CE8E}"/>
          </ac:cxnSpMkLst>
        </pc:cxnChg>
      </pc:sldChg>
      <pc:sldChg chg="addSp delSp modSp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2761138174" sldId="304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761138174" sldId="304"/>
            <ac:spMk id="2" creationId="{FE6F14A1-83C3-0C7B-576E-AD0981485A15}"/>
          </ac:spMkLst>
        </pc:spChg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761138174" sldId="304"/>
            <ac:spMk id="3" creationId="{458D8DC8-1036-66C6-7825-26D5E0E15B15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761138174" sldId="304"/>
            <ac:spMk id="9" creationId="{DB66C9CD-6BF4-44CA-8078-0BB819080761}"/>
          </ac:spMkLst>
        </pc:spChg>
        <pc:picChg chg="add">
          <ac:chgData name="Ashraf Ragab" userId="S::aragab@healthinsightsgroup.com::df372d31-7cd9-4ab5-b173-103ebe52daa8" providerId="AD" clId="Web-{AA4F3115-5433-9BB2-1439-4BFF5C7C63F7}" dt="2024-04-16T09:31:31.297" v="35"/>
          <ac:picMkLst>
            <pc:docMk/>
            <pc:sldMk cId="2761138174" sldId="304"/>
            <ac:picMk id="5" creationId="{D8AAD128-18BA-4EFF-6E12-D6B7C89BABC0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2761138174" sldId="304"/>
            <ac:cxnSpMk id="11" creationId="{77C6DF49-CBE3-4038-AC78-35DE4FD7CE8E}"/>
          </ac:cxnSpMkLst>
        </pc:cxnChg>
      </pc:sldChg>
      <pc:sldChg chg="addSp delSp modSp new mod setBg modClrScheme delDesignElem chgLayout">
        <pc:chgData name="Ashraf Ragab" userId="S::aragab@healthinsightsgroup.com::df372d31-7cd9-4ab5-b173-103ebe52daa8" providerId="AD" clId="Web-{AA4F3115-5433-9BB2-1439-4BFF5C7C63F7}" dt="2024-04-16T12:01:36.178" v="148"/>
        <pc:sldMkLst>
          <pc:docMk/>
          <pc:sldMk cId="2528120586" sldId="305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528120586" sldId="305"/>
            <ac:spMk id="2" creationId="{067A332C-49DF-34BF-FDCE-FC01DB415B86}"/>
          </ac:spMkLst>
        </pc:spChg>
        <pc:spChg chg="del">
          <ac:chgData name="Ashraf Ragab" userId="S::aragab@healthinsightsgroup.com::df372d31-7cd9-4ab5-b173-103ebe52daa8" providerId="AD" clId="Web-{AA4F3115-5433-9BB2-1439-4BFF5C7C63F7}" dt="2024-04-16T10:10:39.720" v="54"/>
          <ac:spMkLst>
            <pc:docMk/>
            <pc:sldMk cId="2528120586" sldId="305"/>
            <ac:spMk id="3" creationId="{55A661C8-E591-A12B-E6B4-F838815802F2}"/>
          </ac:spMkLst>
        </pc:spChg>
        <pc:spChg chg="add 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528120586" sldId="305"/>
            <ac:spMk id="8" creationId="{EF6E35E2-B72A-00A1-30C3-C75B9F1ABAD2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12:21.864" v="111"/>
          <ac:spMkLst>
            <pc:docMk/>
            <pc:sldMk cId="2528120586" sldId="305"/>
            <ac:spMk id="11" creationId="{DB66C9CD-6BF4-44CA-8078-0BB819080761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12:21.864" v="111"/>
          <ac:spMkLst>
            <pc:docMk/>
            <pc:sldMk cId="2528120586" sldId="305"/>
            <ac:spMk id="15" creationId="{AA11AC2B-E0EE-4BB9-8BC1-EC5DA9DBEE30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528120586" sldId="305"/>
            <ac:spMk id="28" creationId="{3011B0B3-5679-4759-90B8-3B908C4CBD21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2528120586" sldId="305"/>
            <ac:spMk id="45" creationId="{8036B80B-269D-4F02-9EF9-A6A4E917B386}"/>
          </ac:spMkLst>
        </pc:spChg>
        <pc:grpChg chg="add del">
          <ac:chgData name="Ashraf Ragab" userId="S::aragab@healthinsightsgroup.com::df372d31-7cd9-4ab5-b173-103ebe52daa8" providerId="AD" clId="Web-{AA4F3115-5433-9BB2-1439-4BFF5C7C63F7}" dt="2024-04-16T12:01:36.178" v="148"/>
          <ac:grpSpMkLst>
            <pc:docMk/>
            <pc:sldMk cId="2528120586" sldId="305"/>
            <ac:grpSpMk id="22" creationId="{F982E0B2-AA9C-441C-A08E-A9DF9CF12116}"/>
          </ac:grpSpMkLst>
        </pc:grpChg>
        <pc:grpChg chg="add del">
          <ac:chgData name="Ashraf Ragab" userId="S::aragab@healthinsightsgroup.com::df372d31-7cd9-4ab5-b173-103ebe52daa8" providerId="AD" clId="Web-{AA4F3115-5433-9BB2-1439-4BFF5C7C63F7}" dt="2024-04-16T12:01:36.178" v="148"/>
          <ac:grpSpMkLst>
            <pc:docMk/>
            <pc:sldMk cId="2528120586" sldId="305"/>
            <ac:grpSpMk id="30" creationId="{49E013D9-9421-47E7-9080-30F6E544BE45}"/>
          </ac:grpSpMkLst>
        </pc:grpChg>
        <pc:picChg chg="add mod ord">
          <ac:chgData name="Ashraf Ragab" userId="S::aragab@healthinsightsgroup.com::df372d31-7cd9-4ab5-b173-103ebe52daa8" providerId="AD" clId="Web-{AA4F3115-5433-9BB2-1439-4BFF5C7C63F7}" dt="2024-04-16T10:10:53.111" v="55"/>
          <ac:picMkLst>
            <pc:docMk/>
            <pc:sldMk cId="2528120586" sldId="305"/>
            <ac:picMk id="4" creationId="{5D82562C-667F-645A-B81D-A3F426C434D1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0:12:21.864" v="111"/>
          <ac:cxnSpMkLst>
            <pc:docMk/>
            <pc:sldMk cId="2528120586" sldId="305"/>
            <ac:cxnSpMk id="13" creationId="{77C6DF49-CBE3-4038-AC78-35DE4FD7CE8E}"/>
          </ac:cxnSpMkLst>
        </pc:cxnChg>
        <pc:cxnChg chg="add del">
          <ac:chgData name="Ashraf Ragab" userId="S::aragab@healthinsightsgroup.com::df372d31-7cd9-4ab5-b173-103ebe52daa8" providerId="AD" clId="Web-{AA4F3115-5433-9BB2-1439-4BFF5C7C63F7}" dt="2024-04-16T12:01:36.178" v="148"/>
          <ac:cxnSpMkLst>
            <pc:docMk/>
            <pc:sldMk cId="2528120586" sldId="305"/>
            <ac:cxnSpMk id="20" creationId="{701C0CAB-6A03-4C6A-9FAA-219847753628}"/>
          </ac:cxnSpMkLst>
        </pc:cxnChg>
      </pc:sldChg>
      <pc:sldChg chg="addSp delSp modSp new mod setBg modClrScheme chgLayout">
        <pc:chgData name="Ashraf Ragab" userId="S::aragab@healthinsightsgroup.com::df372d31-7cd9-4ab5-b173-103ebe52daa8" providerId="AD" clId="Web-{AA4F3115-5433-9BB2-1439-4BFF5C7C63F7}" dt="2024-04-16T12:12:23.435" v="150" actId="1076"/>
        <pc:sldMkLst>
          <pc:docMk/>
          <pc:sldMk cId="350906099" sldId="306"/>
        </pc:sldMkLst>
        <pc:spChg chg="mod ord">
          <ac:chgData name="Ashraf Ragab" userId="S::aragab@healthinsightsgroup.com::df372d31-7cd9-4ab5-b173-103ebe52daa8" providerId="AD" clId="Web-{AA4F3115-5433-9BB2-1439-4BFF5C7C63F7}" dt="2024-04-16T12:01:36.178" v="148"/>
          <ac:spMkLst>
            <pc:docMk/>
            <pc:sldMk cId="350906099" sldId="306"/>
            <ac:spMk id="2" creationId="{651D3940-6D97-69F7-5D94-33089344178D}"/>
          </ac:spMkLst>
        </pc:spChg>
        <pc:spChg chg="del">
          <ac:chgData name="Ashraf Ragab" userId="S::aragab@healthinsightsgroup.com::df372d31-7cd9-4ab5-b173-103ebe52daa8" providerId="AD" clId="Web-{AA4F3115-5433-9BB2-1439-4BFF5C7C63F7}" dt="2024-04-16T10:26:45.846" v="121"/>
          <ac:spMkLst>
            <pc:docMk/>
            <pc:sldMk cId="350906099" sldId="306"/>
            <ac:spMk id="3" creationId="{18A60B56-AC04-53DD-2A0E-3320DCF33BEF}"/>
          </ac:spMkLst>
        </pc:spChg>
        <pc:spChg chg="add del mod">
          <ac:chgData name="Ashraf Ragab" userId="S::aragab@healthinsightsgroup.com::df372d31-7cd9-4ab5-b173-103ebe52daa8" providerId="AD" clId="Web-{AA4F3115-5433-9BB2-1439-4BFF5C7C63F7}" dt="2024-04-16T11:03:24.829" v="141"/>
          <ac:spMkLst>
            <pc:docMk/>
            <pc:sldMk cId="350906099" sldId="306"/>
            <ac:spMk id="5" creationId="{18388778-EE57-7F9F-8D89-16F702C65C08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27:21.660" v="127"/>
          <ac:spMkLst>
            <pc:docMk/>
            <pc:sldMk cId="350906099" sldId="306"/>
            <ac:spMk id="8" creationId="{FD707F8D-9E1D-F52D-75C4-53E1EB70447E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27:21.660" v="127"/>
          <ac:spMkLst>
            <pc:docMk/>
            <pc:sldMk cId="350906099" sldId="306"/>
            <ac:spMk id="11" creationId="{EEE96A74-B62B-4642-AB22-7776A5F48CE7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27:46.145" v="133"/>
          <ac:spMkLst>
            <pc:docMk/>
            <pc:sldMk cId="350906099" sldId="306"/>
            <ac:spMk id="15" creationId="{DAD9000E-708C-464D-A86F-4ABE391B6BE8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27:46.145" v="133"/>
          <ac:spMkLst>
            <pc:docMk/>
            <pc:sldMk cId="350906099" sldId="306"/>
            <ac:spMk id="16" creationId="{1AEB7F98-32EC-40D3-89EE-C8433023163A}"/>
          </ac:spMkLst>
        </pc:spChg>
        <pc:spChg chg="add del">
          <ac:chgData name="Ashraf Ragab" userId="S::aragab@healthinsightsgroup.com::df372d31-7cd9-4ab5-b173-103ebe52daa8" providerId="AD" clId="Web-{AA4F3115-5433-9BB2-1439-4BFF5C7C63F7}" dt="2024-04-16T10:27:46.145" v="133"/>
          <ac:spMkLst>
            <pc:docMk/>
            <pc:sldMk cId="350906099" sldId="306"/>
            <ac:spMk id="18" creationId="{2C24A95A-8473-5742-C34D-A7D70FBC89F3}"/>
          </ac:spMkLst>
        </pc:spChg>
        <pc:picChg chg="add del mod ord">
          <ac:chgData name="Ashraf Ragab" userId="S::aragab@healthinsightsgroup.com::df372d31-7cd9-4ab5-b173-103ebe52daa8" providerId="AD" clId="Web-{AA4F3115-5433-9BB2-1439-4BFF5C7C63F7}" dt="2024-04-16T11:03:22.798" v="140"/>
          <ac:picMkLst>
            <pc:docMk/>
            <pc:sldMk cId="350906099" sldId="306"/>
            <ac:picMk id="4" creationId="{17F078F2-458E-062B-B911-393E675B8C1B}"/>
          </ac:picMkLst>
        </pc:picChg>
        <pc:picChg chg="add mod ord">
          <ac:chgData name="Ashraf Ragab" userId="S::aragab@healthinsightsgroup.com::df372d31-7cd9-4ab5-b173-103ebe52daa8" providerId="AD" clId="Web-{AA4F3115-5433-9BB2-1439-4BFF5C7C63F7}" dt="2024-04-16T12:12:23.435" v="150" actId="1076"/>
          <ac:picMkLst>
            <pc:docMk/>
            <pc:sldMk cId="350906099" sldId="306"/>
            <ac:picMk id="6" creationId="{FC28B0D4-1507-6290-3F6C-6F371B356B8B}"/>
          </ac:picMkLst>
        </pc:picChg>
        <pc:cxnChg chg="add del">
          <ac:chgData name="Ashraf Ragab" userId="S::aragab@healthinsightsgroup.com::df372d31-7cd9-4ab5-b173-103ebe52daa8" providerId="AD" clId="Web-{AA4F3115-5433-9BB2-1439-4BFF5C7C63F7}" dt="2024-04-16T10:27:21.660" v="127"/>
          <ac:cxnSpMkLst>
            <pc:docMk/>
            <pc:sldMk cId="350906099" sldId="306"/>
            <ac:cxnSpMk id="13" creationId="{3A513CAD-9784-4D35-BAF9-1F7DDD697BDB}"/>
          </ac:cxnSpMkLst>
        </pc:cxnChg>
        <pc:cxnChg chg="add del">
          <ac:chgData name="Ashraf Ragab" userId="S::aragab@healthinsightsgroup.com::df372d31-7cd9-4ab5-b173-103ebe52daa8" providerId="AD" clId="Web-{AA4F3115-5433-9BB2-1439-4BFF5C7C63F7}" dt="2024-04-16T10:27:46.145" v="133"/>
          <ac:cxnSpMkLst>
            <pc:docMk/>
            <pc:sldMk cId="350906099" sldId="306"/>
            <ac:cxnSpMk id="17" creationId="{77C6DF49-CBE3-4038-AC78-35DE4FD7CE8E}"/>
          </ac:cxnSpMkLst>
        </pc:cxnChg>
      </pc:sldChg>
      <pc:sldMasterChg chg="add del addSldLayout delSldLayout">
        <pc:chgData name="Ashraf Ragab" userId="S::aragab@healthinsightsgroup.com::df372d31-7cd9-4ab5-b173-103ebe52daa8" providerId="AD" clId="Web-{AA4F3115-5433-9BB2-1439-4BFF5C7C63F7}" dt="2024-04-16T12:01:36.178" v="148"/>
        <pc:sldMasterMkLst>
          <pc:docMk/>
          <pc:sldMasterMk cId="2488841541" sldId="2147483703"/>
        </pc:sldMasterMkLst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3562761931" sldId="2147483704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546670924" sldId="2147483705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1133087751" sldId="2147483706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2629280274" sldId="2147483707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798187321" sldId="2147483708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3127268846" sldId="2147483709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2780126193" sldId="2147483710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1143341281" sldId="2147483711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973931816" sldId="2147483712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2863571177" sldId="2147483713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4107137703" sldId="2147483714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1439279376" sldId="2147483719"/>
          </pc:sldLayoutMkLst>
        </pc:sldLayoutChg>
        <pc:sldLayoutChg chg="add del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2488841541" sldId="2147483703"/>
            <pc:sldLayoutMk cId="125304234" sldId="2147483726"/>
          </pc:sldLayoutMkLst>
        </pc:sldLayoutChg>
      </pc:sldMasterChg>
      <pc:sldMasterChg chg="add del addSldLayout delSldLayout modSldLayout">
        <pc:chgData name="Ashraf Ragab" userId="S::aragab@healthinsightsgroup.com::df372d31-7cd9-4ab5-b173-103ebe52daa8" providerId="AD" clId="Web-{AA4F3115-5433-9BB2-1439-4BFF5C7C63F7}" dt="2024-04-16T12:01:36.178" v="148"/>
        <pc:sldMasterMkLst>
          <pc:docMk/>
          <pc:sldMasterMk cId="460413341" sldId="2147483727"/>
        </pc:sldMasterMkLst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728594140" sldId="2147483728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1459724143" sldId="2147483729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06754049" sldId="2147483730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41102187" sldId="2147483731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1407285358" sldId="2147483732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118596477" sldId="2147483733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48547456" sldId="2147483734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155174203" sldId="2147483735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682728303" sldId="2147483736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2256513769" sldId="2147483737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859810431" sldId="2147483738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1799605358" sldId="2147483739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762063170" sldId="2147483740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196866759" sldId="2147483741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1960967344" sldId="2147483742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2726020478" sldId="2147483743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934285017" sldId="2147483744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2777273291" sldId="2147483745"/>
          </pc:sldLayoutMkLst>
        </pc:sldLayoutChg>
        <pc:sldLayoutChg chg="add del mod replId">
          <pc:chgData name="Ashraf Ragab" userId="S::aragab@healthinsightsgroup.com::df372d31-7cd9-4ab5-b173-103ebe52daa8" providerId="AD" clId="Web-{AA4F3115-5433-9BB2-1439-4BFF5C7C63F7}" dt="2024-04-16T12:01:36.178" v="148"/>
          <pc:sldLayoutMkLst>
            <pc:docMk/>
            <pc:sldMasterMk cId="460413341" sldId="2147483727"/>
            <pc:sldLayoutMk cId="3162916199" sldId="214748374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9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Kickoff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 b="1"/>
              <a:t>Where To Go?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000"/>
              <a:t>Before taking any steps towards adopting a new technology or following a trend, it is crucial to prioritize the foundation. In our innovation lab, we believe in treating technologies as tools rather than as ends in themselves. Technology is something anyone can learn or practice.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749021-6BE3-6DAE-4A2C-2127DC64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3" r="26548" b="1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3237D-1B36-8E2F-56DB-91C240AAE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1" b="-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>
                <a:solidFill>
                  <a:srgbClr val="FFFFFF"/>
                </a:solidFill>
              </a:rPr>
              <a:t>All thanks and appreciation to the team members, especially those in charge of its management Eng Ashraf ,Mohamed fayed, Islam </a:t>
            </a:r>
            <a:r>
              <a:rPr lang="en-US" sz="2400" err="1">
                <a:solidFill>
                  <a:srgbClr val="FFFFFF"/>
                </a:solidFill>
              </a:rPr>
              <a:t>hamed</a:t>
            </a:r>
            <a:r>
              <a:rPr lang="en-US" sz="2400">
                <a:solidFill>
                  <a:srgbClr val="FFFFFF"/>
                </a:solidFill>
              </a:rPr>
              <a:t>, Mohamed </a:t>
            </a:r>
            <a:r>
              <a:rPr lang="en-US" sz="2400" err="1">
                <a:solidFill>
                  <a:srgbClr val="FFFFFF"/>
                </a:solidFill>
              </a:rPr>
              <a:t>Abotir</a:t>
            </a:r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332C-49DF-34BF-FDCE-FC01DB41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Our Goal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6E35E2-B72A-00A1-30C3-C75B9F1ABA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5850" y="4248000"/>
            <a:ext cx="4451349" cy="1520975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i="1" dirty="0"/>
              <a:t>Transient from </a:t>
            </a:r>
            <a:r>
              <a:rPr lang="en-US" sz="2400" i="1" u="sng" dirty="0" err="1"/>
              <a:t>Layerd</a:t>
            </a:r>
            <a:r>
              <a:rPr lang="en-US" sz="2400" i="1" u="sng" dirty="0"/>
              <a:t> </a:t>
            </a:r>
            <a:r>
              <a:rPr lang="en-US" sz="2400" i="1" dirty="0"/>
              <a:t>to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diagram of a server&#10;&#10;Description automatically generated">
            <a:extLst>
              <a:ext uri="{FF2B5EF4-FFF2-40B4-BE49-F238E27FC236}">
                <a16:creationId xmlns:a16="http://schemas.microsoft.com/office/drawing/2014/main" id="{5D82562C-667F-645A-B81D-A3F426C4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64" y="2137909"/>
            <a:ext cx="4452148" cy="25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3940-6D97-69F7-5D94-3308934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7246"/>
            <a:ext cx="10058400" cy="754380"/>
          </a:xfrm>
        </p:spPr>
        <p:txBody>
          <a:bodyPr/>
          <a:lstStyle/>
          <a:p>
            <a:r>
              <a:rPr lang="en-GB" dirty="0"/>
              <a:t>Target</a:t>
            </a:r>
          </a:p>
        </p:txBody>
      </p:sp>
      <p:pic>
        <p:nvPicPr>
          <p:cNvPr id="6" name="Content Placeholder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FC28B0D4-1507-6290-3F6C-6F371B356B8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650442" y="1353408"/>
            <a:ext cx="10604788" cy="4847695"/>
          </a:xfrm>
        </p:spPr>
      </p:pic>
    </p:spTree>
    <p:extLst>
      <p:ext uri="{BB962C8B-B14F-4D97-AF65-F5344CB8AC3E}">
        <p14:creationId xmlns:p14="http://schemas.microsoft.com/office/powerpoint/2010/main" val="3509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9565A-5258-F2F9-6E7B-CE489A7C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To do 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00DE-2855-C4F7-02EC-E475E03F720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0988" y="2759076"/>
            <a:ext cx="3884962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000"/>
              <a:t>OOP</a:t>
            </a:r>
          </a:p>
          <a:p>
            <a:pPr>
              <a:lnSpc>
                <a:spcPct val="125000"/>
              </a:lnSpc>
            </a:pPr>
            <a:r>
              <a:rPr lang="en-US" sz="2000"/>
              <a:t>SOLID</a:t>
            </a:r>
          </a:p>
          <a:p>
            <a:pPr>
              <a:lnSpc>
                <a:spcPct val="125000"/>
              </a:lnSpc>
            </a:pPr>
            <a:r>
              <a:rPr lang="en-US" sz="2000"/>
              <a:t>Refactoring </a:t>
            </a:r>
          </a:p>
          <a:p>
            <a:pPr>
              <a:lnSpc>
                <a:spcPct val="125000"/>
              </a:lnSpc>
            </a:pPr>
            <a:r>
              <a:rPr lang="en-US" sz="2000"/>
              <a:t>Defensive Programming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A38B75A7-F435-5D77-7CAF-8DDDB934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002149"/>
            <a:ext cx="6113812" cy="48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5DA13-A3D0-B3D3-8E44-F1BE8C5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OOP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FF63BBE-1C46-1EAC-452C-6C970A9A8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1" r="35556" b="-9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0633-07A7-78FD-8CC7-E486CDE8E6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8475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700"/>
              <a:t>We strive to incorporate object-oriented programming (OOP) principles into our mindset, as we aspire to think in an OOP</a:t>
            </a:r>
            <a:br>
              <a:rPr lang="en-US" sz="1700"/>
            </a:br>
            <a:r>
              <a:rPr lang="en-US" sz="1700"/>
              <a:t>through declare it’s concepts :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sz="1700"/>
              <a:t>Abstraction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sz="1700"/>
              <a:t>Inheritance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sz="1700"/>
              <a:t>Encapsulation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en-US" sz="1700"/>
              <a:t>Polymorphism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4342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EEC5-2F09-4710-4603-0F62C7F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SOLID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203E-FA83-52A0-AE02-BA3547BD71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0000" y="2759076"/>
            <a:ext cx="4460874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900"/>
              <a:t>We don't need to reinvent the wheel. Instead, let's focus on discussing one of the most important aspects of the software industry. Over the decades, it has been found that a solid foundation is the key solution to most of the software design problems  in our industry. Therefore, it is crucial to have a thorough discussion on this matter.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3FD6EC9D-48E9-9106-6F53-92C6DD39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F8717-FCCA-EC9F-0073-0CB5EF53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Refactoring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BD44-B6C3-3500-3A76-97344042E0C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/>
              <a:t>Because of  almost time we work on code our eyes doesn't see it before , so we need to have some rules and tips to put all of us on the most efficient way to dealing easily with use cases ,if it new requirement or refactoring a piece of code, we will try introduce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000"/>
              <a:t> Some most common design patterns will help 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sz="2000"/>
              <a:t>Refactoring tips</a:t>
            </a:r>
          </a:p>
        </p:txBody>
      </p:sp>
      <p:pic>
        <p:nvPicPr>
          <p:cNvPr id="5" name="Picture 4" descr="Letters magnified through eyeglasses">
            <a:extLst>
              <a:ext uri="{FF2B5EF4-FFF2-40B4-BE49-F238E27FC236}">
                <a16:creationId xmlns:a16="http://schemas.microsoft.com/office/drawing/2014/main" id="{C8154AE2-AC08-890D-677E-011F20B5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 r="27588" b="-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F3340-0066-1000-9FB9-5BF07EF1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Defensive Programming</a:t>
            </a:r>
            <a:br>
              <a:rPr lang="en-US"/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7F8A-A2C2-E1CD-32F5-A7FB8402AB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/>
              <a:t>is an approach in software development that focuses on anticipating and handling potential issues and errors. It aims to create robust and resilient code that can withstand unexpected situations and prevent failures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11E7-26D8-FA69-7BBB-1A72AAB7E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7" r="23551" b="-10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8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14A1-83C3-0C7B-576E-AD098148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 Next?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AD128-18BA-4EFF-6E12-D6B7C89BA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5" r="33913" b="-5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8DC8-1036-66C6-7825-26D5E0E15B1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8475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/>
              <a:t>we will start from OOP  Principal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000"/>
              <a:t> In the next session corresponding to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000"/>
              <a:t>23-04-2024</a:t>
            </a:r>
          </a:p>
        </p:txBody>
      </p:sp>
    </p:spTree>
    <p:extLst>
      <p:ext uri="{BB962C8B-B14F-4D97-AF65-F5344CB8AC3E}">
        <p14:creationId xmlns:p14="http://schemas.microsoft.com/office/powerpoint/2010/main" val="276113817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126FD-8B44-46F3-BEB2-D5456E76919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021420E-D6CD-4398-9C5C-03FBF688746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{C2AF7A16-9456-4048-9CA2-DB321EFFDEA9}tf22339732_win32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LeafVTI</vt:lpstr>
      <vt:lpstr>Kickoff</vt:lpstr>
      <vt:lpstr>Our Goal</vt:lpstr>
      <vt:lpstr>Target</vt:lpstr>
      <vt:lpstr>To do List</vt:lpstr>
      <vt:lpstr>OOP</vt:lpstr>
      <vt:lpstr>SOLID</vt:lpstr>
      <vt:lpstr>Refactoring</vt:lpstr>
      <vt:lpstr>Defensive Programming </vt:lpstr>
      <vt:lpstr>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</dc:title>
  <dc:creator>Mohamed Abotir</dc:creator>
  <cp:revision>9</cp:revision>
  <dcterms:created xsi:type="dcterms:W3CDTF">2024-04-15T23:29:11Z</dcterms:created>
  <dcterms:modified xsi:type="dcterms:W3CDTF">2024-04-16T12:15:38Z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