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2"/>
  </p:notesMasterIdLst>
  <p:handoutMasterIdLst>
    <p:handoutMasterId r:id="rId13"/>
  </p:handoutMasterIdLst>
  <p:sldIdLst>
    <p:sldId id="276" r:id="rId5"/>
    <p:sldId id="257" r:id="rId6"/>
    <p:sldId id="279" r:id="rId7"/>
    <p:sldId id="281" r:id="rId8"/>
    <p:sldId id="283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341" y="53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  <p:sldLayoutId id="2147483720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</a:p>
          <a:p>
            <a:r>
              <a:rPr lang="en-US" dirty="0"/>
              <a:t>Why OOP ?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What is OOP?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OOP Concepts Simplified. Learn OOP and it's 4 Concepts in a… | by Hayk  Simonyan | Level Up Coding">
            <a:extLst>
              <a:ext uri="{FF2B5EF4-FFF2-40B4-BE49-F238E27FC236}">
                <a16:creationId xmlns:a16="http://schemas.microsoft.com/office/drawing/2014/main" id="{ACFA5FEA-53B6-3934-6250-6AA7622F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96" y="208839"/>
            <a:ext cx="3862387" cy="62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B0784E7-1E45-4B26-5FD7-38D6217FD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1797" y="208839"/>
            <a:ext cx="3862387" cy="6276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Object-Oriented Programming (OOP) is a programming paradigm that organizes code around objects, which are instances of classes.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Characteristics </a:t>
            </a:r>
            <a:r>
              <a:rPr lang="en-US" dirty="0"/>
              <a:t>: 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79A1FC-DAC0-0D9A-981F-721347E53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way you Do!</a:t>
            </a:r>
          </a:p>
        </p:txBody>
      </p:sp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AD-ED41-A5A5-C08E-89B0C4F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837-86F8-E190-7724-905421C336A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Modularity: Code is divided into self-contained objects, leading to easier maintenance and reusability </a:t>
            </a:r>
          </a:p>
          <a:p>
            <a:pPr lvl="1"/>
            <a:r>
              <a:rPr lang="en-US" dirty="0"/>
              <a:t>Code Organization: OOP promotes a structured approach to programming, making it easier to understand and work with.</a:t>
            </a:r>
          </a:p>
          <a:p>
            <a:pPr lvl="1"/>
            <a:r>
              <a:rPr lang="en-US" dirty="0"/>
              <a:t>Code Reusability: Inheritance allows the reuse of code by creating derived classes from existing 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103D-6A11-7052-0475-B28F957A9B6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Modeling vs Reusability : we should balance between both 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F16C-0E20-44A8-1951-54C02184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B3E8-B086-7266-9848-B76FED9B6E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95C0-7203-018F-4F78-8F06F30D77E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024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{C227C595-8B79-4824-A83D-10EE1E2DFFF5}tf22339732_win32</Template>
  <TotalTime>1153</TotalTime>
  <Words>130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Wingdings</vt:lpstr>
      <vt:lpstr>LeafVTI</vt:lpstr>
      <vt:lpstr>OOP</vt:lpstr>
      <vt:lpstr>Agenda</vt:lpstr>
      <vt:lpstr>What is OOP? </vt:lpstr>
      <vt:lpstr>OOP</vt:lpstr>
      <vt:lpstr>Why OOP?</vt:lpstr>
      <vt:lpstr>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Mohamed Abotir</dc:creator>
  <cp:lastModifiedBy>Mohamed Abotir</cp:lastModifiedBy>
  <cp:revision>7</cp:revision>
  <dcterms:created xsi:type="dcterms:W3CDTF">2024-04-22T12:48:44Z</dcterms:created>
  <dcterms:modified xsi:type="dcterms:W3CDTF">2024-04-23T08:02:23Z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