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617D-A676-48D6-AEAE-65AF95681062}" type="datetimeFigureOut">
              <a:rPr lang="fr-FR" smtClean="0"/>
              <a:t>28/11/2020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8790-4B55-409C-BEA5-00AEF9AFA4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748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617D-A676-48D6-AEAE-65AF95681062}" type="datetimeFigureOut">
              <a:rPr lang="fr-FR" smtClean="0"/>
              <a:t>28/11/2020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8790-4B55-409C-BEA5-00AEF9AFA4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3742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617D-A676-48D6-AEAE-65AF95681062}" type="datetimeFigureOut">
              <a:rPr lang="fr-FR" smtClean="0"/>
              <a:t>28/11/2020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8790-4B55-409C-BEA5-00AEF9AFA4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173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617D-A676-48D6-AEAE-65AF95681062}" type="datetimeFigureOut">
              <a:rPr lang="fr-FR" smtClean="0"/>
              <a:t>28/11/2020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8790-4B55-409C-BEA5-00AEF9AFA4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7258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617D-A676-48D6-AEAE-65AF95681062}" type="datetimeFigureOut">
              <a:rPr lang="fr-FR" smtClean="0"/>
              <a:t>28/11/2020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8790-4B55-409C-BEA5-00AEF9AFA4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7453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617D-A676-48D6-AEAE-65AF95681062}" type="datetimeFigureOut">
              <a:rPr lang="fr-FR" smtClean="0"/>
              <a:t>28/11/2020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8790-4B55-409C-BEA5-00AEF9AFA4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2835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617D-A676-48D6-AEAE-65AF95681062}" type="datetimeFigureOut">
              <a:rPr lang="fr-FR" smtClean="0"/>
              <a:t>28/11/2020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8790-4B55-409C-BEA5-00AEF9AFA4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2138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617D-A676-48D6-AEAE-65AF95681062}" type="datetimeFigureOut">
              <a:rPr lang="fr-FR" smtClean="0"/>
              <a:t>28/11/2020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8790-4B55-409C-BEA5-00AEF9AFA4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952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617D-A676-48D6-AEAE-65AF95681062}" type="datetimeFigureOut">
              <a:rPr lang="fr-FR" smtClean="0"/>
              <a:t>28/11/2020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8790-4B55-409C-BEA5-00AEF9AFA4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736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617D-A676-48D6-AEAE-65AF95681062}" type="datetimeFigureOut">
              <a:rPr lang="fr-FR" smtClean="0"/>
              <a:t>28/11/2020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8790-4B55-409C-BEA5-00AEF9AFA4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5751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617D-A676-48D6-AEAE-65AF95681062}" type="datetimeFigureOut">
              <a:rPr lang="fr-FR" smtClean="0"/>
              <a:t>28/11/2020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8790-4B55-409C-BEA5-00AEF9AFA4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408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F617D-A676-48D6-AEAE-65AF95681062}" type="datetimeFigureOut">
              <a:rPr lang="fr-FR" smtClean="0"/>
              <a:t>28/11/2020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F8790-4B55-409C-BEA5-00AEF9AFA4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3012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402183" y="16911"/>
            <a:ext cx="325265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TD1_Les torseurs</a:t>
            </a:r>
            <a:endParaRPr kumimoji="0" lang="fr-FR" altLang="fr-FR" sz="3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</a:endParaRPr>
          </a:p>
        </p:txBody>
      </p:sp>
      <p:pic>
        <p:nvPicPr>
          <p:cNvPr id="1025" name="Imag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57" y="666206"/>
            <a:ext cx="11077301" cy="384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59" y="4601983"/>
            <a:ext cx="8791303" cy="1473342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6805748" y="6322423"/>
            <a:ext cx="512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https://issuu.com/saiddaifthinker/docs/td_torseurs</a:t>
            </a:r>
          </a:p>
        </p:txBody>
      </p:sp>
    </p:spTree>
    <p:extLst>
      <p:ext uri="{BB962C8B-B14F-4D97-AF65-F5344CB8AC3E}">
        <p14:creationId xmlns:p14="http://schemas.microsoft.com/office/powerpoint/2010/main" val="10924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95" y="315123"/>
            <a:ext cx="9441536" cy="280978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95" y="3314129"/>
            <a:ext cx="9802208" cy="240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13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34" y="247359"/>
            <a:ext cx="8068375" cy="198639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34" y="2351315"/>
            <a:ext cx="9635917" cy="438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21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00" y="195943"/>
            <a:ext cx="11275014" cy="62440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801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20" y="220093"/>
            <a:ext cx="10729021" cy="331994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51" y="3790437"/>
            <a:ext cx="10555386" cy="215316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352" y="6194003"/>
            <a:ext cx="5460872" cy="55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68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31" y="153757"/>
            <a:ext cx="8490292" cy="335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94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15" y="122251"/>
            <a:ext cx="11504210" cy="600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46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79" y="224103"/>
            <a:ext cx="8990387" cy="339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71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74" y="313509"/>
            <a:ext cx="11234057" cy="62962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320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</Words>
  <Application>Microsoft Office PowerPoint</Application>
  <PresentationFormat>Grand écran</PresentationFormat>
  <Paragraphs>2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user</cp:lastModifiedBy>
  <cp:revision>7</cp:revision>
  <dcterms:created xsi:type="dcterms:W3CDTF">2020-11-28T06:18:22Z</dcterms:created>
  <dcterms:modified xsi:type="dcterms:W3CDTF">2020-11-28T08:57:49Z</dcterms:modified>
</cp:coreProperties>
</file>