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4f650c5f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144f650c5f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44f650c5f_0_4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44f650c5f_0_4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144f650c5f_0_42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44f650c5f_0_4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44f650c5f_0_4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144f650c5f_0_43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44f650c5f_0_4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44f650c5f_0_4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144f650c5f_0_4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3144f650c5f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3144f650c5f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g3144f650c5f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3144f650c5f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3144f650c5f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g3144f650c5f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144f650c5f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144f650c5f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g3144f650c5f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3144f650c5f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3144f650c5f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g3144f650c5f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3146cf83a9c_3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g3146cf83a9c_3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146cf83a9c_3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g3146cf83a9c_3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44f650c5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44f650c5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44f650c5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3144f650c5f_0_4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3144f650c5f_0_4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g3144f650c5f_0_4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3144f650c5f_0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8" name="Google Shape;1258;g3144f650c5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313a2403e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313a2403e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g313a2403e4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44f650c5f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144f650c5f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44f650c5f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44f650c5f_0_4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44f650c5f_0_4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144f650c5f_0_4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44f650c5f_0_4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44f650c5f_0_4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144f650c5f_0_4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44f650c5f_0_4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44f650c5f_0_4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144f650c5f_0_4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44f650c5f_0_4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44f650c5f_0_4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144f650c5f_0_4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44f650c5f_0_4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44f650c5f_0_4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144f650c5f_0_42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44f650c5f_0_4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44f650c5f_0_4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144f650c5f_0_42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 and Text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950152" y="3066933"/>
            <a:ext cx="48387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950136" y="1985467"/>
            <a:ext cx="4838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60950" spcFirstLastPara="1" rIns="60950" wrap="square" tIns="60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5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grpSp>
        <p:nvGrpSpPr>
          <p:cNvPr id="104" name="Google Shape;104;p14"/>
          <p:cNvGrpSpPr/>
          <p:nvPr/>
        </p:nvGrpSpPr>
        <p:grpSpPr>
          <a:xfrm>
            <a:off x="9319230" y="4038525"/>
            <a:ext cx="3845284" cy="3845284"/>
            <a:chOff x="277450" y="4273200"/>
            <a:chExt cx="870289" cy="870289"/>
          </a:xfrm>
        </p:grpSpPr>
        <p:sp>
          <p:nvSpPr>
            <p:cNvPr id="105" name="Google Shape;105;p14"/>
            <p:cNvSpPr/>
            <p:nvPr/>
          </p:nvSpPr>
          <p:spPr>
            <a:xfrm>
              <a:off x="325701" y="4321451"/>
              <a:ext cx="773783" cy="773783"/>
            </a:xfrm>
            <a:custGeom>
              <a:rect b="b" l="l" r="r" t="t"/>
              <a:pathLst>
                <a:path extrusionOk="0" h="48076" w="48076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77450" y="4273200"/>
              <a:ext cx="870289" cy="870289"/>
            </a:xfrm>
            <a:custGeom>
              <a:rect b="b" l="l" r="r" t="t"/>
              <a:pathLst>
                <a:path extrusionOk="0" h="54072" w="54072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54847" y="4350742"/>
              <a:ext cx="715197" cy="715053"/>
            </a:xfrm>
            <a:custGeom>
              <a:rect b="b" l="l" r="r" t="t"/>
              <a:pathLst>
                <a:path extrusionOk="0" h="44427" w="44436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9319230" y="-1016075"/>
            <a:ext cx="3845284" cy="3845284"/>
            <a:chOff x="277450" y="4273200"/>
            <a:chExt cx="870289" cy="870289"/>
          </a:xfrm>
        </p:grpSpPr>
        <p:sp>
          <p:nvSpPr>
            <p:cNvPr id="109" name="Google Shape;109;p14"/>
            <p:cNvSpPr/>
            <p:nvPr/>
          </p:nvSpPr>
          <p:spPr>
            <a:xfrm>
              <a:off x="325701" y="4321451"/>
              <a:ext cx="773783" cy="773783"/>
            </a:xfrm>
            <a:custGeom>
              <a:rect b="b" l="l" r="r" t="t"/>
              <a:pathLst>
                <a:path extrusionOk="0" h="48076" w="48076">
                  <a:moveTo>
                    <a:pt x="23962" y="0"/>
                  </a:moveTo>
                  <a:lnTo>
                    <a:pt x="16977" y="6985"/>
                  </a:lnTo>
                  <a:lnTo>
                    <a:pt x="7092" y="6985"/>
                  </a:lnTo>
                  <a:lnTo>
                    <a:pt x="7092" y="16870"/>
                  </a:lnTo>
                  <a:lnTo>
                    <a:pt x="0" y="23962"/>
                  </a:lnTo>
                  <a:lnTo>
                    <a:pt x="7092" y="31054"/>
                  </a:lnTo>
                  <a:lnTo>
                    <a:pt x="7092" y="41090"/>
                  </a:lnTo>
                  <a:lnTo>
                    <a:pt x="17120" y="41090"/>
                  </a:lnTo>
                  <a:lnTo>
                    <a:pt x="24114" y="48076"/>
                  </a:lnTo>
                  <a:lnTo>
                    <a:pt x="31099" y="41090"/>
                  </a:lnTo>
                  <a:lnTo>
                    <a:pt x="40983" y="41090"/>
                  </a:lnTo>
                  <a:lnTo>
                    <a:pt x="40983" y="31206"/>
                  </a:lnTo>
                  <a:lnTo>
                    <a:pt x="48076" y="24114"/>
                  </a:lnTo>
                  <a:lnTo>
                    <a:pt x="40983" y="17022"/>
                  </a:lnTo>
                  <a:lnTo>
                    <a:pt x="40983" y="6985"/>
                  </a:lnTo>
                  <a:lnTo>
                    <a:pt x="30956" y="698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77450" y="4273200"/>
              <a:ext cx="870289" cy="870289"/>
            </a:xfrm>
            <a:custGeom>
              <a:rect b="b" l="l" r="r" t="t"/>
              <a:pathLst>
                <a:path extrusionOk="0" h="54072" w="54072">
                  <a:moveTo>
                    <a:pt x="26960" y="1410"/>
                  </a:moveTo>
                  <a:lnTo>
                    <a:pt x="34409" y="8859"/>
                  </a:lnTo>
                  <a:lnTo>
                    <a:pt x="45097" y="8859"/>
                  </a:lnTo>
                  <a:lnTo>
                    <a:pt x="45097" y="19556"/>
                  </a:lnTo>
                  <a:lnTo>
                    <a:pt x="52662" y="27112"/>
                  </a:lnTo>
                  <a:lnTo>
                    <a:pt x="45097" y="34677"/>
                  </a:lnTo>
                  <a:lnTo>
                    <a:pt x="45097" y="45212"/>
                  </a:lnTo>
                  <a:lnTo>
                    <a:pt x="34561" y="45212"/>
                  </a:lnTo>
                  <a:lnTo>
                    <a:pt x="27112" y="52662"/>
                  </a:lnTo>
                  <a:lnTo>
                    <a:pt x="19663" y="45212"/>
                  </a:lnTo>
                  <a:lnTo>
                    <a:pt x="8975" y="45212"/>
                  </a:lnTo>
                  <a:lnTo>
                    <a:pt x="8975" y="34516"/>
                  </a:lnTo>
                  <a:lnTo>
                    <a:pt x="1410" y="26960"/>
                  </a:lnTo>
                  <a:lnTo>
                    <a:pt x="8975" y="19395"/>
                  </a:lnTo>
                  <a:lnTo>
                    <a:pt x="8975" y="8859"/>
                  </a:lnTo>
                  <a:lnTo>
                    <a:pt x="19502" y="8859"/>
                  </a:lnTo>
                  <a:lnTo>
                    <a:pt x="26960" y="1410"/>
                  </a:lnTo>
                  <a:close/>
                  <a:moveTo>
                    <a:pt x="26960" y="1"/>
                  </a:moveTo>
                  <a:lnTo>
                    <a:pt x="19092" y="7860"/>
                  </a:lnTo>
                  <a:lnTo>
                    <a:pt x="7976" y="7860"/>
                  </a:lnTo>
                  <a:lnTo>
                    <a:pt x="7976" y="18985"/>
                  </a:lnTo>
                  <a:lnTo>
                    <a:pt x="1" y="26960"/>
                  </a:lnTo>
                  <a:lnTo>
                    <a:pt x="7976" y="34927"/>
                  </a:lnTo>
                  <a:lnTo>
                    <a:pt x="7976" y="46212"/>
                  </a:lnTo>
                  <a:lnTo>
                    <a:pt x="19252" y="46212"/>
                  </a:lnTo>
                  <a:lnTo>
                    <a:pt x="27112" y="54071"/>
                  </a:lnTo>
                  <a:lnTo>
                    <a:pt x="34980" y="46212"/>
                  </a:lnTo>
                  <a:lnTo>
                    <a:pt x="46096" y="46212"/>
                  </a:lnTo>
                  <a:lnTo>
                    <a:pt x="46096" y="35087"/>
                  </a:lnTo>
                  <a:lnTo>
                    <a:pt x="54071" y="27112"/>
                  </a:lnTo>
                  <a:lnTo>
                    <a:pt x="46096" y="19136"/>
                  </a:lnTo>
                  <a:lnTo>
                    <a:pt x="46096" y="7860"/>
                  </a:lnTo>
                  <a:lnTo>
                    <a:pt x="34820" y="7860"/>
                  </a:lnTo>
                  <a:lnTo>
                    <a:pt x="26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54847" y="4350742"/>
              <a:ext cx="715197" cy="715053"/>
            </a:xfrm>
            <a:custGeom>
              <a:rect b="b" l="l" r="r" t="t"/>
              <a:pathLst>
                <a:path extrusionOk="0" h="44427" w="44436">
                  <a:moveTo>
                    <a:pt x="22151" y="0"/>
                  </a:moveTo>
                  <a:lnTo>
                    <a:pt x="15692" y="6459"/>
                  </a:lnTo>
                  <a:lnTo>
                    <a:pt x="6557" y="6459"/>
                  </a:lnTo>
                  <a:lnTo>
                    <a:pt x="6557" y="15594"/>
                  </a:lnTo>
                  <a:lnTo>
                    <a:pt x="0" y="22142"/>
                  </a:lnTo>
                  <a:lnTo>
                    <a:pt x="6557" y="28699"/>
                  </a:lnTo>
                  <a:lnTo>
                    <a:pt x="6557" y="37968"/>
                  </a:lnTo>
                  <a:lnTo>
                    <a:pt x="15826" y="37968"/>
                  </a:lnTo>
                  <a:lnTo>
                    <a:pt x="22285" y="44427"/>
                  </a:lnTo>
                  <a:lnTo>
                    <a:pt x="28744" y="37968"/>
                  </a:lnTo>
                  <a:lnTo>
                    <a:pt x="37879" y="37968"/>
                  </a:lnTo>
                  <a:lnTo>
                    <a:pt x="37879" y="28833"/>
                  </a:lnTo>
                  <a:lnTo>
                    <a:pt x="44436" y="22276"/>
                  </a:lnTo>
                  <a:lnTo>
                    <a:pt x="37879" y="15728"/>
                  </a:lnTo>
                  <a:lnTo>
                    <a:pt x="37879" y="6459"/>
                  </a:lnTo>
                  <a:lnTo>
                    <a:pt x="28610" y="6459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10912347" y="-1344006"/>
            <a:ext cx="659197" cy="2962370"/>
            <a:chOff x="2459900" y="3556775"/>
            <a:chExt cx="245575" cy="1103550"/>
          </a:xfrm>
        </p:grpSpPr>
        <p:sp>
          <p:nvSpPr>
            <p:cNvPr id="113" name="Google Shape;113;p14"/>
            <p:cNvSpPr/>
            <p:nvPr/>
          </p:nvSpPr>
          <p:spPr>
            <a:xfrm>
              <a:off x="2569175" y="3556775"/>
              <a:ext cx="26800" cy="665075"/>
            </a:xfrm>
            <a:custGeom>
              <a:rect b="b" l="l" r="r" t="t"/>
              <a:pathLst>
                <a:path extrusionOk="0" h="26603" w="1072">
                  <a:moveTo>
                    <a:pt x="536" y="0"/>
                  </a:moveTo>
                  <a:cubicBezTo>
                    <a:pt x="242" y="0"/>
                    <a:pt x="1" y="241"/>
                    <a:pt x="1" y="536"/>
                  </a:cubicBezTo>
                  <a:cubicBezTo>
                    <a:pt x="1" y="830"/>
                    <a:pt x="242" y="1062"/>
                    <a:pt x="536" y="1062"/>
                  </a:cubicBezTo>
                  <a:cubicBezTo>
                    <a:pt x="830" y="1062"/>
                    <a:pt x="1071" y="830"/>
                    <a:pt x="1071" y="536"/>
                  </a:cubicBezTo>
                  <a:cubicBezTo>
                    <a:pt x="1071" y="241"/>
                    <a:pt x="830" y="0"/>
                    <a:pt x="536" y="0"/>
                  </a:cubicBezTo>
                  <a:close/>
                  <a:moveTo>
                    <a:pt x="536" y="2320"/>
                  </a:moveTo>
                  <a:cubicBezTo>
                    <a:pt x="242" y="2320"/>
                    <a:pt x="1" y="2561"/>
                    <a:pt x="1" y="2855"/>
                  </a:cubicBezTo>
                  <a:cubicBezTo>
                    <a:pt x="1" y="3149"/>
                    <a:pt x="242" y="3381"/>
                    <a:pt x="536" y="3381"/>
                  </a:cubicBezTo>
                  <a:cubicBezTo>
                    <a:pt x="830" y="3381"/>
                    <a:pt x="1071" y="3149"/>
                    <a:pt x="1071" y="2855"/>
                  </a:cubicBezTo>
                  <a:cubicBezTo>
                    <a:pt x="1071" y="2561"/>
                    <a:pt x="830" y="2320"/>
                    <a:pt x="536" y="2320"/>
                  </a:cubicBezTo>
                  <a:close/>
                  <a:moveTo>
                    <a:pt x="536" y="4639"/>
                  </a:moveTo>
                  <a:cubicBezTo>
                    <a:pt x="242" y="4639"/>
                    <a:pt x="1" y="4880"/>
                    <a:pt x="1" y="5174"/>
                  </a:cubicBezTo>
                  <a:cubicBezTo>
                    <a:pt x="1" y="5469"/>
                    <a:pt x="242" y="5710"/>
                    <a:pt x="536" y="5710"/>
                  </a:cubicBezTo>
                  <a:cubicBezTo>
                    <a:pt x="830" y="5710"/>
                    <a:pt x="1071" y="5469"/>
                    <a:pt x="1071" y="5174"/>
                  </a:cubicBezTo>
                  <a:cubicBezTo>
                    <a:pt x="1071" y="4880"/>
                    <a:pt x="830" y="4639"/>
                    <a:pt x="536" y="4639"/>
                  </a:cubicBezTo>
                  <a:close/>
                  <a:moveTo>
                    <a:pt x="536" y="6968"/>
                  </a:moveTo>
                  <a:cubicBezTo>
                    <a:pt x="242" y="6968"/>
                    <a:pt x="1" y="7200"/>
                    <a:pt x="1" y="7494"/>
                  </a:cubicBezTo>
                  <a:cubicBezTo>
                    <a:pt x="1" y="7788"/>
                    <a:pt x="242" y="8029"/>
                    <a:pt x="536" y="8029"/>
                  </a:cubicBezTo>
                  <a:cubicBezTo>
                    <a:pt x="830" y="8029"/>
                    <a:pt x="1071" y="7788"/>
                    <a:pt x="1071" y="7494"/>
                  </a:cubicBezTo>
                  <a:cubicBezTo>
                    <a:pt x="1071" y="7200"/>
                    <a:pt x="830" y="6968"/>
                    <a:pt x="536" y="6968"/>
                  </a:cubicBezTo>
                  <a:close/>
                  <a:moveTo>
                    <a:pt x="536" y="9287"/>
                  </a:moveTo>
                  <a:cubicBezTo>
                    <a:pt x="242" y="9287"/>
                    <a:pt x="1" y="9519"/>
                    <a:pt x="1" y="9813"/>
                  </a:cubicBezTo>
                  <a:cubicBezTo>
                    <a:pt x="1" y="10108"/>
                    <a:pt x="242" y="10349"/>
                    <a:pt x="536" y="10349"/>
                  </a:cubicBezTo>
                  <a:cubicBezTo>
                    <a:pt x="830" y="10349"/>
                    <a:pt x="1071" y="10108"/>
                    <a:pt x="1071" y="9813"/>
                  </a:cubicBezTo>
                  <a:cubicBezTo>
                    <a:pt x="1071" y="9519"/>
                    <a:pt x="830" y="9287"/>
                    <a:pt x="536" y="9287"/>
                  </a:cubicBezTo>
                  <a:close/>
                  <a:moveTo>
                    <a:pt x="536" y="11607"/>
                  </a:moveTo>
                  <a:cubicBezTo>
                    <a:pt x="242" y="11607"/>
                    <a:pt x="1" y="11847"/>
                    <a:pt x="1" y="12142"/>
                  </a:cubicBezTo>
                  <a:cubicBezTo>
                    <a:pt x="1" y="12436"/>
                    <a:pt x="242" y="12668"/>
                    <a:pt x="536" y="12668"/>
                  </a:cubicBezTo>
                  <a:cubicBezTo>
                    <a:pt x="830" y="12668"/>
                    <a:pt x="1071" y="12436"/>
                    <a:pt x="1071" y="12142"/>
                  </a:cubicBezTo>
                  <a:cubicBezTo>
                    <a:pt x="1071" y="11847"/>
                    <a:pt x="830" y="11607"/>
                    <a:pt x="536" y="11607"/>
                  </a:cubicBezTo>
                  <a:close/>
                  <a:moveTo>
                    <a:pt x="536" y="13926"/>
                  </a:moveTo>
                  <a:cubicBezTo>
                    <a:pt x="242" y="13926"/>
                    <a:pt x="1" y="14167"/>
                    <a:pt x="1" y="14461"/>
                  </a:cubicBezTo>
                  <a:cubicBezTo>
                    <a:pt x="1" y="14756"/>
                    <a:pt x="242" y="14988"/>
                    <a:pt x="536" y="14988"/>
                  </a:cubicBezTo>
                  <a:cubicBezTo>
                    <a:pt x="830" y="14988"/>
                    <a:pt x="1071" y="14756"/>
                    <a:pt x="1071" y="14461"/>
                  </a:cubicBezTo>
                  <a:cubicBezTo>
                    <a:pt x="1071" y="14167"/>
                    <a:pt x="830" y="13926"/>
                    <a:pt x="536" y="13926"/>
                  </a:cubicBezTo>
                  <a:close/>
                  <a:moveTo>
                    <a:pt x="536" y="16245"/>
                  </a:moveTo>
                  <a:cubicBezTo>
                    <a:pt x="242" y="16245"/>
                    <a:pt x="1" y="16486"/>
                    <a:pt x="1" y="16781"/>
                  </a:cubicBezTo>
                  <a:cubicBezTo>
                    <a:pt x="1" y="17075"/>
                    <a:pt x="242" y="17316"/>
                    <a:pt x="536" y="17316"/>
                  </a:cubicBezTo>
                  <a:cubicBezTo>
                    <a:pt x="830" y="17316"/>
                    <a:pt x="1071" y="17075"/>
                    <a:pt x="1071" y="16781"/>
                  </a:cubicBezTo>
                  <a:cubicBezTo>
                    <a:pt x="1071" y="16486"/>
                    <a:pt x="830" y="16245"/>
                    <a:pt x="536" y="16245"/>
                  </a:cubicBezTo>
                  <a:close/>
                  <a:moveTo>
                    <a:pt x="536" y="18574"/>
                  </a:moveTo>
                  <a:cubicBezTo>
                    <a:pt x="242" y="18574"/>
                    <a:pt x="1" y="18806"/>
                    <a:pt x="1" y="19100"/>
                  </a:cubicBezTo>
                  <a:cubicBezTo>
                    <a:pt x="1" y="19395"/>
                    <a:pt x="242" y="19635"/>
                    <a:pt x="536" y="19635"/>
                  </a:cubicBezTo>
                  <a:cubicBezTo>
                    <a:pt x="830" y="19635"/>
                    <a:pt x="1071" y="19395"/>
                    <a:pt x="1071" y="19100"/>
                  </a:cubicBezTo>
                  <a:cubicBezTo>
                    <a:pt x="1071" y="18806"/>
                    <a:pt x="830" y="18574"/>
                    <a:pt x="536" y="18574"/>
                  </a:cubicBezTo>
                  <a:close/>
                  <a:moveTo>
                    <a:pt x="536" y="20893"/>
                  </a:moveTo>
                  <a:cubicBezTo>
                    <a:pt x="242" y="20893"/>
                    <a:pt x="1" y="21134"/>
                    <a:pt x="1" y="21420"/>
                  </a:cubicBezTo>
                  <a:cubicBezTo>
                    <a:pt x="1" y="21714"/>
                    <a:pt x="242" y="21955"/>
                    <a:pt x="536" y="21955"/>
                  </a:cubicBezTo>
                  <a:cubicBezTo>
                    <a:pt x="830" y="21955"/>
                    <a:pt x="1071" y="21714"/>
                    <a:pt x="1071" y="21420"/>
                  </a:cubicBezTo>
                  <a:cubicBezTo>
                    <a:pt x="1071" y="21134"/>
                    <a:pt x="830" y="20893"/>
                    <a:pt x="536" y="20893"/>
                  </a:cubicBezTo>
                  <a:close/>
                  <a:moveTo>
                    <a:pt x="536" y="23213"/>
                  </a:moveTo>
                  <a:cubicBezTo>
                    <a:pt x="242" y="23213"/>
                    <a:pt x="1" y="23454"/>
                    <a:pt x="1" y="23748"/>
                  </a:cubicBezTo>
                  <a:cubicBezTo>
                    <a:pt x="1" y="24042"/>
                    <a:pt x="242" y="24274"/>
                    <a:pt x="536" y="24274"/>
                  </a:cubicBezTo>
                  <a:cubicBezTo>
                    <a:pt x="830" y="24274"/>
                    <a:pt x="1071" y="24042"/>
                    <a:pt x="1071" y="23748"/>
                  </a:cubicBezTo>
                  <a:cubicBezTo>
                    <a:pt x="1071" y="23454"/>
                    <a:pt x="830" y="23213"/>
                    <a:pt x="536" y="23213"/>
                  </a:cubicBezTo>
                  <a:close/>
                  <a:moveTo>
                    <a:pt x="536" y="25532"/>
                  </a:moveTo>
                  <a:cubicBezTo>
                    <a:pt x="242" y="25532"/>
                    <a:pt x="1" y="25773"/>
                    <a:pt x="1" y="26067"/>
                  </a:cubicBezTo>
                  <a:cubicBezTo>
                    <a:pt x="1" y="26362"/>
                    <a:pt x="242" y="26603"/>
                    <a:pt x="536" y="26603"/>
                  </a:cubicBezTo>
                  <a:cubicBezTo>
                    <a:pt x="830" y="26603"/>
                    <a:pt x="1071" y="26362"/>
                    <a:pt x="1071" y="26067"/>
                  </a:cubicBezTo>
                  <a:cubicBezTo>
                    <a:pt x="1071" y="25773"/>
                    <a:pt x="830" y="25532"/>
                    <a:pt x="536" y="25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579000" y="3570150"/>
              <a:ext cx="7150" cy="688275"/>
            </a:xfrm>
            <a:custGeom>
              <a:rect b="b" l="l" r="r" t="t"/>
              <a:pathLst>
                <a:path extrusionOk="0" h="27531" w="286">
                  <a:moveTo>
                    <a:pt x="0" y="1"/>
                  </a:moveTo>
                  <a:lnTo>
                    <a:pt x="0" y="27531"/>
                  </a:lnTo>
                  <a:lnTo>
                    <a:pt x="286" y="2753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475950" y="4249475"/>
              <a:ext cx="213475" cy="111325"/>
            </a:xfrm>
            <a:custGeom>
              <a:rect b="b" l="l" r="r" t="t"/>
              <a:pathLst>
                <a:path extrusionOk="0" h="4453" w="8539">
                  <a:moveTo>
                    <a:pt x="4265" y="376"/>
                  </a:moveTo>
                  <a:cubicBezTo>
                    <a:pt x="4729" y="724"/>
                    <a:pt x="6094" y="1446"/>
                    <a:pt x="7048" y="1749"/>
                  </a:cubicBezTo>
                  <a:cubicBezTo>
                    <a:pt x="7566" y="1910"/>
                    <a:pt x="7941" y="2311"/>
                    <a:pt x="8065" y="2847"/>
                  </a:cubicBezTo>
                  <a:cubicBezTo>
                    <a:pt x="8181" y="3320"/>
                    <a:pt x="8074" y="3810"/>
                    <a:pt x="7798" y="4122"/>
                  </a:cubicBezTo>
                  <a:lnTo>
                    <a:pt x="741" y="4122"/>
                  </a:lnTo>
                  <a:cubicBezTo>
                    <a:pt x="465" y="3810"/>
                    <a:pt x="358" y="3320"/>
                    <a:pt x="465" y="2847"/>
                  </a:cubicBezTo>
                  <a:cubicBezTo>
                    <a:pt x="598" y="2311"/>
                    <a:pt x="964" y="1910"/>
                    <a:pt x="1482" y="1749"/>
                  </a:cubicBezTo>
                  <a:cubicBezTo>
                    <a:pt x="2436" y="1446"/>
                    <a:pt x="3810" y="724"/>
                    <a:pt x="4265" y="376"/>
                  </a:cubicBezTo>
                  <a:close/>
                  <a:moveTo>
                    <a:pt x="4265" y="1"/>
                  </a:moveTo>
                  <a:cubicBezTo>
                    <a:pt x="4220" y="10"/>
                    <a:pt x="4167" y="28"/>
                    <a:pt x="4140" y="72"/>
                  </a:cubicBezTo>
                  <a:cubicBezTo>
                    <a:pt x="3988" y="188"/>
                    <a:pt x="2588" y="1054"/>
                    <a:pt x="1384" y="1428"/>
                  </a:cubicBezTo>
                  <a:cubicBezTo>
                    <a:pt x="750" y="1633"/>
                    <a:pt x="295" y="2115"/>
                    <a:pt x="144" y="2766"/>
                  </a:cubicBezTo>
                  <a:cubicBezTo>
                    <a:pt x="1" y="3382"/>
                    <a:pt x="161" y="4024"/>
                    <a:pt x="554" y="4408"/>
                  </a:cubicBezTo>
                  <a:cubicBezTo>
                    <a:pt x="590" y="4435"/>
                    <a:pt x="625" y="4452"/>
                    <a:pt x="670" y="4452"/>
                  </a:cubicBezTo>
                  <a:lnTo>
                    <a:pt x="7860" y="4452"/>
                  </a:lnTo>
                  <a:cubicBezTo>
                    <a:pt x="7905" y="4452"/>
                    <a:pt x="7949" y="4435"/>
                    <a:pt x="7976" y="4408"/>
                  </a:cubicBezTo>
                  <a:cubicBezTo>
                    <a:pt x="8369" y="4024"/>
                    <a:pt x="8538" y="3382"/>
                    <a:pt x="8387" y="2775"/>
                  </a:cubicBezTo>
                  <a:cubicBezTo>
                    <a:pt x="8235" y="2115"/>
                    <a:pt x="7789" y="1633"/>
                    <a:pt x="7147" y="1428"/>
                  </a:cubicBezTo>
                  <a:cubicBezTo>
                    <a:pt x="5951" y="1054"/>
                    <a:pt x="4542" y="188"/>
                    <a:pt x="4399" y="72"/>
                  </a:cubicBezTo>
                  <a:cubicBezTo>
                    <a:pt x="4372" y="28"/>
                    <a:pt x="4319" y="1"/>
                    <a:pt x="4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521675" y="4249475"/>
              <a:ext cx="122025" cy="111325"/>
            </a:xfrm>
            <a:custGeom>
              <a:rect b="b" l="l" r="r" t="t"/>
              <a:pathLst>
                <a:path extrusionOk="0" h="4453" w="4881">
                  <a:moveTo>
                    <a:pt x="2436" y="456"/>
                  </a:moveTo>
                  <a:cubicBezTo>
                    <a:pt x="2730" y="822"/>
                    <a:pt x="3373" y="1446"/>
                    <a:pt x="3846" y="1732"/>
                  </a:cubicBezTo>
                  <a:cubicBezTo>
                    <a:pt x="4381" y="2053"/>
                    <a:pt x="4532" y="3435"/>
                    <a:pt x="4229" y="4122"/>
                  </a:cubicBezTo>
                  <a:lnTo>
                    <a:pt x="643" y="4122"/>
                  </a:lnTo>
                  <a:cubicBezTo>
                    <a:pt x="349" y="3435"/>
                    <a:pt x="491" y="2053"/>
                    <a:pt x="1027" y="1732"/>
                  </a:cubicBezTo>
                  <a:cubicBezTo>
                    <a:pt x="1508" y="1446"/>
                    <a:pt x="2142" y="822"/>
                    <a:pt x="2436" y="456"/>
                  </a:cubicBezTo>
                  <a:close/>
                  <a:moveTo>
                    <a:pt x="2436" y="1"/>
                  </a:moveTo>
                  <a:cubicBezTo>
                    <a:pt x="2374" y="1"/>
                    <a:pt x="2311" y="46"/>
                    <a:pt x="2284" y="108"/>
                  </a:cubicBezTo>
                  <a:cubicBezTo>
                    <a:pt x="2204" y="233"/>
                    <a:pt x="1473" y="1080"/>
                    <a:pt x="857" y="1446"/>
                  </a:cubicBezTo>
                  <a:cubicBezTo>
                    <a:pt x="81" y="1910"/>
                    <a:pt x="1" y="3632"/>
                    <a:pt x="393" y="4363"/>
                  </a:cubicBezTo>
                  <a:cubicBezTo>
                    <a:pt x="429" y="4417"/>
                    <a:pt x="482" y="4452"/>
                    <a:pt x="545" y="4452"/>
                  </a:cubicBezTo>
                  <a:lnTo>
                    <a:pt x="4336" y="4452"/>
                  </a:lnTo>
                  <a:cubicBezTo>
                    <a:pt x="4399" y="4452"/>
                    <a:pt x="4452" y="4417"/>
                    <a:pt x="4479" y="4363"/>
                  </a:cubicBezTo>
                  <a:cubicBezTo>
                    <a:pt x="4880" y="3632"/>
                    <a:pt x="4800" y="1910"/>
                    <a:pt x="4015" y="1446"/>
                  </a:cubicBezTo>
                  <a:cubicBezTo>
                    <a:pt x="3400" y="1080"/>
                    <a:pt x="2668" y="233"/>
                    <a:pt x="2597" y="108"/>
                  </a:cubicBezTo>
                  <a:cubicBezTo>
                    <a:pt x="2570" y="46"/>
                    <a:pt x="2507" y="1"/>
                    <a:pt x="2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475950" y="4549225"/>
              <a:ext cx="213475" cy="111100"/>
            </a:xfrm>
            <a:custGeom>
              <a:rect b="b" l="l" r="r" t="t"/>
              <a:pathLst>
                <a:path extrusionOk="0" h="4444" w="8539">
                  <a:moveTo>
                    <a:pt x="7798" y="331"/>
                  </a:moveTo>
                  <a:cubicBezTo>
                    <a:pt x="8074" y="634"/>
                    <a:pt x="8181" y="1125"/>
                    <a:pt x="8065" y="1606"/>
                  </a:cubicBezTo>
                  <a:cubicBezTo>
                    <a:pt x="7941" y="2142"/>
                    <a:pt x="7566" y="2543"/>
                    <a:pt x="7048" y="2704"/>
                  </a:cubicBezTo>
                  <a:cubicBezTo>
                    <a:pt x="6103" y="3007"/>
                    <a:pt x="4729" y="3730"/>
                    <a:pt x="4265" y="4069"/>
                  </a:cubicBezTo>
                  <a:cubicBezTo>
                    <a:pt x="3801" y="3721"/>
                    <a:pt x="2436" y="3007"/>
                    <a:pt x="1482" y="2704"/>
                  </a:cubicBezTo>
                  <a:cubicBezTo>
                    <a:pt x="964" y="2543"/>
                    <a:pt x="598" y="2142"/>
                    <a:pt x="465" y="1606"/>
                  </a:cubicBezTo>
                  <a:cubicBezTo>
                    <a:pt x="358" y="1134"/>
                    <a:pt x="465" y="643"/>
                    <a:pt x="741" y="331"/>
                  </a:cubicBezTo>
                  <a:close/>
                  <a:moveTo>
                    <a:pt x="670" y="1"/>
                  </a:moveTo>
                  <a:cubicBezTo>
                    <a:pt x="625" y="1"/>
                    <a:pt x="590" y="19"/>
                    <a:pt x="554" y="45"/>
                  </a:cubicBezTo>
                  <a:cubicBezTo>
                    <a:pt x="161" y="429"/>
                    <a:pt x="1" y="1071"/>
                    <a:pt x="144" y="1678"/>
                  </a:cubicBezTo>
                  <a:cubicBezTo>
                    <a:pt x="295" y="2329"/>
                    <a:pt x="750" y="2820"/>
                    <a:pt x="1384" y="3025"/>
                  </a:cubicBezTo>
                  <a:cubicBezTo>
                    <a:pt x="2588" y="3400"/>
                    <a:pt x="3988" y="4256"/>
                    <a:pt x="4140" y="4381"/>
                  </a:cubicBezTo>
                  <a:cubicBezTo>
                    <a:pt x="4167" y="4417"/>
                    <a:pt x="4212" y="4443"/>
                    <a:pt x="4265" y="4443"/>
                  </a:cubicBezTo>
                  <a:cubicBezTo>
                    <a:pt x="4319" y="4443"/>
                    <a:pt x="4363" y="4426"/>
                    <a:pt x="4399" y="4381"/>
                  </a:cubicBezTo>
                  <a:cubicBezTo>
                    <a:pt x="4542" y="4265"/>
                    <a:pt x="5951" y="3400"/>
                    <a:pt x="7147" y="3025"/>
                  </a:cubicBezTo>
                  <a:cubicBezTo>
                    <a:pt x="7789" y="2820"/>
                    <a:pt x="8235" y="2329"/>
                    <a:pt x="8387" y="1678"/>
                  </a:cubicBezTo>
                  <a:cubicBezTo>
                    <a:pt x="8538" y="1071"/>
                    <a:pt x="8369" y="429"/>
                    <a:pt x="7976" y="45"/>
                  </a:cubicBezTo>
                  <a:cubicBezTo>
                    <a:pt x="7949" y="19"/>
                    <a:pt x="7905" y="1"/>
                    <a:pt x="7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521675" y="4549225"/>
              <a:ext cx="122025" cy="111100"/>
            </a:xfrm>
            <a:custGeom>
              <a:rect b="b" l="l" r="r" t="t"/>
              <a:pathLst>
                <a:path extrusionOk="0" h="4444" w="4881">
                  <a:moveTo>
                    <a:pt x="4229" y="331"/>
                  </a:moveTo>
                  <a:cubicBezTo>
                    <a:pt x="4532" y="1018"/>
                    <a:pt x="4381" y="2400"/>
                    <a:pt x="3846" y="2722"/>
                  </a:cubicBezTo>
                  <a:cubicBezTo>
                    <a:pt x="3373" y="3007"/>
                    <a:pt x="2730" y="3632"/>
                    <a:pt x="2436" y="3997"/>
                  </a:cubicBezTo>
                  <a:cubicBezTo>
                    <a:pt x="2142" y="3632"/>
                    <a:pt x="1508" y="3007"/>
                    <a:pt x="1027" y="2722"/>
                  </a:cubicBezTo>
                  <a:cubicBezTo>
                    <a:pt x="491" y="2400"/>
                    <a:pt x="349" y="1018"/>
                    <a:pt x="643" y="331"/>
                  </a:cubicBezTo>
                  <a:close/>
                  <a:moveTo>
                    <a:pt x="545" y="1"/>
                  </a:moveTo>
                  <a:cubicBezTo>
                    <a:pt x="482" y="1"/>
                    <a:pt x="429" y="36"/>
                    <a:pt x="393" y="90"/>
                  </a:cubicBezTo>
                  <a:cubicBezTo>
                    <a:pt x="1" y="821"/>
                    <a:pt x="81" y="2534"/>
                    <a:pt x="857" y="3007"/>
                  </a:cubicBezTo>
                  <a:cubicBezTo>
                    <a:pt x="1473" y="3373"/>
                    <a:pt x="2204" y="4220"/>
                    <a:pt x="2284" y="4345"/>
                  </a:cubicBezTo>
                  <a:cubicBezTo>
                    <a:pt x="2311" y="4408"/>
                    <a:pt x="2374" y="4443"/>
                    <a:pt x="2436" y="4443"/>
                  </a:cubicBezTo>
                  <a:cubicBezTo>
                    <a:pt x="2507" y="4443"/>
                    <a:pt x="2570" y="4408"/>
                    <a:pt x="2597" y="4345"/>
                  </a:cubicBezTo>
                  <a:cubicBezTo>
                    <a:pt x="2668" y="4220"/>
                    <a:pt x="3400" y="3373"/>
                    <a:pt x="4015" y="3007"/>
                  </a:cubicBezTo>
                  <a:cubicBezTo>
                    <a:pt x="4800" y="2534"/>
                    <a:pt x="4880" y="821"/>
                    <a:pt x="4479" y="90"/>
                  </a:cubicBezTo>
                  <a:cubicBezTo>
                    <a:pt x="4452" y="36"/>
                    <a:pt x="4399" y="1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459900" y="4363000"/>
              <a:ext cx="245575" cy="183800"/>
            </a:xfrm>
            <a:custGeom>
              <a:rect b="b" l="l" r="r" t="t"/>
              <a:pathLst>
                <a:path extrusionOk="0" h="7352" w="9823">
                  <a:moveTo>
                    <a:pt x="8217" y="340"/>
                  </a:moveTo>
                  <a:cubicBezTo>
                    <a:pt x="8235" y="375"/>
                    <a:pt x="8270" y="429"/>
                    <a:pt x="8306" y="491"/>
                  </a:cubicBezTo>
                  <a:cubicBezTo>
                    <a:pt x="8377" y="598"/>
                    <a:pt x="8449" y="714"/>
                    <a:pt x="8538" y="839"/>
                  </a:cubicBezTo>
                  <a:cubicBezTo>
                    <a:pt x="8939" y="1419"/>
                    <a:pt x="9484" y="2213"/>
                    <a:pt x="9484" y="3676"/>
                  </a:cubicBezTo>
                  <a:cubicBezTo>
                    <a:pt x="9484" y="5139"/>
                    <a:pt x="8939" y="5942"/>
                    <a:pt x="8538" y="6522"/>
                  </a:cubicBezTo>
                  <a:cubicBezTo>
                    <a:pt x="8449" y="6647"/>
                    <a:pt x="8377" y="6763"/>
                    <a:pt x="8306" y="6870"/>
                  </a:cubicBezTo>
                  <a:cubicBezTo>
                    <a:pt x="8270" y="6932"/>
                    <a:pt x="8235" y="6986"/>
                    <a:pt x="8217" y="7022"/>
                  </a:cubicBezTo>
                  <a:lnTo>
                    <a:pt x="1606" y="7022"/>
                  </a:lnTo>
                  <a:cubicBezTo>
                    <a:pt x="1579" y="6986"/>
                    <a:pt x="1544" y="6932"/>
                    <a:pt x="1508" y="6870"/>
                  </a:cubicBezTo>
                  <a:cubicBezTo>
                    <a:pt x="1446" y="6763"/>
                    <a:pt x="1365" y="6647"/>
                    <a:pt x="1285" y="6522"/>
                  </a:cubicBezTo>
                  <a:cubicBezTo>
                    <a:pt x="884" y="5942"/>
                    <a:pt x="331" y="5139"/>
                    <a:pt x="331" y="3676"/>
                  </a:cubicBezTo>
                  <a:cubicBezTo>
                    <a:pt x="331" y="2213"/>
                    <a:pt x="884" y="1419"/>
                    <a:pt x="1285" y="839"/>
                  </a:cubicBezTo>
                  <a:cubicBezTo>
                    <a:pt x="1365" y="714"/>
                    <a:pt x="1446" y="598"/>
                    <a:pt x="1508" y="491"/>
                  </a:cubicBezTo>
                  <a:cubicBezTo>
                    <a:pt x="1544" y="429"/>
                    <a:pt x="1579" y="375"/>
                    <a:pt x="1606" y="340"/>
                  </a:cubicBezTo>
                  <a:close/>
                  <a:moveTo>
                    <a:pt x="1517" y="1"/>
                  </a:moveTo>
                  <a:cubicBezTo>
                    <a:pt x="1464" y="1"/>
                    <a:pt x="1410" y="27"/>
                    <a:pt x="1374" y="81"/>
                  </a:cubicBezTo>
                  <a:cubicBezTo>
                    <a:pt x="1374" y="81"/>
                    <a:pt x="1321" y="161"/>
                    <a:pt x="1223" y="322"/>
                  </a:cubicBezTo>
                  <a:cubicBezTo>
                    <a:pt x="1169" y="420"/>
                    <a:pt x="1089" y="527"/>
                    <a:pt x="1009" y="652"/>
                  </a:cubicBezTo>
                  <a:cubicBezTo>
                    <a:pt x="607" y="1232"/>
                    <a:pt x="0" y="2115"/>
                    <a:pt x="0" y="3676"/>
                  </a:cubicBezTo>
                  <a:cubicBezTo>
                    <a:pt x="0" y="5246"/>
                    <a:pt x="607" y="6129"/>
                    <a:pt x="1009" y="6709"/>
                  </a:cubicBezTo>
                  <a:cubicBezTo>
                    <a:pt x="1089" y="6834"/>
                    <a:pt x="1169" y="6941"/>
                    <a:pt x="1223" y="7039"/>
                  </a:cubicBezTo>
                  <a:cubicBezTo>
                    <a:pt x="1321" y="7191"/>
                    <a:pt x="1374" y="7280"/>
                    <a:pt x="1374" y="7280"/>
                  </a:cubicBezTo>
                  <a:cubicBezTo>
                    <a:pt x="1410" y="7325"/>
                    <a:pt x="1464" y="7352"/>
                    <a:pt x="1517" y="7352"/>
                  </a:cubicBezTo>
                  <a:lnTo>
                    <a:pt x="8306" y="7352"/>
                  </a:lnTo>
                  <a:cubicBezTo>
                    <a:pt x="8359" y="7352"/>
                    <a:pt x="8413" y="7325"/>
                    <a:pt x="8440" y="7280"/>
                  </a:cubicBezTo>
                  <a:cubicBezTo>
                    <a:pt x="8440" y="7280"/>
                    <a:pt x="8502" y="7191"/>
                    <a:pt x="8591" y="7039"/>
                  </a:cubicBezTo>
                  <a:cubicBezTo>
                    <a:pt x="8654" y="6941"/>
                    <a:pt x="8725" y="6834"/>
                    <a:pt x="8814" y="6709"/>
                  </a:cubicBezTo>
                  <a:cubicBezTo>
                    <a:pt x="9216" y="6129"/>
                    <a:pt x="9823" y="5246"/>
                    <a:pt x="9823" y="3676"/>
                  </a:cubicBezTo>
                  <a:cubicBezTo>
                    <a:pt x="9823" y="2115"/>
                    <a:pt x="9216" y="1232"/>
                    <a:pt x="8814" y="652"/>
                  </a:cubicBezTo>
                  <a:cubicBezTo>
                    <a:pt x="8725" y="527"/>
                    <a:pt x="8654" y="420"/>
                    <a:pt x="8591" y="322"/>
                  </a:cubicBezTo>
                  <a:cubicBezTo>
                    <a:pt x="8502" y="161"/>
                    <a:pt x="8440" y="72"/>
                    <a:pt x="8440" y="72"/>
                  </a:cubicBezTo>
                  <a:cubicBezTo>
                    <a:pt x="8413" y="27"/>
                    <a:pt x="8359" y="1"/>
                    <a:pt x="8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513650" y="4363000"/>
              <a:ext cx="138075" cy="183800"/>
            </a:xfrm>
            <a:custGeom>
              <a:rect b="b" l="l" r="r" t="t"/>
              <a:pathLst>
                <a:path extrusionOk="0" h="7352" w="5523">
                  <a:moveTo>
                    <a:pt x="4523" y="340"/>
                  </a:moveTo>
                  <a:cubicBezTo>
                    <a:pt x="4675" y="634"/>
                    <a:pt x="5192" y="1776"/>
                    <a:pt x="5192" y="3676"/>
                  </a:cubicBezTo>
                  <a:cubicBezTo>
                    <a:pt x="5192" y="5585"/>
                    <a:pt x="4675" y="6727"/>
                    <a:pt x="4523" y="7022"/>
                  </a:cubicBezTo>
                  <a:lnTo>
                    <a:pt x="1000" y="7022"/>
                  </a:lnTo>
                  <a:cubicBezTo>
                    <a:pt x="848" y="6727"/>
                    <a:pt x="331" y="5585"/>
                    <a:pt x="331" y="3676"/>
                  </a:cubicBezTo>
                  <a:cubicBezTo>
                    <a:pt x="331" y="1776"/>
                    <a:pt x="848" y="634"/>
                    <a:pt x="1000" y="340"/>
                  </a:cubicBezTo>
                  <a:close/>
                  <a:moveTo>
                    <a:pt x="901" y="1"/>
                  </a:moveTo>
                  <a:cubicBezTo>
                    <a:pt x="839" y="1"/>
                    <a:pt x="785" y="36"/>
                    <a:pt x="759" y="81"/>
                  </a:cubicBezTo>
                  <a:cubicBezTo>
                    <a:pt x="732" y="135"/>
                    <a:pt x="0" y="1348"/>
                    <a:pt x="0" y="3676"/>
                  </a:cubicBezTo>
                  <a:cubicBezTo>
                    <a:pt x="0" y="6013"/>
                    <a:pt x="732" y="7227"/>
                    <a:pt x="759" y="7271"/>
                  </a:cubicBezTo>
                  <a:cubicBezTo>
                    <a:pt x="785" y="7325"/>
                    <a:pt x="839" y="7352"/>
                    <a:pt x="901" y="7352"/>
                  </a:cubicBezTo>
                  <a:lnTo>
                    <a:pt x="4622" y="7352"/>
                  </a:lnTo>
                  <a:cubicBezTo>
                    <a:pt x="4675" y="7352"/>
                    <a:pt x="4729" y="7325"/>
                    <a:pt x="4755" y="7271"/>
                  </a:cubicBezTo>
                  <a:cubicBezTo>
                    <a:pt x="4791" y="7227"/>
                    <a:pt x="5523" y="6013"/>
                    <a:pt x="5523" y="3676"/>
                  </a:cubicBezTo>
                  <a:cubicBezTo>
                    <a:pt x="5523" y="1348"/>
                    <a:pt x="4791" y="135"/>
                    <a:pt x="4755" y="81"/>
                  </a:cubicBezTo>
                  <a:cubicBezTo>
                    <a:pt x="4729" y="36"/>
                    <a:pt x="4675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485100" y="4354075"/>
              <a:ext cx="195175" cy="16525"/>
            </a:xfrm>
            <a:custGeom>
              <a:rect b="b" l="l" r="r" t="t"/>
              <a:pathLst>
                <a:path extrusionOk="0" h="661" w="7807">
                  <a:moveTo>
                    <a:pt x="331" y="1"/>
                  </a:moveTo>
                  <a:cubicBezTo>
                    <a:pt x="143" y="1"/>
                    <a:pt x="1" y="144"/>
                    <a:pt x="1" y="331"/>
                  </a:cubicBezTo>
                  <a:cubicBezTo>
                    <a:pt x="1" y="420"/>
                    <a:pt x="36" y="500"/>
                    <a:pt x="99" y="563"/>
                  </a:cubicBezTo>
                  <a:cubicBezTo>
                    <a:pt x="152" y="625"/>
                    <a:pt x="241" y="661"/>
                    <a:pt x="331" y="661"/>
                  </a:cubicBezTo>
                  <a:lnTo>
                    <a:pt x="7476" y="661"/>
                  </a:lnTo>
                  <a:cubicBezTo>
                    <a:pt x="7655" y="661"/>
                    <a:pt x="7806" y="509"/>
                    <a:pt x="7806" y="331"/>
                  </a:cubicBezTo>
                  <a:cubicBezTo>
                    <a:pt x="7806" y="242"/>
                    <a:pt x="7771" y="153"/>
                    <a:pt x="7708" y="99"/>
                  </a:cubicBezTo>
                  <a:cubicBezTo>
                    <a:pt x="7646" y="37"/>
                    <a:pt x="7566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485100" y="4539875"/>
              <a:ext cx="195175" cy="16525"/>
            </a:xfrm>
            <a:custGeom>
              <a:rect b="b" l="l" r="r" t="t"/>
              <a:pathLst>
                <a:path extrusionOk="0" h="661" w="7807">
                  <a:moveTo>
                    <a:pt x="331" y="0"/>
                  </a:moveTo>
                  <a:cubicBezTo>
                    <a:pt x="143" y="0"/>
                    <a:pt x="1" y="143"/>
                    <a:pt x="1" y="330"/>
                  </a:cubicBezTo>
                  <a:cubicBezTo>
                    <a:pt x="1" y="419"/>
                    <a:pt x="36" y="509"/>
                    <a:pt x="99" y="562"/>
                  </a:cubicBezTo>
                  <a:cubicBezTo>
                    <a:pt x="152" y="625"/>
                    <a:pt x="241" y="660"/>
                    <a:pt x="331" y="660"/>
                  </a:cubicBezTo>
                  <a:lnTo>
                    <a:pt x="7476" y="660"/>
                  </a:lnTo>
                  <a:cubicBezTo>
                    <a:pt x="7655" y="660"/>
                    <a:pt x="7806" y="517"/>
                    <a:pt x="7806" y="330"/>
                  </a:cubicBezTo>
                  <a:cubicBezTo>
                    <a:pt x="7806" y="241"/>
                    <a:pt x="7771" y="152"/>
                    <a:pt x="7708" y="98"/>
                  </a:cubicBezTo>
                  <a:cubicBezTo>
                    <a:pt x="7646" y="36"/>
                    <a:pt x="7566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574300" y="4245475"/>
              <a:ext cx="16550" cy="16525"/>
            </a:xfrm>
            <a:custGeom>
              <a:rect b="b" l="l" r="r" t="t"/>
              <a:pathLst>
                <a:path extrusionOk="0" h="661" w="662">
                  <a:moveTo>
                    <a:pt x="331" y="0"/>
                  </a:moveTo>
                  <a:cubicBezTo>
                    <a:pt x="153" y="0"/>
                    <a:pt x="1" y="152"/>
                    <a:pt x="1" y="330"/>
                  </a:cubicBezTo>
                  <a:cubicBezTo>
                    <a:pt x="1" y="518"/>
                    <a:pt x="153" y="660"/>
                    <a:pt x="331" y="660"/>
                  </a:cubicBezTo>
                  <a:cubicBezTo>
                    <a:pt x="518" y="660"/>
                    <a:pt x="661" y="518"/>
                    <a:pt x="661" y="330"/>
                  </a:cubicBezTo>
                  <a:cubicBezTo>
                    <a:pt x="661" y="152"/>
                    <a:pt x="51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5861521" y="-1856623"/>
            <a:ext cx="468655" cy="3329883"/>
            <a:chOff x="4378150" y="1221025"/>
            <a:chExt cx="351500" cy="2497475"/>
          </a:xfrm>
        </p:grpSpPr>
        <p:sp>
          <p:nvSpPr>
            <p:cNvPr id="125" name="Google Shape;125;p14"/>
            <p:cNvSpPr/>
            <p:nvPr/>
          </p:nvSpPr>
          <p:spPr>
            <a:xfrm>
              <a:off x="4378150" y="3385050"/>
              <a:ext cx="351500" cy="333450"/>
            </a:xfrm>
            <a:custGeom>
              <a:rect b="b" l="l" r="r" t="t"/>
              <a:pathLst>
                <a:path extrusionOk="0" h="13338" w="14060">
                  <a:moveTo>
                    <a:pt x="7030" y="2311"/>
                  </a:moveTo>
                  <a:lnTo>
                    <a:pt x="8226" y="5076"/>
                  </a:lnTo>
                  <a:cubicBezTo>
                    <a:pt x="8324" y="5299"/>
                    <a:pt x="8529" y="5451"/>
                    <a:pt x="8770" y="5478"/>
                  </a:cubicBezTo>
                  <a:lnTo>
                    <a:pt x="11776" y="5763"/>
                  </a:lnTo>
                  <a:lnTo>
                    <a:pt x="9510" y="7752"/>
                  </a:lnTo>
                  <a:cubicBezTo>
                    <a:pt x="9332" y="7913"/>
                    <a:pt x="9251" y="8154"/>
                    <a:pt x="9305" y="8395"/>
                  </a:cubicBezTo>
                  <a:lnTo>
                    <a:pt x="9965" y="11339"/>
                  </a:lnTo>
                  <a:lnTo>
                    <a:pt x="7360" y="9804"/>
                  </a:lnTo>
                  <a:cubicBezTo>
                    <a:pt x="7262" y="9742"/>
                    <a:pt x="7146" y="9706"/>
                    <a:pt x="7030" y="9706"/>
                  </a:cubicBezTo>
                  <a:cubicBezTo>
                    <a:pt x="6914" y="9706"/>
                    <a:pt x="6798" y="9742"/>
                    <a:pt x="6691" y="9804"/>
                  </a:cubicBezTo>
                  <a:lnTo>
                    <a:pt x="4095" y="11339"/>
                  </a:lnTo>
                  <a:lnTo>
                    <a:pt x="4755" y="8395"/>
                  </a:lnTo>
                  <a:cubicBezTo>
                    <a:pt x="4809" y="8154"/>
                    <a:pt x="4729" y="7913"/>
                    <a:pt x="4550" y="7752"/>
                  </a:cubicBezTo>
                  <a:lnTo>
                    <a:pt x="2284" y="5763"/>
                  </a:lnTo>
                  <a:lnTo>
                    <a:pt x="5291" y="5478"/>
                  </a:lnTo>
                  <a:cubicBezTo>
                    <a:pt x="5531" y="5451"/>
                    <a:pt x="5737" y="5299"/>
                    <a:pt x="5835" y="5076"/>
                  </a:cubicBezTo>
                  <a:lnTo>
                    <a:pt x="7030" y="2311"/>
                  </a:lnTo>
                  <a:close/>
                  <a:moveTo>
                    <a:pt x="7030" y="0"/>
                  </a:moveTo>
                  <a:cubicBezTo>
                    <a:pt x="6771" y="0"/>
                    <a:pt x="6531" y="152"/>
                    <a:pt x="6424" y="393"/>
                  </a:cubicBezTo>
                  <a:lnTo>
                    <a:pt x="4773" y="4202"/>
                  </a:lnTo>
                  <a:lnTo>
                    <a:pt x="643" y="4594"/>
                  </a:lnTo>
                  <a:cubicBezTo>
                    <a:pt x="384" y="4612"/>
                    <a:pt x="161" y="4791"/>
                    <a:pt x="81" y="5040"/>
                  </a:cubicBezTo>
                  <a:cubicBezTo>
                    <a:pt x="0" y="5290"/>
                    <a:pt x="81" y="5567"/>
                    <a:pt x="277" y="5736"/>
                  </a:cubicBezTo>
                  <a:lnTo>
                    <a:pt x="3381" y="8484"/>
                  </a:lnTo>
                  <a:lnTo>
                    <a:pt x="2480" y="12534"/>
                  </a:lnTo>
                  <a:cubicBezTo>
                    <a:pt x="2427" y="12793"/>
                    <a:pt x="2525" y="13060"/>
                    <a:pt x="2739" y="13212"/>
                  </a:cubicBezTo>
                  <a:cubicBezTo>
                    <a:pt x="2851" y="13295"/>
                    <a:pt x="2987" y="13338"/>
                    <a:pt x="3126" y="13338"/>
                  </a:cubicBezTo>
                  <a:cubicBezTo>
                    <a:pt x="3240" y="13338"/>
                    <a:pt x="3357" y="13308"/>
                    <a:pt x="3462" y="13248"/>
                  </a:cubicBezTo>
                  <a:lnTo>
                    <a:pt x="7030" y="11134"/>
                  </a:lnTo>
                  <a:lnTo>
                    <a:pt x="10599" y="13248"/>
                  </a:lnTo>
                  <a:cubicBezTo>
                    <a:pt x="10706" y="13310"/>
                    <a:pt x="10822" y="13337"/>
                    <a:pt x="10938" y="13337"/>
                  </a:cubicBezTo>
                  <a:cubicBezTo>
                    <a:pt x="11071" y="13337"/>
                    <a:pt x="11205" y="13292"/>
                    <a:pt x="11321" y="13212"/>
                  </a:cubicBezTo>
                  <a:cubicBezTo>
                    <a:pt x="11535" y="13060"/>
                    <a:pt x="11633" y="12793"/>
                    <a:pt x="11580" y="12534"/>
                  </a:cubicBezTo>
                  <a:lnTo>
                    <a:pt x="10679" y="8484"/>
                  </a:lnTo>
                  <a:lnTo>
                    <a:pt x="13783" y="5736"/>
                  </a:lnTo>
                  <a:cubicBezTo>
                    <a:pt x="13980" y="5567"/>
                    <a:pt x="14060" y="5290"/>
                    <a:pt x="13980" y="5040"/>
                  </a:cubicBezTo>
                  <a:cubicBezTo>
                    <a:pt x="13899" y="4791"/>
                    <a:pt x="13676" y="4612"/>
                    <a:pt x="13418" y="4594"/>
                  </a:cubicBezTo>
                  <a:lnTo>
                    <a:pt x="9278" y="4202"/>
                  </a:lnTo>
                  <a:lnTo>
                    <a:pt x="7637" y="393"/>
                  </a:lnTo>
                  <a:cubicBezTo>
                    <a:pt x="7530" y="152"/>
                    <a:pt x="7289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522450" y="2299800"/>
              <a:ext cx="62925" cy="1022600"/>
            </a:xfrm>
            <a:custGeom>
              <a:rect b="b" l="l" r="r" t="t"/>
              <a:pathLst>
                <a:path extrusionOk="0" h="40904" w="2517">
                  <a:moveTo>
                    <a:pt x="1258" y="1"/>
                  </a:moveTo>
                  <a:cubicBezTo>
                    <a:pt x="562" y="1"/>
                    <a:pt x="0" y="563"/>
                    <a:pt x="0" y="1258"/>
                  </a:cubicBezTo>
                  <a:cubicBezTo>
                    <a:pt x="0" y="1954"/>
                    <a:pt x="562" y="2516"/>
                    <a:pt x="1258" y="2516"/>
                  </a:cubicBezTo>
                  <a:cubicBezTo>
                    <a:pt x="1954" y="2516"/>
                    <a:pt x="2516" y="1954"/>
                    <a:pt x="2516" y="1258"/>
                  </a:cubicBezTo>
                  <a:cubicBezTo>
                    <a:pt x="2516" y="563"/>
                    <a:pt x="1954" y="1"/>
                    <a:pt x="1258" y="1"/>
                  </a:cubicBezTo>
                  <a:close/>
                  <a:moveTo>
                    <a:pt x="1258" y="5487"/>
                  </a:moveTo>
                  <a:cubicBezTo>
                    <a:pt x="562" y="5487"/>
                    <a:pt x="0" y="6049"/>
                    <a:pt x="0" y="6745"/>
                  </a:cubicBezTo>
                  <a:cubicBezTo>
                    <a:pt x="0" y="7441"/>
                    <a:pt x="562" y="8003"/>
                    <a:pt x="1258" y="8003"/>
                  </a:cubicBezTo>
                  <a:cubicBezTo>
                    <a:pt x="1954" y="8003"/>
                    <a:pt x="2516" y="7441"/>
                    <a:pt x="2516" y="6745"/>
                  </a:cubicBezTo>
                  <a:cubicBezTo>
                    <a:pt x="2516" y="6049"/>
                    <a:pt x="1954" y="5487"/>
                    <a:pt x="1258" y="5487"/>
                  </a:cubicBezTo>
                  <a:close/>
                  <a:moveTo>
                    <a:pt x="1258" y="10973"/>
                  </a:moveTo>
                  <a:cubicBezTo>
                    <a:pt x="562" y="10973"/>
                    <a:pt x="0" y="11535"/>
                    <a:pt x="0" y="12231"/>
                  </a:cubicBezTo>
                  <a:cubicBezTo>
                    <a:pt x="0" y="12927"/>
                    <a:pt x="562" y="13480"/>
                    <a:pt x="1258" y="13480"/>
                  </a:cubicBezTo>
                  <a:cubicBezTo>
                    <a:pt x="1954" y="13480"/>
                    <a:pt x="2516" y="12927"/>
                    <a:pt x="2516" y="12231"/>
                  </a:cubicBezTo>
                  <a:cubicBezTo>
                    <a:pt x="2516" y="11535"/>
                    <a:pt x="1954" y="10973"/>
                    <a:pt x="1258" y="10973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22"/>
                    <a:pt x="0" y="17709"/>
                  </a:cubicBezTo>
                  <a:cubicBezTo>
                    <a:pt x="0" y="18405"/>
                    <a:pt x="562" y="18976"/>
                    <a:pt x="1258" y="18976"/>
                  </a:cubicBezTo>
                  <a:cubicBezTo>
                    <a:pt x="1954" y="18976"/>
                    <a:pt x="2516" y="18405"/>
                    <a:pt x="2516" y="17709"/>
                  </a:cubicBezTo>
                  <a:cubicBezTo>
                    <a:pt x="2516" y="17022"/>
                    <a:pt x="1954" y="16451"/>
                    <a:pt x="1258" y="16451"/>
                  </a:cubicBezTo>
                  <a:close/>
                  <a:moveTo>
                    <a:pt x="1258" y="21946"/>
                  </a:moveTo>
                  <a:cubicBezTo>
                    <a:pt x="562" y="21946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46"/>
                    <a:pt x="1258" y="21946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82"/>
                  </a:cubicBezTo>
                  <a:cubicBezTo>
                    <a:pt x="0" y="29377"/>
                    <a:pt x="562" y="29939"/>
                    <a:pt x="1258" y="29939"/>
                  </a:cubicBezTo>
                  <a:cubicBezTo>
                    <a:pt x="1954" y="29939"/>
                    <a:pt x="2516" y="29377"/>
                    <a:pt x="2516" y="28682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72"/>
                    <a:pt x="0" y="34168"/>
                  </a:cubicBezTo>
                  <a:cubicBezTo>
                    <a:pt x="0" y="34855"/>
                    <a:pt x="562" y="35426"/>
                    <a:pt x="1258" y="35426"/>
                  </a:cubicBezTo>
                  <a:cubicBezTo>
                    <a:pt x="1954" y="35426"/>
                    <a:pt x="2516" y="34855"/>
                    <a:pt x="2516" y="34168"/>
                  </a:cubicBezTo>
                  <a:cubicBezTo>
                    <a:pt x="2516" y="33472"/>
                    <a:pt x="1954" y="32910"/>
                    <a:pt x="1258" y="32910"/>
                  </a:cubicBezTo>
                  <a:close/>
                  <a:moveTo>
                    <a:pt x="1258" y="38397"/>
                  </a:moveTo>
                  <a:cubicBezTo>
                    <a:pt x="562" y="38397"/>
                    <a:pt x="0" y="38959"/>
                    <a:pt x="0" y="39654"/>
                  </a:cubicBezTo>
                  <a:cubicBezTo>
                    <a:pt x="0" y="40350"/>
                    <a:pt x="562" y="40903"/>
                    <a:pt x="1258" y="40903"/>
                  </a:cubicBezTo>
                  <a:cubicBezTo>
                    <a:pt x="1954" y="40903"/>
                    <a:pt x="2516" y="40350"/>
                    <a:pt x="2516" y="39654"/>
                  </a:cubicBezTo>
                  <a:cubicBezTo>
                    <a:pt x="2516" y="38959"/>
                    <a:pt x="1954" y="38397"/>
                    <a:pt x="1258" y="38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545425" y="2331250"/>
              <a:ext cx="16975" cy="1079025"/>
            </a:xfrm>
            <a:custGeom>
              <a:rect b="b" l="l" r="r" t="t"/>
              <a:pathLst>
                <a:path extrusionOk="0" h="43161" w="679">
                  <a:moveTo>
                    <a:pt x="0" y="0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522450" y="1221025"/>
              <a:ext cx="62925" cy="1022600"/>
            </a:xfrm>
            <a:custGeom>
              <a:rect b="b" l="l" r="r" t="t"/>
              <a:pathLst>
                <a:path extrusionOk="0" h="40904" w="2517">
                  <a:moveTo>
                    <a:pt x="1258" y="1"/>
                  </a:moveTo>
                  <a:cubicBezTo>
                    <a:pt x="562" y="1"/>
                    <a:pt x="0" y="554"/>
                    <a:pt x="0" y="1250"/>
                  </a:cubicBezTo>
                  <a:cubicBezTo>
                    <a:pt x="0" y="1945"/>
                    <a:pt x="562" y="2507"/>
                    <a:pt x="1258" y="2507"/>
                  </a:cubicBezTo>
                  <a:cubicBezTo>
                    <a:pt x="1954" y="2507"/>
                    <a:pt x="2516" y="1945"/>
                    <a:pt x="2516" y="1250"/>
                  </a:cubicBezTo>
                  <a:cubicBezTo>
                    <a:pt x="2516" y="554"/>
                    <a:pt x="1954" y="1"/>
                    <a:pt x="1258" y="1"/>
                  </a:cubicBezTo>
                  <a:close/>
                  <a:moveTo>
                    <a:pt x="1258" y="5478"/>
                  </a:moveTo>
                  <a:cubicBezTo>
                    <a:pt x="562" y="5478"/>
                    <a:pt x="0" y="6049"/>
                    <a:pt x="0" y="6745"/>
                  </a:cubicBezTo>
                  <a:cubicBezTo>
                    <a:pt x="0" y="7432"/>
                    <a:pt x="562" y="7994"/>
                    <a:pt x="1258" y="7994"/>
                  </a:cubicBezTo>
                  <a:cubicBezTo>
                    <a:pt x="1954" y="7994"/>
                    <a:pt x="2516" y="7432"/>
                    <a:pt x="2516" y="6745"/>
                  </a:cubicBezTo>
                  <a:cubicBezTo>
                    <a:pt x="2516" y="6049"/>
                    <a:pt x="1954" y="5478"/>
                    <a:pt x="1258" y="5478"/>
                  </a:cubicBezTo>
                  <a:close/>
                  <a:moveTo>
                    <a:pt x="1258" y="10965"/>
                  </a:moveTo>
                  <a:cubicBezTo>
                    <a:pt x="562" y="10965"/>
                    <a:pt x="0" y="11527"/>
                    <a:pt x="0" y="12222"/>
                  </a:cubicBezTo>
                  <a:cubicBezTo>
                    <a:pt x="0" y="12918"/>
                    <a:pt x="562" y="13480"/>
                    <a:pt x="1258" y="13480"/>
                  </a:cubicBezTo>
                  <a:cubicBezTo>
                    <a:pt x="1954" y="13480"/>
                    <a:pt x="2516" y="12918"/>
                    <a:pt x="2516" y="12222"/>
                  </a:cubicBezTo>
                  <a:cubicBezTo>
                    <a:pt x="2516" y="11527"/>
                    <a:pt x="1954" y="10965"/>
                    <a:pt x="1258" y="10965"/>
                  </a:cubicBezTo>
                  <a:close/>
                  <a:moveTo>
                    <a:pt x="1258" y="16451"/>
                  </a:moveTo>
                  <a:cubicBezTo>
                    <a:pt x="562" y="16451"/>
                    <a:pt x="0" y="17013"/>
                    <a:pt x="0" y="17709"/>
                  </a:cubicBezTo>
                  <a:cubicBezTo>
                    <a:pt x="0" y="18405"/>
                    <a:pt x="562" y="18967"/>
                    <a:pt x="1258" y="18967"/>
                  </a:cubicBezTo>
                  <a:cubicBezTo>
                    <a:pt x="1954" y="18967"/>
                    <a:pt x="2516" y="18405"/>
                    <a:pt x="2516" y="17709"/>
                  </a:cubicBezTo>
                  <a:cubicBezTo>
                    <a:pt x="2516" y="17013"/>
                    <a:pt x="1954" y="16451"/>
                    <a:pt x="1258" y="16451"/>
                  </a:cubicBezTo>
                  <a:close/>
                  <a:moveTo>
                    <a:pt x="1258" y="21937"/>
                  </a:moveTo>
                  <a:cubicBezTo>
                    <a:pt x="562" y="21937"/>
                    <a:pt x="0" y="22499"/>
                    <a:pt x="0" y="23195"/>
                  </a:cubicBezTo>
                  <a:cubicBezTo>
                    <a:pt x="0" y="23891"/>
                    <a:pt x="562" y="24453"/>
                    <a:pt x="1258" y="24453"/>
                  </a:cubicBezTo>
                  <a:cubicBezTo>
                    <a:pt x="1954" y="24453"/>
                    <a:pt x="2516" y="23891"/>
                    <a:pt x="2516" y="23195"/>
                  </a:cubicBezTo>
                  <a:cubicBezTo>
                    <a:pt x="2516" y="22499"/>
                    <a:pt x="1954" y="21937"/>
                    <a:pt x="1258" y="21937"/>
                  </a:cubicBezTo>
                  <a:close/>
                  <a:moveTo>
                    <a:pt x="1258" y="27424"/>
                  </a:moveTo>
                  <a:cubicBezTo>
                    <a:pt x="562" y="27424"/>
                    <a:pt x="0" y="27986"/>
                    <a:pt x="0" y="28673"/>
                  </a:cubicBezTo>
                  <a:cubicBezTo>
                    <a:pt x="0" y="29369"/>
                    <a:pt x="562" y="29940"/>
                    <a:pt x="1258" y="29940"/>
                  </a:cubicBezTo>
                  <a:cubicBezTo>
                    <a:pt x="1954" y="29940"/>
                    <a:pt x="2516" y="29369"/>
                    <a:pt x="2516" y="28673"/>
                  </a:cubicBezTo>
                  <a:cubicBezTo>
                    <a:pt x="2516" y="27986"/>
                    <a:pt x="1954" y="27424"/>
                    <a:pt x="1258" y="27424"/>
                  </a:cubicBezTo>
                  <a:close/>
                  <a:moveTo>
                    <a:pt x="1258" y="32910"/>
                  </a:moveTo>
                  <a:cubicBezTo>
                    <a:pt x="562" y="32910"/>
                    <a:pt x="0" y="33463"/>
                    <a:pt x="0" y="34159"/>
                  </a:cubicBezTo>
                  <a:cubicBezTo>
                    <a:pt x="0" y="34855"/>
                    <a:pt x="562" y="35417"/>
                    <a:pt x="1258" y="35417"/>
                  </a:cubicBezTo>
                  <a:cubicBezTo>
                    <a:pt x="1954" y="35417"/>
                    <a:pt x="2516" y="34855"/>
                    <a:pt x="2516" y="34159"/>
                  </a:cubicBezTo>
                  <a:cubicBezTo>
                    <a:pt x="2516" y="33463"/>
                    <a:pt x="1954" y="32910"/>
                    <a:pt x="1258" y="32910"/>
                  </a:cubicBezTo>
                  <a:close/>
                  <a:moveTo>
                    <a:pt x="1258" y="38388"/>
                  </a:moveTo>
                  <a:cubicBezTo>
                    <a:pt x="562" y="38388"/>
                    <a:pt x="0" y="38950"/>
                    <a:pt x="0" y="39646"/>
                  </a:cubicBezTo>
                  <a:cubicBezTo>
                    <a:pt x="0" y="40341"/>
                    <a:pt x="562" y="40903"/>
                    <a:pt x="1258" y="40903"/>
                  </a:cubicBezTo>
                  <a:cubicBezTo>
                    <a:pt x="1954" y="40903"/>
                    <a:pt x="2516" y="40341"/>
                    <a:pt x="2516" y="39646"/>
                  </a:cubicBezTo>
                  <a:cubicBezTo>
                    <a:pt x="2516" y="38950"/>
                    <a:pt x="1954" y="38388"/>
                    <a:pt x="1258" y="383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545425" y="1252250"/>
              <a:ext cx="16975" cy="1079025"/>
            </a:xfrm>
            <a:custGeom>
              <a:rect b="b" l="l" r="r" t="t"/>
              <a:pathLst>
                <a:path extrusionOk="0" h="43161" w="679">
                  <a:moveTo>
                    <a:pt x="0" y="1"/>
                  </a:moveTo>
                  <a:lnTo>
                    <a:pt x="0" y="43160"/>
                  </a:lnTo>
                  <a:lnTo>
                    <a:pt x="678" y="43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506553" y="5702725"/>
            <a:ext cx="887126" cy="874854"/>
            <a:chOff x="379924" y="4310451"/>
            <a:chExt cx="665361" cy="656157"/>
          </a:xfrm>
        </p:grpSpPr>
        <p:sp>
          <p:nvSpPr>
            <p:cNvPr id="131" name="Google Shape;131;p14"/>
            <p:cNvSpPr/>
            <p:nvPr/>
          </p:nvSpPr>
          <p:spPr>
            <a:xfrm>
              <a:off x="379924" y="4310451"/>
              <a:ext cx="665361" cy="656157"/>
            </a:xfrm>
            <a:custGeom>
              <a:rect b="b" l="l" r="r" t="t"/>
              <a:pathLst>
                <a:path extrusionOk="0" h="45837" w="46480">
                  <a:moveTo>
                    <a:pt x="23240" y="0"/>
                  </a:moveTo>
                  <a:cubicBezTo>
                    <a:pt x="22455" y="0"/>
                    <a:pt x="21741" y="428"/>
                    <a:pt x="21340" y="1133"/>
                  </a:cubicBezTo>
                  <a:cubicBezTo>
                    <a:pt x="20697" y="2266"/>
                    <a:pt x="17620" y="3961"/>
                    <a:pt x="14765" y="4371"/>
                  </a:cubicBezTo>
                  <a:cubicBezTo>
                    <a:pt x="12115" y="4746"/>
                    <a:pt x="10162" y="6396"/>
                    <a:pt x="9377" y="8912"/>
                  </a:cubicBezTo>
                  <a:cubicBezTo>
                    <a:pt x="6593" y="9590"/>
                    <a:pt x="4782" y="11588"/>
                    <a:pt x="4372" y="14443"/>
                  </a:cubicBezTo>
                  <a:cubicBezTo>
                    <a:pt x="3962" y="17298"/>
                    <a:pt x="2267" y="20376"/>
                    <a:pt x="1134" y="21018"/>
                  </a:cubicBezTo>
                  <a:cubicBezTo>
                    <a:pt x="429" y="21419"/>
                    <a:pt x="1" y="22133"/>
                    <a:pt x="1" y="22918"/>
                  </a:cubicBezTo>
                  <a:cubicBezTo>
                    <a:pt x="1" y="23703"/>
                    <a:pt x="429" y="24417"/>
                    <a:pt x="1134" y="24818"/>
                  </a:cubicBezTo>
                  <a:cubicBezTo>
                    <a:pt x="2267" y="25461"/>
                    <a:pt x="3962" y="28538"/>
                    <a:pt x="4372" y="31393"/>
                  </a:cubicBezTo>
                  <a:cubicBezTo>
                    <a:pt x="4773" y="34257"/>
                    <a:pt x="6593" y="36255"/>
                    <a:pt x="9377" y="36924"/>
                  </a:cubicBezTo>
                  <a:cubicBezTo>
                    <a:pt x="10162" y="39440"/>
                    <a:pt x="12115" y="41090"/>
                    <a:pt x="14765" y="41465"/>
                  </a:cubicBezTo>
                  <a:cubicBezTo>
                    <a:pt x="17620" y="41875"/>
                    <a:pt x="20697" y="43570"/>
                    <a:pt x="21340" y="44703"/>
                  </a:cubicBezTo>
                  <a:cubicBezTo>
                    <a:pt x="21750" y="45408"/>
                    <a:pt x="22455" y="45836"/>
                    <a:pt x="23249" y="45836"/>
                  </a:cubicBezTo>
                  <a:cubicBezTo>
                    <a:pt x="24034" y="45836"/>
                    <a:pt x="24748" y="45408"/>
                    <a:pt x="25149" y="44703"/>
                  </a:cubicBezTo>
                  <a:cubicBezTo>
                    <a:pt x="25791" y="43570"/>
                    <a:pt x="28869" y="41875"/>
                    <a:pt x="31724" y="41465"/>
                  </a:cubicBezTo>
                  <a:cubicBezTo>
                    <a:pt x="34373" y="41090"/>
                    <a:pt x="36327" y="39440"/>
                    <a:pt x="37112" y="36924"/>
                  </a:cubicBezTo>
                  <a:cubicBezTo>
                    <a:pt x="39896" y="36255"/>
                    <a:pt x="41707" y="34257"/>
                    <a:pt x="42117" y="31393"/>
                  </a:cubicBezTo>
                  <a:cubicBezTo>
                    <a:pt x="42527" y="28538"/>
                    <a:pt x="44222" y="25461"/>
                    <a:pt x="45355" y="24818"/>
                  </a:cubicBezTo>
                  <a:cubicBezTo>
                    <a:pt x="46060" y="24417"/>
                    <a:pt x="46479" y="23703"/>
                    <a:pt x="46479" y="22918"/>
                  </a:cubicBezTo>
                  <a:cubicBezTo>
                    <a:pt x="46479" y="22133"/>
                    <a:pt x="46060" y="21419"/>
                    <a:pt x="45355" y="21018"/>
                  </a:cubicBezTo>
                  <a:cubicBezTo>
                    <a:pt x="44222" y="20376"/>
                    <a:pt x="42527" y="17298"/>
                    <a:pt x="42117" y="14443"/>
                  </a:cubicBezTo>
                  <a:cubicBezTo>
                    <a:pt x="41707" y="11588"/>
                    <a:pt x="39896" y="9590"/>
                    <a:pt x="37112" y="8912"/>
                  </a:cubicBezTo>
                  <a:cubicBezTo>
                    <a:pt x="36327" y="6396"/>
                    <a:pt x="34373" y="4746"/>
                    <a:pt x="31724" y="4371"/>
                  </a:cubicBezTo>
                  <a:cubicBezTo>
                    <a:pt x="28869" y="3961"/>
                    <a:pt x="25791" y="2266"/>
                    <a:pt x="25149" y="1133"/>
                  </a:cubicBezTo>
                  <a:cubicBezTo>
                    <a:pt x="24739" y="428"/>
                    <a:pt x="24034" y="0"/>
                    <a:pt x="23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387711" y="4318238"/>
              <a:ext cx="649915" cy="640568"/>
            </a:xfrm>
            <a:custGeom>
              <a:rect b="b" l="l" r="r" t="t"/>
              <a:pathLst>
                <a:path extrusionOk="0" h="44748" w="45401">
                  <a:moveTo>
                    <a:pt x="22696" y="0"/>
                  </a:moveTo>
                  <a:cubicBezTo>
                    <a:pt x="22107" y="0"/>
                    <a:pt x="21572" y="321"/>
                    <a:pt x="21269" y="857"/>
                  </a:cubicBezTo>
                  <a:cubicBezTo>
                    <a:pt x="20475" y="2257"/>
                    <a:pt x="17085" y="3961"/>
                    <a:pt x="14301" y="4363"/>
                  </a:cubicBezTo>
                  <a:cubicBezTo>
                    <a:pt x="11741" y="4728"/>
                    <a:pt x="9912" y="6370"/>
                    <a:pt x="9261" y="8832"/>
                  </a:cubicBezTo>
                  <a:cubicBezTo>
                    <a:pt x="6558" y="9367"/>
                    <a:pt x="4756" y="11241"/>
                    <a:pt x="4363" y="13979"/>
                  </a:cubicBezTo>
                  <a:cubicBezTo>
                    <a:pt x="3962" y="16763"/>
                    <a:pt x="2258" y="20144"/>
                    <a:pt x="857" y="20947"/>
                  </a:cubicBezTo>
                  <a:cubicBezTo>
                    <a:pt x="322" y="21250"/>
                    <a:pt x="1" y="21785"/>
                    <a:pt x="1" y="22374"/>
                  </a:cubicBezTo>
                  <a:cubicBezTo>
                    <a:pt x="1" y="22963"/>
                    <a:pt x="322" y="23498"/>
                    <a:pt x="857" y="23801"/>
                  </a:cubicBezTo>
                  <a:cubicBezTo>
                    <a:pt x="2258" y="24604"/>
                    <a:pt x="3962" y="27994"/>
                    <a:pt x="4363" y="30769"/>
                  </a:cubicBezTo>
                  <a:cubicBezTo>
                    <a:pt x="4756" y="33507"/>
                    <a:pt x="6558" y="35381"/>
                    <a:pt x="9261" y="35916"/>
                  </a:cubicBezTo>
                  <a:cubicBezTo>
                    <a:pt x="9921" y="38378"/>
                    <a:pt x="11741" y="40020"/>
                    <a:pt x="14301" y="40386"/>
                  </a:cubicBezTo>
                  <a:cubicBezTo>
                    <a:pt x="17085" y="40787"/>
                    <a:pt x="20475" y="42491"/>
                    <a:pt x="21269" y="43891"/>
                  </a:cubicBezTo>
                  <a:cubicBezTo>
                    <a:pt x="21572" y="44427"/>
                    <a:pt x="22107" y="44748"/>
                    <a:pt x="22705" y="44748"/>
                  </a:cubicBezTo>
                  <a:cubicBezTo>
                    <a:pt x="23294" y="44748"/>
                    <a:pt x="23829" y="44427"/>
                    <a:pt x="24132" y="43891"/>
                  </a:cubicBezTo>
                  <a:cubicBezTo>
                    <a:pt x="24926" y="42491"/>
                    <a:pt x="28316" y="40787"/>
                    <a:pt x="31100" y="40386"/>
                  </a:cubicBezTo>
                  <a:cubicBezTo>
                    <a:pt x="33660" y="40020"/>
                    <a:pt x="35489" y="38378"/>
                    <a:pt x="36140" y="35916"/>
                  </a:cubicBezTo>
                  <a:cubicBezTo>
                    <a:pt x="38843" y="35381"/>
                    <a:pt x="40645" y="33507"/>
                    <a:pt x="41038" y="30778"/>
                  </a:cubicBezTo>
                  <a:cubicBezTo>
                    <a:pt x="41439" y="27994"/>
                    <a:pt x="43143" y="24604"/>
                    <a:pt x="44544" y="23801"/>
                  </a:cubicBezTo>
                  <a:cubicBezTo>
                    <a:pt x="45079" y="23498"/>
                    <a:pt x="45400" y="22963"/>
                    <a:pt x="45400" y="22374"/>
                  </a:cubicBezTo>
                  <a:cubicBezTo>
                    <a:pt x="45400" y="21785"/>
                    <a:pt x="45079" y="21250"/>
                    <a:pt x="44544" y="20947"/>
                  </a:cubicBezTo>
                  <a:cubicBezTo>
                    <a:pt x="43143" y="20144"/>
                    <a:pt x="41439" y="16763"/>
                    <a:pt x="41038" y="13979"/>
                  </a:cubicBezTo>
                  <a:cubicBezTo>
                    <a:pt x="40645" y="11241"/>
                    <a:pt x="38843" y="9367"/>
                    <a:pt x="36140" y="8832"/>
                  </a:cubicBezTo>
                  <a:cubicBezTo>
                    <a:pt x="35480" y="6370"/>
                    <a:pt x="33660" y="4728"/>
                    <a:pt x="31100" y="4363"/>
                  </a:cubicBezTo>
                  <a:cubicBezTo>
                    <a:pt x="28316" y="3961"/>
                    <a:pt x="24926" y="2257"/>
                    <a:pt x="24132" y="857"/>
                  </a:cubicBezTo>
                  <a:cubicBezTo>
                    <a:pt x="23829" y="321"/>
                    <a:pt x="23294" y="0"/>
                    <a:pt x="22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05460" y="4336617"/>
              <a:ext cx="614414" cy="603807"/>
            </a:xfrm>
            <a:custGeom>
              <a:rect b="b" l="l" r="r" t="t"/>
              <a:pathLst>
                <a:path extrusionOk="0" h="42180" w="42921">
                  <a:moveTo>
                    <a:pt x="21460" y="1"/>
                  </a:moveTo>
                  <a:cubicBezTo>
                    <a:pt x="21351" y="1"/>
                    <a:pt x="21242" y="72"/>
                    <a:pt x="21162" y="215"/>
                  </a:cubicBezTo>
                  <a:cubicBezTo>
                    <a:pt x="20073" y="2133"/>
                    <a:pt x="16210" y="3944"/>
                    <a:pt x="13249" y="4363"/>
                  </a:cubicBezTo>
                  <a:cubicBezTo>
                    <a:pt x="10777" y="4720"/>
                    <a:pt x="9680" y="6344"/>
                    <a:pt x="9270" y="7923"/>
                  </a:cubicBezTo>
                  <a:cubicBezTo>
                    <a:pt x="9145" y="8387"/>
                    <a:pt x="8770" y="8726"/>
                    <a:pt x="8306" y="8824"/>
                  </a:cubicBezTo>
                  <a:cubicBezTo>
                    <a:pt x="6620" y="9163"/>
                    <a:pt x="4791" y="10233"/>
                    <a:pt x="4408" y="12874"/>
                  </a:cubicBezTo>
                  <a:cubicBezTo>
                    <a:pt x="3989" y="15844"/>
                    <a:pt x="2178" y="19698"/>
                    <a:pt x="260" y="20796"/>
                  </a:cubicBezTo>
                  <a:cubicBezTo>
                    <a:pt x="1" y="20947"/>
                    <a:pt x="1" y="21242"/>
                    <a:pt x="260" y="21393"/>
                  </a:cubicBezTo>
                  <a:cubicBezTo>
                    <a:pt x="2178" y="22482"/>
                    <a:pt x="3989" y="26336"/>
                    <a:pt x="4408" y="29306"/>
                  </a:cubicBezTo>
                  <a:cubicBezTo>
                    <a:pt x="4791" y="31947"/>
                    <a:pt x="6620" y="33026"/>
                    <a:pt x="8306" y="33365"/>
                  </a:cubicBezTo>
                  <a:cubicBezTo>
                    <a:pt x="8770" y="33455"/>
                    <a:pt x="9145" y="33794"/>
                    <a:pt x="9270" y="34257"/>
                  </a:cubicBezTo>
                  <a:cubicBezTo>
                    <a:pt x="9680" y="35836"/>
                    <a:pt x="10777" y="37460"/>
                    <a:pt x="13249" y="37817"/>
                  </a:cubicBezTo>
                  <a:cubicBezTo>
                    <a:pt x="16210" y="38236"/>
                    <a:pt x="20073" y="40047"/>
                    <a:pt x="21162" y="41965"/>
                  </a:cubicBezTo>
                  <a:cubicBezTo>
                    <a:pt x="21242" y="42108"/>
                    <a:pt x="21351" y="42179"/>
                    <a:pt x="21460" y="42179"/>
                  </a:cubicBezTo>
                  <a:cubicBezTo>
                    <a:pt x="21570" y="42179"/>
                    <a:pt x="21679" y="42108"/>
                    <a:pt x="21759" y="41965"/>
                  </a:cubicBezTo>
                  <a:cubicBezTo>
                    <a:pt x="22848" y="40047"/>
                    <a:pt x="26702" y="38236"/>
                    <a:pt x="29672" y="37817"/>
                  </a:cubicBezTo>
                  <a:cubicBezTo>
                    <a:pt x="32143" y="37460"/>
                    <a:pt x="33241" y="35836"/>
                    <a:pt x="33651" y="34257"/>
                  </a:cubicBezTo>
                  <a:cubicBezTo>
                    <a:pt x="33776" y="33794"/>
                    <a:pt x="34151" y="33455"/>
                    <a:pt x="34615" y="33365"/>
                  </a:cubicBezTo>
                  <a:cubicBezTo>
                    <a:pt x="36301" y="33026"/>
                    <a:pt x="38129" y="31947"/>
                    <a:pt x="38513" y="29306"/>
                  </a:cubicBezTo>
                  <a:cubicBezTo>
                    <a:pt x="38932" y="26336"/>
                    <a:pt x="40743" y="22482"/>
                    <a:pt x="42661" y="21393"/>
                  </a:cubicBezTo>
                  <a:cubicBezTo>
                    <a:pt x="42920" y="21242"/>
                    <a:pt x="42920" y="20947"/>
                    <a:pt x="42661" y="20796"/>
                  </a:cubicBezTo>
                  <a:cubicBezTo>
                    <a:pt x="40743" y="19698"/>
                    <a:pt x="38932" y="15844"/>
                    <a:pt x="38513" y="12874"/>
                  </a:cubicBezTo>
                  <a:cubicBezTo>
                    <a:pt x="38129" y="10233"/>
                    <a:pt x="36301" y="9163"/>
                    <a:pt x="34615" y="8824"/>
                  </a:cubicBezTo>
                  <a:cubicBezTo>
                    <a:pt x="34151" y="8726"/>
                    <a:pt x="33776" y="8387"/>
                    <a:pt x="33651" y="7923"/>
                  </a:cubicBezTo>
                  <a:cubicBezTo>
                    <a:pt x="33241" y="6344"/>
                    <a:pt x="32143" y="4720"/>
                    <a:pt x="29672" y="4363"/>
                  </a:cubicBezTo>
                  <a:cubicBezTo>
                    <a:pt x="26702" y="3944"/>
                    <a:pt x="22848" y="2133"/>
                    <a:pt x="21759" y="215"/>
                  </a:cubicBezTo>
                  <a:cubicBezTo>
                    <a:pt x="21679" y="72"/>
                    <a:pt x="21570" y="1"/>
                    <a:pt x="2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0933155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0974189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ctrTitle"/>
          </p:nvPr>
        </p:nvSpPr>
        <p:spPr>
          <a:xfrm>
            <a:off x="2501629" y="1450167"/>
            <a:ext cx="71886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96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CHATLONG</a:t>
            </a:r>
            <a:endParaRPr/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2850200" y="3063875"/>
            <a:ext cx="69111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Providing Empathetic, Context-Aware Support for Arabic-Speaking Communities</a:t>
            </a:r>
            <a:endParaRPr/>
          </a:p>
        </p:txBody>
      </p:sp>
      <p:sp>
        <p:nvSpPr>
          <p:cNvPr id="141" name="Google Shape;141;p15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5340672" y="4153838"/>
            <a:ext cx="15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909502" y="4719500"/>
            <a:ext cx="23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869A6"/>
                </a:solidFill>
                <a:latin typeface="Calibri"/>
                <a:ea typeface="Calibri"/>
                <a:cs typeface="Calibri"/>
                <a:sym typeface="Calibri"/>
              </a:rPr>
              <a:t>رواد المستقبل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0" name="Google Shape;350;p24"/>
          <p:cNvCxnSpPr/>
          <p:nvPr/>
        </p:nvCxnSpPr>
        <p:spPr>
          <a:xfrm flipH="1" rot="10800000">
            <a:off x="1030125" y="1936700"/>
            <a:ext cx="4193400" cy="2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4"/>
          <p:cNvSpPr txBox="1"/>
          <p:nvPr>
            <p:ph idx="4294967295" type="ctrTitle"/>
          </p:nvPr>
        </p:nvSpPr>
        <p:spPr>
          <a:xfrm>
            <a:off x="246525" y="752900"/>
            <a:ext cx="64098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50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Chat inference</a:t>
            </a:r>
            <a:endParaRPr sz="4600"/>
          </a:p>
        </p:txBody>
      </p:sp>
      <p:sp>
        <p:nvSpPr>
          <p:cNvPr id="352" name="Google Shape;352;p24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75" y="2035125"/>
            <a:ext cx="10908451" cy="1563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pic>
      <p:pic>
        <p:nvPicPr>
          <p:cNvPr id="354" name="Google Shape;354;p24"/>
          <p:cNvPicPr preferRelativeResize="0"/>
          <p:nvPr/>
        </p:nvPicPr>
        <p:blipFill rotWithShape="1">
          <a:blip r:embed="rId4">
            <a:alphaModFix/>
          </a:blip>
          <a:srcRect b="0" l="0" r="0" t="2486"/>
          <a:stretch/>
        </p:blipFill>
        <p:spPr>
          <a:xfrm>
            <a:off x="807375" y="3670925"/>
            <a:ext cx="10939274" cy="268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1" name="Google Shape;361;p25"/>
          <p:cNvCxnSpPr/>
          <p:nvPr/>
        </p:nvCxnSpPr>
        <p:spPr>
          <a:xfrm>
            <a:off x="1503950" y="1597125"/>
            <a:ext cx="767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5"/>
          <p:cNvSpPr txBox="1"/>
          <p:nvPr>
            <p:ph idx="4294967295" type="ctrTitle"/>
          </p:nvPr>
        </p:nvSpPr>
        <p:spPr>
          <a:xfrm>
            <a:off x="1094700" y="634000"/>
            <a:ext cx="8648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43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How Users Interact with Chatlong?</a:t>
            </a:r>
            <a:endParaRPr sz="3900"/>
          </a:p>
        </p:txBody>
      </p:sp>
      <p:sp>
        <p:nvSpPr>
          <p:cNvPr id="363" name="Google Shape;363;p25"/>
          <p:cNvSpPr txBox="1"/>
          <p:nvPr/>
        </p:nvSpPr>
        <p:spPr>
          <a:xfrm>
            <a:off x="665125" y="1700450"/>
            <a:ext cx="4203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Onboarding</a:t>
            </a:r>
            <a:r>
              <a:rPr lang="en-US" sz="2000"/>
              <a:t>: Users can start conversations instantly.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Features</a:t>
            </a:r>
            <a:r>
              <a:rPr lang="en-US" sz="2000"/>
              <a:t>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000"/>
              <a:t>Empathetic chat responses based on sentiment.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000"/>
              <a:t>Access to mental health resources.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000"/>
              <a:t>Contextual memory for better response continuity.</a:t>
            </a:r>
            <a:endParaRPr sz="2000"/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75" y="1597125"/>
            <a:ext cx="6668401" cy="48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5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2306275" y="309421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/>
          <p:nvPr/>
        </p:nvSpPr>
        <p:spPr>
          <a:xfrm flipH="1">
            <a:off x="8199225" y="309421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1916550" y="22772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Core f</a:t>
            </a:r>
            <a:r>
              <a:rPr lang="en-US" sz="4100"/>
              <a:t>eatures </a:t>
            </a:r>
            <a:endParaRPr sz="4100"/>
          </a:p>
        </p:txBody>
      </p:sp>
      <p:sp>
        <p:nvSpPr>
          <p:cNvPr id="375" name="Google Shape;375;p26"/>
          <p:cNvSpPr txBox="1"/>
          <p:nvPr/>
        </p:nvSpPr>
        <p:spPr>
          <a:xfrm>
            <a:off x="2111000" y="3547560"/>
            <a:ext cx="17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/>
              <a:t>Empathetic responses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2197700" y="5306100"/>
            <a:ext cx="1776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context awareness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8095925" y="5306100"/>
            <a:ext cx="160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privacy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8095925" y="3612725"/>
            <a:ext cx="197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/>
              <a:t>sentiment-based interactions</a:t>
            </a:r>
            <a:endParaRPr sz="2300">
              <a:solidFill>
                <a:srgbClr val="000000"/>
              </a:solidFill>
            </a:endParaRPr>
          </a:p>
        </p:txBody>
      </p:sp>
      <p:grpSp>
        <p:nvGrpSpPr>
          <p:cNvPr id="379" name="Google Shape;379;p26"/>
          <p:cNvGrpSpPr/>
          <p:nvPr/>
        </p:nvGrpSpPr>
        <p:grpSpPr>
          <a:xfrm>
            <a:off x="4473142" y="3246621"/>
            <a:ext cx="2950816" cy="2950383"/>
            <a:chOff x="1313600" y="354750"/>
            <a:chExt cx="4945225" cy="4944500"/>
          </a:xfrm>
        </p:grpSpPr>
        <p:sp>
          <p:nvSpPr>
            <p:cNvPr id="380" name="Google Shape;380;p26"/>
            <p:cNvSpPr/>
            <p:nvPr/>
          </p:nvSpPr>
          <p:spPr>
            <a:xfrm>
              <a:off x="1313600" y="2357125"/>
              <a:ext cx="4945225" cy="2942125"/>
            </a:xfrm>
            <a:custGeom>
              <a:rect b="b" l="l" r="r" t="t"/>
              <a:pathLst>
                <a:path extrusionOk="0" h="117685" w="197809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863050" y="3570075"/>
              <a:ext cx="2655250" cy="1529450"/>
            </a:xfrm>
            <a:custGeom>
              <a:rect b="b" l="l" r="r" t="t"/>
              <a:pathLst>
                <a:path extrusionOk="0" h="61178" w="10621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490400" y="2743250"/>
              <a:ext cx="3050550" cy="1744600"/>
            </a:xfrm>
            <a:custGeom>
              <a:rect b="b" l="l" r="r" t="t"/>
              <a:pathLst>
                <a:path extrusionOk="0" h="69784" w="122022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086650" y="4476975"/>
              <a:ext cx="481225" cy="256050"/>
            </a:xfrm>
            <a:custGeom>
              <a:rect b="b" l="l" r="r" t="t"/>
              <a:pathLst>
                <a:path extrusionOk="0" h="10242" w="19249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5174700" y="3246800"/>
              <a:ext cx="960700" cy="504325"/>
            </a:xfrm>
            <a:custGeom>
              <a:rect b="b" l="l" r="r" t="t"/>
              <a:pathLst>
                <a:path extrusionOk="0" h="20173" w="38428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940600" y="3515675"/>
              <a:ext cx="2506825" cy="1512350"/>
            </a:xfrm>
            <a:custGeom>
              <a:rect b="b" l="l" r="r" t="t"/>
              <a:pathLst>
                <a:path extrusionOk="0" h="60494" w="100273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934775" y="3515875"/>
              <a:ext cx="2517650" cy="1447725"/>
            </a:xfrm>
            <a:custGeom>
              <a:rect b="b" l="l" r="r" t="t"/>
              <a:pathLst>
                <a:path extrusionOk="0" h="57909" w="100706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2940600" y="4592900"/>
              <a:ext cx="641325" cy="434500"/>
            </a:xfrm>
            <a:custGeom>
              <a:rect b="b" l="l" r="r" t="t"/>
              <a:pathLst>
                <a:path extrusionOk="0" h="17380" w="25653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046525" y="3584675"/>
              <a:ext cx="2292475" cy="1315975"/>
            </a:xfrm>
            <a:custGeom>
              <a:rect b="b" l="l" r="r" t="t"/>
              <a:pathLst>
                <a:path extrusionOk="0" h="52639" w="91699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2831350" y="2866650"/>
              <a:ext cx="1185050" cy="1259175"/>
            </a:xfrm>
            <a:custGeom>
              <a:rect b="b" l="l" r="r" t="t"/>
              <a:pathLst>
                <a:path extrusionOk="0" h="50367" w="47402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830525" y="3214400"/>
              <a:ext cx="178475" cy="757250"/>
            </a:xfrm>
            <a:custGeom>
              <a:rect b="b" l="l" r="r" t="t"/>
              <a:pathLst>
                <a:path extrusionOk="0" h="30290" w="7139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2882225" y="2952550"/>
              <a:ext cx="1155850" cy="1113950"/>
            </a:xfrm>
            <a:custGeom>
              <a:rect b="b" l="l" r="r" t="t"/>
              <a:pathLst>
                <a:path extrusionOk="0" h="44558" w="46234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2882225" y="2952550"/>
              <a:ext cx="870650" cy="959875"/>
            </a:xfrm>
            <a:custGeom>
              <a:rect b="b" l="l" r="r" t="t"/>
              <a:pathLst>
                <a:path extrusionOk="0" h="38395" w="34826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840650" y="486075"/>
              <a:ext cx="2648575" cy="3757525"/>
            </a:xfrm>
            <a:custGeom>
              <a:rect b="b" l="l" r="r" t="t"/>
              <a:pathLst>
                <a:path extrusionOk="0" h="150301" w="105943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939900" y="549125"/>
              <a:ext cx="2549325" cy="3688500"/>
            </a:xfrm>
            <a:custGeom>
              <a:rect b="b" l="l" r="r" t="t"/>
              <a:pathLst>
                <a:path extrusionOk="0" h="147540" w="101973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016600" y="682000"/>
              <a:ext cx="2395075" cy="3194625"/>
            </a:xfrm>
            <a:custGeom>
              <a:rect b="b" l="l" r="r" t="t"/>
              <a:pathLst>
                <a:path extrusionOk="0" h="127785" w="95803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3220800" y="3255600"/>
              <a:ext cx="132625" cy="166475"/>
            </a:xfrm>
            <a:custGeom>
              <a:rect b="b" l="l" r="r" t="t"/>
              <a:pathLst>
                <a:path extrusionOk="0" h="6659" w="5305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1839825" y="1949350"/>
              <a:ext cx="152625" cy="2293850"/>
            </a:xfrm>
            <a:custGeom>
              <a:rect b="b" l="l" r="r" t="t"/>
              <a:pathLst>
                <a:path extrusionOk="0" h="91754" w="6105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562125" y="1784225"/>
              <a:ext cx="60075" cy="1693725"/>
            </a:xfrm>
            <a:custGeom>
              <a:rect b="b" l="l" r="r" t="t"/>
              <a:pathLst>
                <a:path extrusionOk="0" h="67749" w="2403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1608825" y="380725"/>
              <a:ext cx="2232450" cy="3100575"/>
            </a:xfrm>
            <a:custGeom>
              <a:rect b="b" l="l" r="r" t="t"/>
              <a:pathLst>
                <a:path extrusionOk="0" h="124023" w="89298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1562950" y="354750"/>
              <a:ext cx="2278325" cy="1528725"/>
            </a:xfrm>
            <a:custGeom>
              <a:rect b="b" l="l" r="r" t="t"/>
              <a:pathLst>
                <a:path extrusionOk="0" h="61149" w="91133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1562950" y="1632450"/>
              <a:ext cx="56725" cy="251025"/>
            </a:xfrm>
            <a:custGeom>
              <a:rect b="b" l="l" r="r" t="t"/>
              <a:pathLst>
                <a:path extrusionOk="0" h="10041" w="2269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1609650" y="380600"/>
              <a:ext cx="2231625" cy="1502875"/>
            </a:xfrm>
            <a:custGeom>
              <a:rect b="b" l="l" r="r" t="t"/>
              <a:pathLst>
                <a:path extrusionOk="0" h="60115" w="89265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573800" y="354750"/>
              <a:ext cx="2255800" cy="1303575"/>
            </a:xfrm>
            <a:custGeom>
              <a:rect b="b" l="l" r="r" t="t"/>
              <a:pathLst>
                <a:path extrusionOk="0" h="52143" w="90232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1818975" y="1623275"/>
              <a:ext cx="34200" cy="70900"/>
            </a:xfrm>
            <a:custGeom>
              <a:rect b="b" l="l" r="r" t="t"/>
              <a:pathLst>
                <a:path extrusionOk="0" h="2836" w="1368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861500" y="1584075"/>
              <a:ext cx="10875" cy="89250"/>
            </a:xfrm>
            <a:custGeom>
              <a:rect b="b" l="l" r="r" t="t"/>
              <a:pathLst>
                <a:path extrusionOk="0" h="3570" w="435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1878175" y="1570100"/>
              <a:ext cx="30875" cy="83900"/>
            </a:xfrm>
            <a:custGeom>
              <a:rect b="b" l="l" r="r" t="t"/>
              <a:pathLst>
                <a:path extrusionOk="0" h="3356" w="1235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1914875" y="1567075"/>
              <a:ext cx="38375" cy="67900"/>
            </a:xfrm>
            <a:custGeom>
              <a:rect b="b" l="l" r="r" t="t"/>
              <a:pathLst>
                <a:path extrusionOk="0" h="2716" w="1535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1961575" y="1524875"/>
              <a:ext cx="60900" cy="90925"/>
            </a:xfrm>
            <a:custGeom>
              <a:rect b="b" l="l" r="r" t="t"/>
              <a:pathLst>
                <a:path extrusionOk="0" h="3637" w="2436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2029950" y="1499850"/>
              <a:ext cx="37550" cy="72575"/>
            </a:xfrm>
            <a:custGeom>
              <a:rect b="b" l="l" r="r" t="t"/>
              <a:pathLst>
                <a:path extrusionOk="0" h="2903" w="1502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077500" y="1471500"/>
              <a:ext cx="39200" cy="100100"/>
            </a:xfrm>
            <a:custGeom>
              <a:rect b="b" l="l" r="r" t="t"/>
              <a:pathLst>
                <a:path extrusionOk="0" h="4004" w="1568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125025" y="1499025"/>
              <a:ext cx="10875" cy="22525"/>
            </a:xfrm>
            <a:custGeom>
              <a:rect b="b" l="l" r="r" t="t"/>
              <a:pathLst>
                <a:path extrusionOk="0" h="901" w="435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2142525" y="1426675"/>
              <a:ext cx="41725" cy="84050"/>
            </a:xfrm>
            <a:custGeom>
              <a:rect b="b" l="l" r="r" t="t"/>
              <a:pathLst>
                <a:path extrusionOk="0" h="3362" w="1669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190900" y="1391450"/>
              <a:ext cx="61750" cy="91750"/>
            </a:xfrm>
            <a:custGeom>
              <a:rect b="b" l="l" r="r" t="t"/>
              <a:pathLst>
                <a:path extrusionOk="0" h="3670" w="247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263450" y="1352450"/>
              <a:ext cx="10025" cy="89050"/>
            </a:xfrm>
            <a:custGeom>
              <a:rect b="b" l="l" r="r" t="t"/>
              <a:pathLst>
                <a:path extrusionOk="0" h="3562" w="401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319325" y="1351625"/>
              <a:ext cx="28375" cy="28800"/>
            </a:xfrm>
            <a:custGeom>
              <a:rect b="b" l="l" r="r" t="t"/>
              <a:pathLst>
                <a:path extrusionOk="0" h="1152" w="1135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2376025" y="1269675"/>
              <a:ext cx="43400" cy="106775"/>
            </a:xfrm>
            <a:custGeom>
              <a:rect b="b" l="l" r="r" t="t"/>
              <a:pathLst>
                <a:path extrusionOk="0" h="4271" w="1736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428575" y="1269675"/>
              <a:ext cx="39225" cy="69250"/>
            </a:xfrm>
            <a:custGeom>
              <a:rect b="b" l="l" r="r" t="t"/>
              <a:pathLst>
                <a:path extrusionOk="0" h="2770" w="1569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471925" y="1227350"/>
              <a:ext cx="30900" cy="84325"/>
            </a:xfrm>
            <a:custGeom>
              <a:rect b="b" l="l" r="r" t="t"/>
              <a:pathLst>
                <a:path extrusionOk="0" h="3373" w="1236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508625" y="1224650"/>
              <a:ext cx="38400" cy="67575"/>
            </a:xfrm>
            <a:custGeom>
              <a:rect b="b" l="l" r="r" t="t"/>
              <a:pathLst>
                <a:path extrusionOk="0" h="2703" w="1536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552825" y="1199275"/>
              <a:ext cx="34225" cy="70775"/>
            </a:xfrm>
            <a:custGeom>
              <a:rect b="b" l="l" r="r" t="t"/>
              <a:pathLst>
                <a:path extrusionOk="0" h="2831" w="1369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1688875" y="1619650"/>
              <a:ext cx="76750" cy="163075"/>
            </a:xfrm>
            <a:custGeom>
              <a:rect b="b" l="l" r="r" t="t"/>
              <a:pathLst>
                <a:path extrusionOk="0" h="6523" w="307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3442625" y="658650"/>
              <a:ext cx="55900" cy="71725"/>
            </a:xfrm>
            <a:custGeom>
              <a:rect b="b" l="l" r="r" t="t"/>
              <a:pathLst>
                <a:path extrusionOk="0" h="2869" w="2236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3554375" y="593975"/>
              <a:ext cx="55075" cy="72050"/>
            </a:xfrm>
            <a:custGeom>
              <a:rect b="b" l="l" r="r" t="t"/>
              <a:pathLst>
                <a:path extrusionOk="0" h="2882" w="2203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3665300" y="529400"/>
              <a:ext cx="55875" cy="72100"/>
            </a:xfrm>
            <a:custGeom>
              <a:rect b="b" l="l" r="r" t="t"/>
              <a:pathLst>
                <a:path extrusionOk="0" h="2884" w="2235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1687200" y="2018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1728075" y="2000825"/>
              <a:ext cx="24200" cy="56125"/>
            </a:xfrm>
            <a:custGeom>
              <a:rect b="b" l="l" r="r" t="t"/>
              <a:pathLst>
                <a:path extrusionOk="0" h="2245" w="968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1758100" y="1989375"/>
              <a:ext cx="32550" cy="53175"/>
            </a:xfrm>
            <a:custGeom>
              <a:rect b="b" l="l" r="r" t="t"/>
              <a:pathLst>
                <a:path extrusionOk="0" h="2127" w="1302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1792275" y="1970400"/>
              <a:ext cx="35050" cy="54150"/>
            </a:xfrm>
            <a:custGeom>
              <a:rect b="b" l="l" r="r" t="t"/>
              <a:pathLst>
                <a:path extrusionOk="0" h="2166" w="1402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830650" y="193850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1895700" y="1908350"/>
              <a:ext cx="34200" cy="49350"/>
            </a:xfrm>
            <a:custGeom>
              <a:rect b="b" l="l" r="r" t="t"/>
              <a:pathLst>
                <a:path extrusionOk="0" h="1974" w="1368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1932375" y="18934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967400" y="1870325"/>
              <a:ext cx="30050" cy="52975"/>
            </a:xfrm>
            <a:custGeom>
              <a:rect b="b" l="l" r="r" t="t"/>
              <a:pathLst>
                <a:path extrusionOk="0" h="2119" w="1202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2003275" y="1851975"/>
              <a:ext cx="25875" cy="49650"/>
            </a:xfrm>
            <a:custGeom>
              <a:rect b="b" l="l" r="r" t="t"/>
              <a:pathLst>
                <a:path extrusionOk="0" h="1986" w="1035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2037450" y="1819250"/>
              <a:ext cx="26725" cy="62350"/>
            </a:xfrm>
            <a:custGeom>
              <a:rect b="b" l="l" r="r" t="t"/>
              <a:pathLst>
                <a:path extrusionOk="0" h="2494" w="1069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2070825" y="1813900"/>
              <a:ext cx="29200" cy="44075"/>
            </a:xfrm>
            <a:custGeom>
              <a:rect b="b" l="l" r="r" t="t"/>
              <a:pathLst>
                <a:path extrusionOk="0" h="1763" w="1168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104175" y="1793800"/>
              <a:ext cx="31725" cy="49175"/>
            </a:xfrm>
            <a:custGeom>
              <a:rect b="b" l="l" r="r" t="t"/>
              <a:pathLst>
                <a:path extrusionOk="0" h="1967" w="1269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2138375" y="1770875"/>
              <a:ext cx="32550" cy="40675"/>
            </a:xfrm>
            <a:custGeom>
              <a:rect b="b" l="l" r="r" t="t"/>
              <a:pathLst>
                <a:path extrusionOk="0" h="1627" w="1302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179225" y="173752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2210925" y="1718350"/>
              <a:ext cx="25025" cy="64025"/>
            </a:xfrm>
            <a:custGeom>
              <a:rect b="b" l="l" r="r" t="t"/>
              <a:pathLst>
                <a:path extrusionOk="0" h="2561" w="1001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2253450" y="1745500"/>
              <a:ext cx="9200" cy="12675"/>
            </a:xfrm>
            <a:custGeom>
              <a:rect b="b" l="l" r="r" t="t"/>
              <a:pathLst>
                <a:path extrusionOk="0" h="507" w="368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280975" y="1678300"/>
              <a:ext cx="25025" cy="60425"/>
            </a:xfrm>
            <a:custGeom>
              <a:rect b="b" l="l" r="r" t="t"/>
              <a:pathLst>
                <a:path extrusionOk="0" h="2417" w="1001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2317650" y="1658300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381050" y="1634100"/>
              <a:ext cx="30025" cy="45275"/>
            </a:xfrm>
            <a:custGeom>
              <a:rect b="b" l="l" r="r" t="t"/>
              <a:pathLst>
                <a:path extrusionOk="0" h="1811" w="1201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415225" y="1613900"/>
              <a:ext cx="31725" cy="49225"/>
            </a:xfrm>
            <a:custGeom>
              <a:rect b="b" l="l" r="r" t="t"/>
              <a:pathLst>
                <a:path extrusionOk="0" h="1969" w="1269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451100" y="15909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485275" y="1574550"/>
              <a:ext cx="29225" cy="44575"/>
            </a:xfrm>
            <a:custGeom>
              <a:rect b="b" l="l" r="r" t="t"/>
              <a:pathLst>
                <a:path extrusionOk="0" h="1783" w="1169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2518625" y="1534050"/>
              <a:ext cx="33400" cy="66950"/>
            </a:xfrm>
            <a:custGeom>
              <a:rect b="b" l="l" r="r" t="t"/>
              <a:pathLst>
                <a:path extrusionOk="0" h="2678" w="1336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555325" y="1519875"/>
              <a:ext cx="27550" cy="63175"/>
            </a:xfrm>
            <a:custGeom>
              <a:rect b="b" l="l" r="r" t="t"/>
              <a:pathLst>
                <a:path extrusionOk="0" h="2527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2587850" y="1514450"/>
              <a:ext cx="30875" cy="50250"/>
            </a:xfrm>
            <a:custGeom>
              <a:rect b="b" l="l" r="r" t="t"/>
              <a:pathLst>
                <a:path extrusionOk="0" h="2010" w="1235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622050" y="1489850"/>
              <a:ext cx="32550" cy="68200"/>
            </a:xfrm>
            <a:custGeom>
              <a:rect b="b" l="l" r="r" t="t"/>
              <a:pathLst>
                <a:path extrusionOk="0" h="2728" w="1302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657075" y="1471700"/>
              <a:ext cx="31700" cy="40475"/>
            </a:xfrm>
            <a:custGeom>
              <a:rect b="b" l="l" r="r" t="t"/>
              <a:pathLst>
                <a:path extrusionOk="0" h="1619" w="1268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697100" y="14389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725450" y="1416450"/>
              <a:ext cx="32550" cy="62575"/>
            </a:xfrm>
            <a:custGeom>
              <a:rect b="b" l="l" r="r" t="t"/>
              <a:pathLst>
                <a:path extrusionOk="0" h="2503" w="1302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761300" y="1397275"/>
              <a:ext cx="29225" cy="64875"/>
            </a:xfrm>
            <a:custGeom>
              <a:rect b="b" l="l" r="r" t="t"/>
              <a:pathLst>
                <a:path extrusionOk="0" h="2595" w="1169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796325" y="1375600"/>
              <a:ext cx="30900" cy="68200"/>
            </a:xfrm>
            <a:custGeom>
              <a:rect b="b" l="l" r="r" t="t"/>
              <a:pathLst>
                <a:path extrusionOk="0" h="2728" w="1236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833025" y="1381425"/>
              <a:ext cx="24200" cy="21725"/>
            </a:xfrm>
            <a:custGeom>
              <a:rect b="b" l="l" r="r" t="t"/>
              <a:pathLst>
                <a:path extrusionOk="0" h="869" w="968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867225" y="1339325"/>
              <a:ext cx="25025" cy="60475"/>
            </a:xfrm>
            <a:custGeom>
              <a:rect b="b" l="l" r="r" t="t"/>
              <a:pathLst>
                <a:path extrusionOk="0" h="2419" w="1001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904750" y="13188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937275" y="1302625"/>
              <a:ext cx="24200" cy="56450"/>
            </a:xfrm>
            <a:custGeom>
              <a:rect b="b" l="l" r="r" t="t"/>
              <a:pathLst>
                <a:path extrusionOk="0" h="2258" w="968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968950" y="12947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1687200" y="212280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723900" y="2114450"/>
              <a:ext cx="31725" cy="50075"/>
            </a:xfrm>
            <a:custGeom>
              <a:rect b="b" l="l" r="r" t="t"/>
              <a:pathLst>
                <a:path extrusionOk="0" h="2003" w="1269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1761425" y="2094025"/>
              <a:ext cx="29225" cy="54175"/>
            </a:xfrm>
            <a:custGeom>
              <a:rect b="b" l="l" r="r" t="t"/>
              <a:pathLst>
                <a:path extrusionOk="0" h="2167" w="1169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1795625" y="206275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1830650" y="2056925"/>
              <a:ext cx="25875" cy="49000"/>
            </a:xfrm>
            <a:custGeom>
              <a:rect b="b" l="l" r="r" t="t"/>
              <a:pathLst>
                <a:path extrusionOk="0" h="1960" w="1035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1863175" y="20385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1899850" y="2009375"/>
              <a:ext cx="29225" cy="52050"/>
            </a:xfrm>
            <a:custGeom>
              <a:rect b="b" l="l" r="r" t="t"/>
              <a:pathLst>
                <a:path extrusionOk="0" h="2082" w="1169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1965750" y="1973975"/>
              <a:ext cx="32550" cy="53575"/>
            </a:xfrm>
            <a:custGeom>
              <a:rect b="b" l="l" r="r" t="t"/>
              <a:pathLst>
                <a:path extrusionOk="0" h="2143" w="1302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1999100" y="1955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2037450" y="1923475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2069975" y="1918075"/>
              <a:ext cx="30900" cy="49425"/>
            </a:xfrm>
            <a:custGeom>
              <a:rect b="b" l="l" r="r" t="t"/>
              <a:pathLst>
                <a:path extrusionOk="0" h="1977" w="1236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2106675" y="1896800"/>
              <a:ext cx="26700" cy="49225"/>
            </a:xfrm>
            <a:custGeom>
              <a:rect b="b" l="l" r="r" t="t"/>
              <a:pathLst>
                <a:path extrusionOk="0" h="1969" w="1068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2138375" y="1875325"/>
              <a:ext cx="32550" cy="40800"/>
            </a:xfrm>
            <a:custGeom>
              <a:rect b="b" l="l" r="r" t="t"/>
              <a:pathLst>
                <a:path extrusionOk="0" h="1632" w="1302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179225" y="18426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207575" y="18284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245100" y="1810075"/>
              <a:ext cx="29225" cy="51450"/>
            </a:xfrm>
            <a:custGeom>
              <a:rect b="b" l="l" r="r" t="t"/>
              <a:pathLst>
                <a:path extrusionOk="0" h="2058" w="1169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280125" y="1789425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309325" y="1778175"/>
              <a:ext cx="34200" cy="69450"/>
            </a:xfrm>
            <a:custGeom>
              <a:rect b="b" l="l" r="r" t="t"/>
              <a:pathLst>
                <a:path extrusionOk="0" h="2778" w="1368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357700" y="1761900"/>
              <a:ext cx="8350" cy="41325"/>
            </a:xfrm>
            <a:custGeom>
              <a:rect b="b" l="l" r="r" t="t"/>
              <a:pathLst>
                <a:path extrusionOk="0" h="1653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383550" y="171417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418575" y="16933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447750" y="1694375"/>
              <a:ext cx="35050" cy="52350"/>
            </a:xfrm>
            <a:custGeom>
              <a:rect b="b" l="l" r="r" t="t"/>
              <a:pathLst>
                <a:path extrusionOk="0" h="2094" w="1402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482775" y="1673800"/>
              <a:ext cx="34225" cy="52900"/>
            </a:xfrm>
            <a:custGeom>
              <a:rect b="b" l="l" r="r" t="t"/>
              <a:pathLst>
                <a:path extrusionOk="0" h="2116" w="1369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517800" y="1653775"/>
              <a:ext cx="34225" cy="52925"/>
            </a:xfrm>
            <a:custGeom>
              <a:rect b="b" l="l" r="r" t="t"/>
              <a:pathLst>
                <a:path extrusionOk="0" h="2117" w="1369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2564500" y="16701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2590350" y="16174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2624550" y="1584900"/>
              <a:ext cx="26700" cy="62375"/>
            </a:xfrm>
            <a:custGeom>
              <a:rect b="b" l="l" r="r" t="t"/>
              <a:pathLst>
                <a:path extrusionOk="0" h="2495" w="1068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2659575" y="1570950"/>
              <a:ext cx="29200" cy="51575"/>
            </a:xfrm>
            <a:custGeom>
              <a:rect b="b" l="l" r="r" t="t"/>
              <a:pathLst>
                <a:path extrusionOk="0" h="2063" w="1168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2692100" y="1559550"/>
              <a:ext cx="30050" cy="45100"/>
            </a:xfrm>
            <a:custGeom>
              <a:rect b="b" l="l" r="r" t="t"/>
              <a:pathLst>
                <a:path extrusionOk="0" h="1804" w="1202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2724625" y="1536950"/>
              <a:ext cx="35875" cy="55275"/>
            </a:xfrm>
            <a:custGeom>
              <a:rect b="b" l="l" r="r" t="t"/>
              <a:pathLst>
                <a:path extrusionOk="0" h="2211" w="1435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761300" y="1519800"/>
              <a:ext cx="30050" cy="46575"/>
            </a:xfrm>
            <a:custGeom>
              <a:rect b="b" l="l" r="r" t="t"/>
              <a:pathLst>
                <a:path extrusionOk="0" h="1863" w="1202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2793000" y="1498800"/>
              <a:ext cx="33375" cy="70075"/>
            </a:xfrm>
            <a:custGeom>
              <a:rect b="b" l="l" r="r" t="t"/>
              <a:pathLst>
                <a:path extrusionOk="0" h="2803" w="1335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832200" y="1477550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875550" y="14908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99750" y="1439800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934775" y="1416675"/>
              <a:ext cx="29200" cy="52975"/>
            </a:xfrm>
            <a:custGeom>
              <a:rect b="b" l="l" r="r" t="t"/>
              <a:pathLst>
                <a:path extrusionOk="0" h="2119" w="1168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968125" y="1394975"/>
              <a:ext cx="31725" cy="68000"/>
            </a:xfrm>
            <a:custGeom>
              <a:rect b="b" l="l" r="r" t="t"/>
              <a:pathLst>
                <a:path extrusionOk="0" h="2720" w="1269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3005650" y="1354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3039000" y="1358925"/>
              <a:ext cx="26725" cy="49225"/>
            </a:xfrm>
            <a:custGeom>
              <a:rect b="b" l="l" r="r" t="t"/>
              <a:pathLst>
                <a:path extrusionOk="0" h="1969" w="1069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3073200" y="133660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3104900" y="1310550"/>
              <a:ext cx="32525" cy="58200"/>
            </a:xfrm>
            <a:custGeom>
              <a:rect b="b" l="l" r="r" t="t"/>
              <a:pathLst>
                <a:path extrusionOk="0" h="2328" w="1301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3140750" y="1300550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3173275" y="1277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3210800" y="1260850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246650" y="1238000"/>
              <a:ext cx="25875" cy="50675"/>
            </a:xfrm>
            <a:custGeom>
              <a:rect b="b" l="l" r="r" t="t"/>
              <a:pathLst>
                <a:path extrusionOk="0" h="2027" w="1035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282525" y="1195475"/>
              <a:ext cx="24200" cy="83200"/>
            </a:xfrm>
            <a:custGeom>
              <a:rect b="b" l="l" r="r" t="t"/>
              <a:pathLst>
                <a:path extrusionOk="0" h="3328" w="968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315875" y="1199000"/>
              <a:ext cx="25875" cy="49025"/>
            </a:xfrm>
            <a:custGeom>
              <a:rect b="b" l="l" r="r" t="t"/>
              <a:pathLst>
                <a:path extrusionOk="0" h="1961" w="1035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3350075" y="1166275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3385100" y="1151275"/>
              <a:ext cx="29200" cy="52625"/>
            </a:xfrm>
            <a:custGeom>
              <a:rect b="b" l="l" r="r" t="t"/>
              <a:pathLst>
                <a:path extrusionOk="0" h="2105" w="1168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3416775" y="1140425"/>
              <a:ext cx="30050" cy="45600"/>
            </a:xfrm>
            <a:custGeom>
              <a:rect b="b" l="l" r="r" t="t"/>
              <a:pathLst>
                <a:path extrusionOk="0" h="1824" w="1202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3449300" y="1118325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3486825" y="1100725"/>
              <a:ext cx="30050" cy="47025"/>
            </a:xfrm>
            <a:custGeom>
              <a:rect b="b" l="l" r="r" t="t"/>
              <a:pathLst>
                <a:path extrusionOk="0" h="1881" w="1202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3517675" y="1079550"/>
              <a:ext cx="34225" cy="70700"/>
            </a:xfrm>
            <a:custGeom>
              <a:rect b="b" l="l" r="r" t="t"/>
              <a:pathLst>
                <a:path extrusionOk="0" h="2828" w="1369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3557700" y="1035550"/>
              <a:ext cx="25900" cy="83225"/>
            </a:xfrm>
            <a:custGeom>
              <a:rect b="b" l="l" r="r" t="t"/>
              <a:pathLst>
                <a:path extrusionOk="0" h="3329" w="1036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592725" y="1025000"/>
              <a:ext cx="25050" cy="60400"/>
            </a:xfrm>
            <a:custGeom>
              <a:rect b="b" l="l" r="r" t="t"/>
              <a:pathLst>
                <a:path extrusionOk="0" h="2416" w="1002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3635275" y="1052225"/>
              <a:ext cx="9200" cy="12975"/>
            </a:xfrm>
            <a:custGeom>
              <a:rect b="b" l="l" r="r" t="t"/>
              <a:pathLst>
                <a:path extrusionOk="0" h="519" w="368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3662775" y="985525"/>
              <a:ext cx="25050" cy="62900"/>
            </a:xfrm>
            <a:custGeom>
              <a:rect b="b" l="l" r="r" t="t"/>
              <a:pathLst>
                <a:path extrusionOk="0" h="2516" w="1002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698650" y="9653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728675" y="9603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857325" y="21294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894025" y="2120300"/>
              <a:ext cx="31725" cy="50050"/>
            </a:xfrm>
            <a:custGeom>
              <a:rect b="b" l="l" r="r" t="t"/>
              <a:pathLst>
                <a:path extrusionOk="0" h="2002" w="1269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1930725" y="210070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1965750" y="2069425"/>
              <a:ext cx="27525" cy="63200"/>
            </a:xfrm>
            <a:custGeom>
              <a:rect b="b" l="l" r="r" t="t"/>
              <a:pathLst>
                <a:path extrusionOk="0" h="2528" w="1101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999100" y="2063575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027450" y="213615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066650" y="2116125"/>
              <a:ext cx="26700" cy="62975"/>
            </a:xfrm>
            <a:custGeom>
              <a:rect b="b" l="l" r="r" t="t"/>
              <a:pathLst>
                <a:path extrusionOk="0" h="2519" w="1068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100000" y="2110800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135025" y="2087775"/>
              <a:ext cx="29225" cy="47600"/>
            </a:xfrm>
            <a:custGeom>
              <a:rect b="b" l="l" r="r" t="t"/>
              <a:pathLst>
                <a:path extrusionOk="0" h="1904" w="1169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169225" y="2070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201750" y="2041900"/>
              <a:ext cx="31700" cy="58200"/>
            </a:xfrm>
            <a:custGeom>
              <a:rect b="b" l="l" r="r" t="t"/>
              <a:pathLst>
                <a:path extrusionOk="0" h="2328" w="1268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239275" y="2023550"/>
              <a:ext cx="30050" cy="50575"/>
            </a:xfrm>
            <a:custGeom>
              <a:rect b="b" l="l" r="r" t="t"/>
              <a:pathLst>
                <a:path extrusionOk="0" h="2023" w="1202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274300" y="2002075"/>
              <a:ext cx="29200" cy="52025"/>
            </a:xfrm>
            <a:custGeom>
              <a:rect b="b" l="l" r="r" t="t"/>
              <a:pathLst>
                <a:path extrusionOk="0" h="2081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03475" y="1990000"/>
              <a:ext cx="34225" cy="70275"/>
            </a:xfrm>
            <a:custGeom>
              <a:rect b="b" l="l" r="r" t="t"/>
              <a:pathLst>
                <a:path extrusionOk="0" h="2811" w="1369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342675" y="1969550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386050" y="1953975"/>
              <a:ext cx="9200" cy="41875"/>
            </a:xfrm>
            <a:custGeom>
              <a:rect b="b" l="l" r="r" t="t"/>
              <a:pathLst>
                <a:path extrusionOk="0" h="1675" w="368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412725" y="1906175"/>
              <a:ext cx="25050" cy="82375"/>
            </a:xfrm>
            <a:custGeom>
              <a:rect b="b" l="l" r="r" t="t"/>
              <a:pathLst>
                <a:path extrusionOk="0" h="3295" w="1002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446925" y="188680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476950" y="1888875"/>
              <a:ext cx="35875" cy="54450"/>
            </a:xfrm>
            <a:custGeom>
              <a:rect b="b" l="l" r="r" t="t"/>
              <a:pathLst>
                <a:path extrusionOk="0" h="2178" w="1435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512800" y="1867250"/>
              <a:ext cx="32550" cy="72725"/>
            </a:xfrm>
            <a:custGeom>
              <a:rect b="b" l="l" r="r" t="t"/>
              <a:pathLst>
                <a:path extrusionOk="0" h="2909" w="1302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544500" y="1851550"/>
              <a:ext cx="33375" cy="69250"/>
            </a:xfrm>
            <a:custGeom>
              <a:rect b="b" l="l" r="r" t="t"/>
              <a:pathLst>
                <a:path extrusionOk="0" h="2770" w="1335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582850" y="1832500"/>
              <a:ext cx="30875" cy="46525"/>
            </a:xfrm>
            <a:custGeom>
              <a:rect b="b" l="l" r="r" t="t"/>
              <a:pathLst>
                <a:path extrusionOk="0" h="1861" w="1235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617050" y="180695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651225" y="1792225"/>
              <a:ext cx="30875" cy="44775"/>
            </a:xfrm>
            <a:custGeom>
              <a:rect b="b" l="l" r="r" t="t"/>
              <a:pathLst>
                <a:path extrusionOk="0" h="1791" w="1235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697100" y="1802775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722125" y="1749200"/>
              <a:ext cx="29200" cy="47575"/>
            </a:xfrm>
            <a:custGeom>
              <a:rect b="b" l="l" r="r" t="t"/>
              <a:pathLst>
                <a:path extrusionOk="0" h="1903" w="1168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755475" y="173217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787150" y="1709575"/>
              <a:ext cx="36725" cy="55275"/>
            </a:xfrm>
            <a:custGeom>
              <a:rect b="b" l="l" r="r" t="t"/>
              <a:pathLst>
                <a:path extrusionOk="0" h="2211" w="1469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827200" y="166685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856375" y="1657450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896400" y="1627450"/>
              <a:ext cx="25050" cy="82575"/>
            </a:xfrm>
            <a:custGeom>
              <a:rect b="b" l="l" r="r" t="t"/>
              <a:pathLst>
                <a:path extrusionOk="0" h="3303" w="1002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929775" y="1617425"/>
              <a:ext cx="26700" cy="63550"/>
            </a:xfrm>
            <a:custGeom>
              <a:rect b="b" l="l" r="r" t="t"/>
              <a:pathLst>
                <a:path extrusionOk="0" h="2542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963125" y="1612425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998150" y="1589300"/>
              <a:ext cx="29200" cy="47375"/>
            </a:xfrm>
            <a:custGeom>
              <a:rect b="b" l="l" r="r" t="t"/>
              <a:pathLst>
                <a:path extrusionOk="0" h="1895" w="1168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3032325" y="15715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1857325" y="2338775"/>
              <a:ext cx="33400" cy="49850"/>
            </a:xfrm>
            <a:custGeom>
              <a:rect b="b" l="l" r="r" t="t"/>
              <a:pathLst>
                <a:path extrusionOk="0" h="1994" w="1336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897350" y="2308125"/>
              <a:ext cx="25050" cy="83225"/>
            </a:xfrm>
            <a:custGeom>
              <a:rect b="b" l="l" r="r" t="t"/>
              <a:pathLst>
                <a:path extrusionOk="0" h="3329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928225" y="230960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964900" y="2290000"/>
              <a:ext cx="29225" cy="53950"/>
            </a:xfrm>
            <a:custGeom>
              <a:rect b="b" l="l" r="r" t="t"/>
              <a:pathLst>
                <a:path extrusionOk="0" h="2158" w="1169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999925" y="2258725"/>
              <a:ext cx="27550" cy="63750"/>
            </a:xfrm>
            <a:custGeom>
              <a:rect b="b" l="l" r="r" t="t"/>
              <a:pathLst>
                <a:path extrusionOk="0" h="2550" w="1102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033300" y="22529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857325" y="24432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894025" y="2434675"/>
              <a:ext cx="31725" cy="49575"/>
            </a:xfrm>
            <a:custGeom>
              <a:rect b="b" l="l" r="r" t="t"/>
              <a:pathLst>
                <a:path extrusionOk="0" h="1983" w="1269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930725" y="241425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965750" y="238297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999100" y="23771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2027450" y="244990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2066650" y="2429675"/>
              <a:ext cx="26700" cy="63750"/>
            </a:xfrm>
            <a:custGeom>
              <a:rect b="b" l="l" r="r" t="t"/>
              <a:pathLst>
                <a:path extrusionOk="0" h="2550" w="1068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2100000" y="2424675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135025" y="2401525"/>
              <a:ext cx="29225" cy="47675"/>
            </a:xfrm>
            <a:custGeom>
              <a:rect b="b" l="l" r="r" t="t"/>
              <a:pathLst>
                <a:path extrusionOk="0" h="1907" w="1169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169225" y="2383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200900" y="2354625"/>
              <a:ext cx="32550" cy="59850"/>
            </a:xfrm>
            <a:custGeom>
              <a:rect b="b" l="l" r="r" t="t"/>
              <a:pathLst>
                <a:path extrusionOk="0" h="2394" w="1302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2239275" y="2335650"/>
              <a:ext cx="30050" cy="52075"/>
            </a:xfrm>
            <a:custGeom>
              <a:rect b="b" l="l" r="r" t="t"/>
              <a:pathLst>
                <a:path extrusionOk="0" h="2083" w="1202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2274300" y="2315650"/>
              <a:ext cx="29200" cy="52425"/>
            </a:xfrm>
            <a:custGeom>
              <a:rect b="b" l="l" r="r" t="t"/>
              <a:pathLst>
                <a:path extrusionOk="0" h="2097" w="1168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2303475" y="2303550"/>
              <a:ext cx="34225" cy="70900"/>
            </a:xfrm>
            <a:custGeom>
              <a:rect b="b" l="l" r="r" t="t"/>
              <a:pathLst>
                <a:path extrusionOk="0" h="2836" w="1369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2342675" y="22831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2386050" y="2267775"/>
              <a:ext cx="9200" cy="41625"/>
            </a:xfrm>
            <a:custGeom>
              <a:rect b="b" l="l" r="r" t="t"/>
              <a:pathLst>
                <a:path extrusionOk="0" h="1665" w="368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2412725" y="2219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2446925" y="220035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2476950" y="2202425"/>
              <a:ext cx="35875" cy="54775"/>
            </a:xfrm>
            <a:custGeom>
              <a:rect b="b" l="l" r="r" t="t"/>
              <a:pathLst>
                <a:path extrusionOk="0" h="2191" w="1435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2512800" y="2181375"/>
              <a:ext cx="31725" cy="73000"/>
            </a:xfrm>
            <a:custGeom>
              <a:rect b="b" l="l" r="r" t="t"/>
              <a:pathLst>
                <a:path extrusionOk="0" h="2920" w="1269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2544500" y="216512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2582850" y="2146075"/>
              <a:ext cx="30875" cy="46500"/>
            </a:xfrm>
            <a:custGeom>
              <a:rect b="b" l="l" r="r" t="t"/>
              <a:pathLst>
                <a:path extrusionOk="0" h="1860" w="1235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2617050" y="212050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2651225" y="2106125"/>
              <a:ext cx="30875" cy="45250"/>
            </a:xfrm>
            <a:custGeom>
              <a:rect b="b" l="l" r="r" t="t"/>
              <a:pathLst>
                <a:path extrusionOk="0" h="1810" w="1235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2697100" y="2116575"/>
              <a:ext cx="8350" cy="12700"/>
            </a:xfrm>
            <a:custGeom>
              <a:rect b="b" l="l" r="r" t="t"/>
              <a:pathLst>
                <a:path extrusionOk="0" h="508" w="334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2722125" y="2062750"/>
              <a:ext cx="29200" cy="47600"/>
            </a:xfrm>
            <a:custGeom>
              <a:rect b="b" l="l" r="r" t="t"/>
              <a:pathLst>
                <a:path extrusionOk="0" h="1904" w="1168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2755475" y="204575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2787150" y="2023775"/>
              <a:ext cx="36725" cy="52975"/>
            </a:xfrm>
            <a:custGeom>
              <a:rect b="b" l="l" r="r" t="t"/>
              <a:pathLst>
                <a:path extrusionOk="0" h="2119" w="1469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2827200" y="198040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2856375" y="1976850"/>
              <a:ext cx="34225" cy="59600"/>
            </a:xfrm>
            <a:custGeom>
              <a:rect b="b" l="l" r="r" t="t"/>
              <a:pathLst>
                <a:path extrusionOk="0" h="2384" w="1369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2894750" y="1951000"/>
              <a:ext cx="27525" cy="63775"/>
            </a:xfrm>
            <a:custGeom>
              <a:rect b="b" l="l" r="r" t="t"/>
              <a:pathLst>
                <a:path extrusionOk="0" h="2551" w="1101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2928100" y="19460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2962275" y="1921200"/>
              <a:ext cx="31725" cy="68825"/>
            </a:xfrm>
            <a:custGeom>
              <a:rect b="b" l="l" r="r" t="t"/>
              <a:pathLst>
                <a:path extrusionOk="0" h="2753" w="1269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3008150" y="1937025"/>
              <a:ext cx="8375" cy="12975"/>
            </a:xfrm>
            <a:custGeom>
              <a:rect b="b" l="l" r="r" t="t"/>
              <a:pathLst>
                <a:path extrusionOk="0" h="519" w="335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3030675" y="1876775"/>
              <a:ext cx="32550" cy="58400"/>
            </a:xfrm>
            <a:custGeom>
              <a:rect b="b" l="l" r="r" t="t"/>
              <a:pathLst>
                <a:path extrusionOk="0" h="2336" w="1302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3068200" y="1858450"/>
              <a:ext cx="29200" cy="50950"/>
            </a:xfrm>
            <a:custGeom>
              <a:rect b="b" l="l" r="r" t="t"/>
              <a:pathLst>
                <a:path extrusionOk="0" h="2038" w="1168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3097375" y="1843625"/>
              <a:ext cx="36725" cy="54650"/>
            </a:xfrm>
            <a:custGeom>
              <a:rect b="b" l="l" r="r" t="t"/>
              <a:pathLst>
                <a:path extrusionOk="0" h="2186" w="1469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3132400" y="18117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3172425" y="178110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3205800" y="1771700"/>
              <a:ext cx="26700" cy="63425"/>
            </a:xfrm>
            <a:custGeom>
              <a:rect b="b" l="l" r="r" t="t"/>
              <a:pathLst>
                <a:path extrusionOk="0" h="2537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3239150" y="17667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3274175" y="1743575"/>
              <a:ext cx="29225" cy="47800"/>
            </a:xfrm>
            <a:custGeom>
              <a:rect b="b" l="l" r="r" t="t"/>
              <a:pathLst>
                <a:path extrusionOk="0" h="1912" w="1169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3308375" y="17258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027450" y="2554775"/>
              <a:ext cx="33375" cy="49225"/>
            </a:xfrm>
            <a:custGeom>
              <a:rect b="b" l="l" r="r" t="t"/>
              <a:pathLst>
                <a:path extrusionOk="0" h="1969" w="1335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066650" y="253392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100000" y="2530100"/>
              <a:ext cx="30050" cy="46450"/>
            </a:xfrm>
            <a:custGeom>
              <a:rect b="b" l="l" r="r" t="t"/>
              <a:pathLst>
                <a:path extrusionOk="0" h="1858" w="1202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2135025" y="2506600"/>
              <a:ext cx="26725" cy="50700"/>
            </a:xfrm>
            <a:custGeom>
              <a:rect b="b" l="l" r="r" t="t"/>
              <a:pathLst>
                <a:path extrusionOk="0" h="2028" w="1069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170050" y="2480550"/>
              <a:ext cx="30050" cy="51800"/>
            </a:xfrm>
            <a:custGeom>
              <a:rect b="b" l="l" r="r" t="t"/>
              <a:pathLst>
                <a:path extrusionOk="0" h="2072" w="1202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200900" y="2466800"/>
              <a:ext cx="35900" cy="55275"/>
            </a:xfrm>
            <a:custGeom>
              <a:rect b="b" l="l" r="r" t="t"/>
              <a:pathLst>
                <a:path extrusionOk="0" h="2211" w="1436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2237600" y="2449375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270950" y="2408825"/>
              <a:ext cx="34225" cy="66950"/>
            </a:xfrm>
            <a:custGeom>
              <a:rect b="b" l="l" r="r" t="t"/>
              <a:pathLst>
                <a:path extrusionOk="0" h="2678" w="1369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306825" y="2408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2341850" y="2373400"/>
              <a:ext cx="26700" cy="66325"/>
            </a:xfrm>
            <a:custGeom>
              <a:rect b="b" l="l" r="r" t="t"/>
              <a:pathLst>
                <a:path extrusionOk="0" h="2653" w="1068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378525" y="2353800"/>
              <a:ext cx="24225" cy="60400"/>
            </a:xfrm>
            <a:custGeom>
              <a:rect b="b" l="l" r="r" t="t"/>
              <a:pathLst>
                <a:path extrusionOk="0" h="2416" w="969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2411900" y="2333575"/>
              <a:ext cx="25875" cy="66100"/>
            </a:xfrm>
            <a:custGeom>
              <a:rect b="b" l="l" r="r" t="t"/>
              <a:pathLst>
                <a:path extrusionOk="0" h="2644" w="1035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447750" y="2314050"/>
              <a:ext cx="25050" cy="60125"/>
            </a:xfrm>
            <a:custGeom>
              <a:rect b="b" l="l" r="r" t="t"/>
              <a:pathLst>
                <a:path extrusionOk="0" h="2405" w="1002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482775" y="231627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516125" y="2274225"/>
              <a:ext cx="25050" cy="60425"/>
            </a:xfrm>
            <a:custGeom>
              <a:rect b="b" l="l" r="r" t="t"/>
              <a:pathLst>
                <a:path extrusionOk="0" h="2417" w="1002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549500" y="2251425"/>
              <a:ext cx="27525" cy="65175"/>
            </a:xfrm>
            <a:custGeom>
              <a:rect b="b" l="l" r="r" t="t"/>
              <a:pathLst>
                <a:path extrusionOk="0" h="2607" w="1101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586175" y="225622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618700" y="2214100"/>
              <a:ext cx="25875" cy="66325"/>
            </a:xfrm>
            <a:custGeom>
              <a:rect b="b" l="l" r="r" t="t"/>
              <a:pathLst>
                <a:path extrusionOk="0" h="2653" w="1035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654575" y="2194175"/>
              <a:ext cx="25025" cy="60400"/>
            </a:xfrm>
            <a:custGeom>
              <a:rect b="b" l="l" r="r" t="t"/>
              <a:pathLst>
                <a:path extrusionOk="0" h="2416" w="1001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2682925" y="2175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723775" y="2144675"/>
              <a:ext cx="24225" cy="83225"/>
            </a:xfrm>
            <a:custGeom>
              <a:rect b="b" l="l" r="r" t="t"/>
              <a:pathLst>
                <a:path extrusionOk="0" h="3329" w="969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757150" y="2135300"/>
              <a:ext cx="26700" cy="63400"/>
            </a:xfrm>
            <a:custGeom>
              <a:rect b="b" l="l" r="r" t="t"/>
              <a:pathLst>
                <a:path extrusionOk="0" h="2536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2790500" y="2130625"/>
              <a:ext cx="30050" cy="46825"/>
            </a:xfrm>
            <a:custGeom>
              <a:rect b="b" l="l" r="r" t="t"/>
              <a:pathLst>
                <a:path extrusionOk="0" h="1873" w="1202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826350" y="21088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2861375" y="2081300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890575" y="2068175"/>
              <a:ext cx="36700" cy="55275"/>
            </a:xfrm>
            <a:custGeom>
              <a:rect b="b" l="l" r="r" t="t"/>
              <a:pathLst>
                <a:path extrusionOk="0" h="2211" w="1468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928100" y="205072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961450" y="2010225"/>
              <a:ext cx="34225" cy="66925"/>
            </a:xfrm>
            <a:custGeom>
              <a:rect b="b" l="l" r="r" t="t"/>
              <a:pathLst>
                <a:path extrusionOk="0" h="2677" w="1369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998150" y="20096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2027450" y="265900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065825" y="26500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2098325" y="2623975"/>
              <a:ext cx="31725" cy="58550"/>
            </a:xfrm>
            <a:custGeom>
              <a:rect b="b" l="l" r="r" t="t"/>
              <a:pathLst>
                <a:path extrusionOk="0" h="2342" w="1269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2134200" y="2614325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2167550" y="25935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2202575" y="2569150"/>
              <a:ext cx="32550" cy="68825"/>
            </a:xfrm>
            <a:custGeom>
              <a:rect b="b" l="l" r="r" t="t"/>
              <a:pathLst>
                <a:path extrusionOk="0" h="2753" w="1302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236775" y="2553925"/>
              <a:ext cx="30050" cy="45275"/>
            </a:xfrm>
            <a:custGeom>
              <a:rect b="b" l="l" r="r" t="t"/>
              <a:pathLst>
                <a:path extrusionOk="0" h="1811" w="1202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2274300" y="2514950"/>
              <a:ext cx="28375" cy="67150"/>
            </a:xfrm>
            <a:custGeom>
              <a:rect b="b" l="l" r="r" t="t"/>
              <a:pathLst>
                <a:path extrusionOk="0" h="2686" w="1135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307650" y="2510775"/>
              <a:ext cx="29225" cy="52975"/>
            </a:xfrm>
            <a:custGeom>
              <a:rect b="b" l="l" r="r" t="t"/>
              <a:pathLst>
                <a:path extrusionOk="0" h="2119" w="1169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341000" y="2494725"/>
              <a:ext cx="30050" cy="45050"/>
            </a:xfrm>
            <a:custGeom>
              <a:rect b="b" l="l" r="r" t="t"/>
              <a:pathLst>
                <a:path extrusionOk="0" h="1802" w="1202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374375" y="2469075"/>
              <a:ext cx="34200" cy="64175"/>
            </a:xfrm>
            <a:custGeom>
              <a:rect b="b" l="l" r="r" t="t"/>
              <a:pathLst>
                <a:path extrusionOk="0" h="2567" w="1368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2410225" y="2453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2441925" y="2432400"/>
              <a:ext cx="36700" cy="54650"/>
            </a:xfrm>
            <a:custGeom>
              <a:rect b="b" l="l" r="r" t="t"/>
              <a:pathLst>
                <a:path extrusionOk="0" h="2186" w="1468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2479450" y="2415150"/>
              <a:ext cx="29200" cy="44575"/>
            </a:xfrm>
            <a:custGeom>
              <a:rect b="b" l="l" r="r" t="t"/>
              <a:pathLst>
                <a:path extrusionOk="0" h="1783" w="1168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2512800" y="23942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2550325" y="2365675"/>
              <a:ext cx="29225" cy="52025"/>
            </a:xfrm>
            <a:custGeom>
              <a:rect b="b" l="l" r="r" t="t"/>
              <a:pathLst>
                <a:path extrusionOk="0" h="2081" w="1169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2581175" y="23446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618700" y="2319600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651225" y="2310650"/>
              <a:ext cx="31725" cy="72975"/>
            </a:xfrm>
            <a:custGeom>
              <a:rect b="b" l="l" r="r" t="t"/>
              <a:pathLst>
                <a:path extrusionOk="0" h="2919" w="1269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682925" y="2279775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723775" y="2249550"/>
              <a:ext cx="24225" cy="83200"/>
            </a:xfrm>
            <a:custGeom>
              <a:rect b="b" l="l" r="r" t="t"/>
              <a:pathLst>
                <a:path extrusionOk="0" h="3328" w="969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2756300" y="2251425"/>
              <a:ext cx="29225" cy="48225"/>
            </a:xfrm>
            <a:custGeom>
              <a:rect b="b" l="l" r="r" t="t"/>
              <a:pathLst>
                <a:path extrusionOk="0" h="1929" w="1169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788825" y="222537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2824700" y="2215275"/>
              <a:ext cx="30025" cy="46600"/>
            </a:xfrm>
            <a:custGeom>
              <a:rect b="b" l="l" r="r" t="t"/>
              <a:pathLst>
                <a:path extrusionOk="0" h="1864" w="1201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858875" y="2194925"/>
              <a:ext cx="30875" cy="49450"/>
            </a:xfrm>
            <a:custGeom>
              <a:rect b="b" l="l" r="r" t="t"/>
              <a:pathLst>
                <a:path extrusionOk="0" h="1978" w="1235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893075" y="2169700"/>
              <a:ext cx="32550" cy="68000"/>
            </a:xfrm>
            <a:custGeom>
              <a:rect b="b" l="l" r="r" t="t"/>
              <a:pathLst>
                <a:path extrusionOk="0" h="2720" w="1302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2928100" y="215532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2964800" y="2115500"/>
              <a:ext cx="28375" cy="68000"/>
            </a:xfrm>
            <a:custGeom>
              <a:rect b="b" l="l" r="r" t="t"/>
              <a:pathLst>
                <a:path extrusionOk="0" h="2720" w="1135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2998150" y="2112150"/>
              <a:ext cx="29200" cy="53575"/>
            </a:xfrm>
            <a:custGeom>
              <a:rect b="b" l="l" r="r" t="t"/>
              <a:pathLst>
                <a:path extrusionOk="0" h="2143" w="1168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031500" y="2096100"/>
              <a:ext cx="30050" cy="45075"/>
            </a:xfrm>
            <a:custGeom>
              <a:rect b="b" l="l" r="r" t="t"/>
              <a:pathLst>
                <a:path extrusionOk="0" h="1803" w="1202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064850" y="2069625"/>
              <a:ext cx="34225" cy="64650"/>
            </a:xfrm>
            <a:custGeom>
              <a:rect b="b" l="l" r="r" t="t"/>
              <a:pathLst>
                <a:path extrusionOk="0" h="2586" w="1369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101550" y="205442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027450" y="276345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2061650" y="2757425"/>
              <a:ext cx="34200" cy="69850"/>
            </a:xfrm>
            <a:custGeom>
              <a:rect b="b" l="l" r="r" t="t"/>
              <a:pathLst>
                <a:path extrusionOk="0" h="2794" w="1368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2100000" y="2735100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35025" y="2704050"/>
              <a:ext cx="27550" cy="62350"/>
            </a:xfrm>
            <a:custGeom>
              <a:rect b="b" l="l" r="r" t="t"/>
              <a:pathLst>
                <a:path extrusionOk="0" h="2494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168375" y="2698700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203400" y="2675075"/>
              <a:ext cx="30050" cy="53175"/>
            </a:xfrm>
            <a:custGeom>
              <a:rect b="b" l="l" r="r" t="t"/>
              <a:pathLst>
                <a:path extrusionOk="0" h="2127" w="1202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239275" y="2644000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74300" y="2630025"/>
              <a:ext cx="29200" cy="51850"/>
            </a:xfrm>
            <a:custGeom>
              <a:rect b="b" l="l" r="r" t="t"/>
              <a:pathLst>
                <a:path extrusionOk="0" h="2074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305150" y="2614675"/>
              <a:ext cx="32550" cy="72500"/>
            </a:xfrm>
            <a:custGeom>
              <a:rect b="b" l="l" r="r" t="t"/>
              <a:pathLst>
                <a:path extrusionOk="0" h="2900" w="1302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341850" y="25975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378525" y="2563100"/>
              <a:ext cx="24225" cy="60425"/>
            </a:xfrm>
            <a:custGeom>
              <a:rect b="b" l="l" r="r" t="t"/>
              <a:pathLst>
                <a:path extrusionOk="0" h="2417" w="969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421075" y="2590000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448575" y="2523300"/>
              <a:ext cx="25050" cy="63175"/>
            </a:xfrm>
            <a:custGeom>
              <a:rect b="b" l="l" r="r" t="t"/>
              <a:pathLst>
                <a:path extrusionOk="0" h="2527" w="1002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476100" y="2504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516125" y="2473250"/>
              <a:ext cx="24225" cy="83850"/>
            </a:xfrm>
            <a:custGeom>
              <a:rect b="b" l="l" r="r" t="t"/>
              <a:pathLst>
                <a:path extrusionOk="0" h="3354" w="969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544500" y="247867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583675" y="2455950"/>
              <a:ext cx="29225" cy="53600"/>
            </a:xfrm>
            <a:custGeom>
              <a:rect b="b" l="l" r="r" t="t"/>
              <a:pathLst>
                <a:path extrusionOk="0" h="2144" w="1169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618700" y="2424675"/>
              <a:ext cx="27550" cy="63200"/>
            </a:xfrm>
            <a:custGeom>
              <a:rect b="b" l="l" r="r" t="t"/>
              <a:pathLst>
                <a:path extrusionOk="0" h="2528" w="1102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652075" y="2419350"/>
              <a:ext cx="30025" cy="44550"/>
            </a:xfrm>
            <a:custGeom>
              <a:rect b="b" l="l" r="r" t="t"/>
              <a:pathLst>
                <a:path extrusionOk="0" h="1782" w="1201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687100" y="2395900"/>
              <a:ext cx="30025" cy="53600"/>
            </a:xfrm>
            <a:custGeom>
              <a:rect b="b" l="l" r="r" t="t"/>
              <a:pathLst>
                <a:path extrusionOk="0" h="2144" w="1201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722125" y="2365475"/>
              <a:ext cx="27525" cy="62350"/>
            </a:xfrm>
            <a:custGeom>
              <a:rect b="b" l="l" r="r" t="t"/>
              <a:pathLst>
                <a:path extrusionOk="0" h="2494" w="1101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757150" y="2351300"/>
              <a:ext cx="30025" cy="51375"/>
            </a:xfrm>
            <a:custGeom>
              <a:rect b="b" l="l" r="r" t="t"/>
              <a:pathLst>
                <a:path extrusionOk="0" h="2055" w="1201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788825" y="2335450"/>
              <a:ext cx="31725" cy="72375"/>
            </a:xfrm>
            <a:custGeom>
              <a:rect b="b" l="l" r="r" t="t"/>
              <a:pathLst>
                <a:path extrusionOk="0" h="2895" w="1269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824700" y="2318775"/>
              <a:ext cx="32525" cy="49850"/>
            </a:xfrm>
            <a:custGeom>
              <a:rect b="b" l="l" r="r" t="t"/>
              <a:pathLst>
                <a:path extrusionOk="0" h="1994" w="1301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857325" y="2966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1897350" y="29352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928225" y="293755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964900" y="2917750"/>
              <a:ext cx="30050" cy="53800"/>
            </a:xfrm>
            <a:custGeom>
              <a:rect b="b" l="l" r="r" t="t"/>
              <a:pathLst>
                <a:path extrusionOk="0" h="2152" w="1202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999925" y="2885850"/>
              <a:ext cx="27550" cy="63400"/>
            </a:xfrm>
            <a:custGeom>
              <a:rect b="b" l="l" r="r" t="t"/>
              <a:pathLst>
                <a:path extrusionOk="0" h="2536" w="1102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033300" y="2880200"/>
              <a:ext cx="33375" cy="50500"/>
            </a:xfrm>
            <a:custGeom>
              <a:rect b="b" l="l" r="r" t="t"/>
              <a:pathLst>
                <a:path extrusionOk="0" h="2020" w="1335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87200" y="31687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727250" y="31385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758100" y="3140200"/>
              <a:ext cx="32550" cy="49550"/>
            </a:xfrm>
            <a:custGeom>
              <a:rect b="b" l="l" r="r" t="t"/>
              <a:pathLst>
                <a:path extrusionOk="0" h="1982" w="1302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794775" y="3120375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30650" y="3088475"/>
              <a:ext cx="26700" cy="64050"/>
            </a:xfrm>
            <a:custGeom>
              <a:rect b="b" l="l" r="r" t="t"/>
              <a:pathLst>
                <a:path extrusionOk="0" h="2562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864825" y="30818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897350" y="3064300"/>
              <a:ext cx="30900" cy="45050"/>
            </a:xfrm>
            <a:custGeom>
              <a:rect b="b" l="l" r="r" t="t"/>
              <a:pathLst>
                <a:path extrusionOk="0" h="1802" w="1236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934050" y="3035325"/>
              <a:ext cx="30050" cy="51600"/>
            </a:xfrm>
            <a:custGeom>
              <a:rect b="b" l="l" r="r" t="t"/>
              <a:pathLst>
                <a:path extrusionOk="0" h="2064" w="1202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966575" y="3022825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2564500" y="775175"/>
              <a:ext cx="1924725" cy="3124750"/>
            </a:xfrm>
            <a:custGeom>
              <a:rect b="b" l="l" r="r" t="t"/>
              <a:pathLst>
                <a:path extrusionOk="0" h="124990" w="76989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2733800" y="620875"/>
              <a:ext cx="2380875" cy="3297400"/>
            </a:xfrm>
            <a:custGeom>
              <a:rect b="b" l="l" r="r" t="t"/>
              <a:pathLst>
                <a:path extrusionOk="0" h="131896" w="95235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681250" y="2111950"/>
              <a:ext cx="60075" cy="1808825"/>
            </a:xfrm>
            <a:custGeom>
              <a:rect b="b" l="l" r="r" t="t"/>
              <a:pathLst>
                <a:path extrusionOk="0" h="72353" w="2403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3591900" y="1779700"/>
              <a:ext cx="45050" cy="92650"/>
            </a:xfrm>
            <a:custGeom>
              <a:rect b="b" l="l" r="r" t="t"/>
              <a:pathLst>
                <a:path extrusionOk="0" h="3706" w="1802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645275" y="1760025"/>
              <a:ext cx="10025" cy="89275"/>
            </a:xfrm>
            <a:custGeom>
              <a:rect b="b" l="l" r="r" t="t"/>
              <a:pathLst>
                <a:path extrusionOk="0" h="3571" w="401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3661950" y="1745850"/>
              <a:ext cx="30875" cy="83550"/>
            </a:xfrm>
            <a:custGeom>
              <a:rect b="b" l="l" r="r" t="t"/>
              <a:pathLst>
                <a:path extrusionOk="0" h="3342" w="1235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3697800" y="1742525"/>
              <a:ext cx="38400" cy="68400"/>
            </a:xfrm>
            <a:custGeom>
              <a:rect b="b" l="l" r="r" t="t"/>
              <a:pathLst>
                <a:path extrusionOk="0" h="2736" w="1536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3745350" y="1700000"/>
              <a:ext cx="60075" cy="91750"/>
            </a:xfrm>
            <a:custGeom>
              <a:rect b="b" l="l" r="r" t="t"/>
              <a:pathLst>
                <a:path extrusionOk="0" h="3670" w="2403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3813725" y="1674975"/>
              <a:ext cx="36725" cy="73400"/>
            </a:xfrm>
            <a:custGeom>
              <a:rect b="b" l="l" r="r" t="t"/>
              <a:pathLst>
                <a:path extrusionOk="0" h="2936" w="1469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3861250" y="1647450"/>
              <a:ext cx="39225" cy="100100"/>
            </a:xfrm>
            <a:custGeom>
              <a:rect b="b" l="l" r="r" t="t"/>
              <a:pathLst>
                <a:path extrusionOk="0" h="4004" w="1569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3907125" y="1622425"/>
              <a:ext cx="35050" cy="70075"/>
            </a:xfrm>
            <a:custGeom>
              <a:rect b="b" l="l" r="r" t="t"/>
              <a:pathLst>
                <a:path extrusionOk="0" h="2803" w="1402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3670300" y="2016050"/>
              <a:ext cx="31700" cy="62575"/>
            </a:xfrm>
            <a:custGeom>
              <a:rect b="b" l="l" r="r" t="t"/>
              <a:pathLst>
                <a:path extrusionOk="0" h="2503" w="1268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3705325" y="1991875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3734500" y="1975200"/>
              <a:ext cx="23375" cy="62550"/>
            </a:xfrm>
            <a:custGeom>
              <a:rect b="b" l="l" r="r" t="t"/>
              <a:pathLst>
                <a:path extrusionOk="0" h="2502" w="935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3775375" y="1969850"/>
              <a:ext cx="22525" cy="45400"/>
            </a:xfrm>
            <a:custGeom>
              <a:rect b="b" l="l" r="r" t="t"/>
              <a:pathLst>
                <a:path extrusionOk="0" h="1816" w="901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3817900" y="1946000"/>
              <a:ext cx="22550" cy="48400"/>
            </a:xfrm>
            <a:custGeom>
              <a:rect b="b" l="l" r="r" t="t"/>
              <a:pathLst>
                <a:path extrusionOk="0" h="1936" w="902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3845425" y="1929325"/>
              <a:ext cx="23375" cy="43375"/>
            </a:xfrm>
            <a:custGeom>
              <a:rect b="b" l="l" r="r" t="t"/>
              <a:pathLst>
                <a:path extrusionOk="0" h="1735" w="935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3871275" y="1902625"/>
              <a:ext cx="36700" cy="55075"/>
            </a:xfrm>
            <a:custGeom>
              <a:rect b="b" l="l" r="r" t="t"/>
              <a:pathLst>
                <a:path extrusionOk="0" h="2203" w="1468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3922150" y="1885125"/>
              <a:ext cx="20850" cy="44225"/>
            </a:xfrm>
            <a:custGeom>
              <a:rect b="b" l="l" r="r" t="t"/>
              <a:pathLst>
                <a:path extrusionOk="0" h="1769" w="834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949650" y="1861150"/>
              <a:ext cx="5025" cy="56325"/>
            </a:xfrm>
            <a:custGeom>
              <a:rect b="b" l="l" r="r" t="t"/>
              <a:pathLst>
                <a:path extrusionOk="0" h="2253" w="201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958825" y="1853425"/>
              <a:ext cx="17550" cy="53000"/>
            </a:xfrm>
            <a:custGeom>
              <a:rect b="b" l="l" r="r" t="t"/>
              <a:pathLst>
                <a:path extrusionOk="0" h="2120" w="702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3980525" y="1851775"/>
              <a:ext cx="22525" cy="44225"/>
            </a:xfrm>
            <a:custGeom>
              <a:rect b="b" l="l" r="r" t="t"/>
              <a:pathLst>
                <a:path extrusionOk="0" h="1769" w="901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4023875" y="1819025"/>
              <a:ext cx="35050" cy="56125"/>
            </a:xfrm>
            <a:custGeom>
              <a:rect b="b" l="l" r="r" t="t"/>
              <a:pathLst>
                <a:path extrusionOk="0" h="2245" w="1402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4063900" y="1803400"/>
              <a:ext cx="21725" cy="45900"/>
            </a:xfrm>
            <a:custGeom>
              <a:rect b="b" l="l" r="r" t="t"/>
              <a:pathLst>
                <a:path extrusionOk="0" h="1836" w="869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093100" y="1786725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3578550" y="1192325"/>
              <a:ext cx="1429400" cy="1123125"/>
            </a:xfrm>
            <a:custGeom>
              <a:rect b="b" l="l" r="r" t="t"/>
              <a:pathLst>
                <a:path extrusionOk="0" h="44925" w="57176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3676975" y="2141150"/>
              <a:ext cx="18350" cy="46725"/>
            </a:xfrm>
            <a:custGeom>
              <a:rect b="b" l="l" r="r" t="t"/>
              <a:pathLst>
                <a:path extrusionOk="0" h="1869" w="734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3699475" y="2126125"/>
              <a:ext cx="13375" cy="45075"/>
            </a:xfrm>
            <a:custGeom>
              <a:rect b="b" l="l" r="r" t="t"/>
              <a:pathLst>
                <a:path extrusionOk="0" h="1803" w="535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3714500" y="2118625"/>
              <a:ext cx="13350" cy="43400"/>
            </a:xfrm>
            <a:custGeom>
              <a:rect b="b" l="l" r="r" t="t"/>
              <a:pathLst>
                <a:path extrusionOk="0" h="1736" w="534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3732000" y="2116125"/>
              <a:ext cx="19200" cy="52550"/>
            </a:xfrm>
            <a:custGeom>
              <a:rect b="b" l="l" r="r" t="t"/>
              <a:pathLst>
                <a:path extrusionOk="0" h="2102" w="768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3757025" y="2112800"/>
              <a:ext cx="4200" cy="30025"/>
            </a:xfrm>
            <a:custGeom>
              <a:rect b="b" l="l" r="r" t="t"/>
              <a:pathLst>
                <a:path extrusionOk="0" h="1201" w="168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3765350" y="2076925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3777025" y="2071100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3797050" y="2071100"/>
              <a:ext cx="30875" cy="47550"/>
            </a:xfrm>
            <a:custGeom>
              <a:rect b="b" l="l" r="r" t="t"/>
              <a:pathLst>
                <a:path extrusionOk="0" h="1902" w="1235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3832075" y="2055250"/>
              <a:ext cx="18375" cy="53400"/>
            </a:xfrm>
            <a:custGeom>
              <a:rect b="b" l="l" r="r" t="t"/>
              <a:pathLst>
                <a:path extrusionOk="0" h="2136" w="735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3856250" y="2044400"/>
              <a:ext cx="18375" cy="52575"/>
            </a:xfrm>
            <a:custGeom>
              <a:rect b="b" l="l" r="r" t="t"/>
              <a:pathLst>
                <a:path extrusionOk="0" h="2103" w="735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3878775" y="203107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3901300" y="2015225"/>
              <a:ext cx="19200" cy="54225"/>
            </a:xfrm>
            <a:custGeom>
              <a:rect b="b" l="l" r="r" t="t"/>
              <a:pathLst>
                <a:path extrusionOk="0" h="2169" w="768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3927150" y="2003125"/>
              <a:ext cx="19200" cy="37975"/>
            </a:xfrm>
            <a:custGeom>
              <a:rect b="b" l="l" r="r" t="t"/>
              <a:pathLst>
                <a:path extrusionOk="0" h="1519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3951325" y="2022725"/>
              <a:ext cx="4200" cy="7525"/>
            </a:xfrm>
            <a:custGeom>
              <a:rect b="b" l="l" r="r" t="t"/>
              <a:pathLst>
                <a:path extrusionOk="0" h="301" w="168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3959675" y="19852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3983025" y="1971025"/>
              <a:ext cx="18350" cy="38375"/>
            </a:xfrm>
            <a:custGeom>
              <a:rect b="b" l="l" r="r" t="t"/>
              <a:pathLst>
                <a:path extrusionOk="0" h="1535" w="734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4008025" y="1949350"/>
              <a:ext cx="30050" cy="46700"/>
            </a:xfrm>
            <a:custGeom>
              <a:rect b="b" l="l" r="r" t="t"/>
              <a:pathLst>
                <a:path extrusionOk="0" h="1868" w="1202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4043050" y="1916825"/>
              <a:ext cx="16700" cy="65900"/>
            </a:xfrm>
            <a:custGeom>
              <a:rect b="b" l="l" r="r" t="t"/>
              <a:pathLst>
                <a:path extrusionOk="0" h="2636" w="668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4074750" y="191015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4101425" y="1886800"/>
              <a:ext cx="5025" cy="55900"/>
            </a:xfrm>
            <a:custGeom>
              <a:rect b="b" l="l" r="r" t="t"/>
              <a:pathLst>
                <a:path extrusionOk="0" h="2236" w="201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4110600" y="1878450"/>
              <a:ext cx="16700" cy="52975"/>
            </a:xfrm>
            <a:custGeom>
              <a:rect b="b" l="l" r="r" t="t"/>
              <a:pathLst>
                <a:path extrusionOk="0" h="2119" w="668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4131450" y="1876775"/>
              <a:ext cx="23375" cy="44225"/>
            </a:xfrm>
            <a:custGeom>
              <a:rect b="b" l="l" r="r" t="t"/>
              <a:pathLst>
                <a:path extrusionOk="0" h="1769" w="935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4163150" y="1851350"/>
              <a:ext cx="35050" cy="55475"/>
            </a:xfrm>
            <a:custGeom>
              <a:rect b="b" l="l" r="r" t="t"/>
              <a:pathLst>
                <a:path extrusionOk="0" h="2219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4202350" y="1835925"/>
              <a:ext cx="22525" cy="45900"/>
            </a:xfrm>
            <a:custGeom>
              <a:rect b="b" l="l" r="r" t="t"/>
              <a:pathLst>
                <a:path extrusionOk="0" h="1836" w="901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4233200" y="1819250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4260725" y="1839250"/>
              <a:ext cx="5850" cy="11700"/>
            </a:xfrm>
            <a:custGeom>
              <a:rect b="b" l="l" r="r" t="t"/>
              <a:pathLst>
                <a:path extrusionOk="0" h="468" w="234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4271550" y="1792550"/>
              <a:ext cx="23375" cy="51725"/>
            </a:xfrm>
            <a:custGeom>
              <a:rect b="b" l="l" r="r" t="t"/>
              <a:pathLst>
                <a:path extrusionOk="0" h="2069" w="935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4302400" y="1770450"/>
              <a:ext cx="35900" cy="55500"/>
            </a:xfrm>
            <a:custGeom>
              <a:rect b="b" l="l" r="r" t="t"/>
              <a:pathLst>
                <a:path extrusionOk="0" h="2220" w="1436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4345775" y="1746700"/>
              <a:ext cx="3350" cy="55050"/>
            </a:xfrm>
            <a:custGeom>
              <a:rect b="b" l="l" r="r" t="t"/>
              <a:pathLst>
                <a:path extrusionOk="0" h="2202" w="134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4652650" y="1370475"/>
              <a:ext cx="261050" cy="267500"/>
            </a:xfrm>
            <a:custGeom>
              <a:rect b="b" l="l" r="r" t="t"/>
              <a:pathLst>
                <a:path extrusionOk="0" h="10700" w="10442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4696025" y="1526200"/>
              <a:ext cx="25875" cy="51225"/>
            </a:xfrm>
            <a:custGeom>
              <a:rect b="b" l="l" r="r" t="t"/>
              <a:pathLst>
                <a:path extrusionOk="0" h="2049" w="1035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4726875" y="1503175"/>
              <a:ext cx="25875" cy="55075"/>
            </a:xfrm>
            <a:custGeom>
              <a:rect b="b" l="l" r="r" t="t"/>
              <a:pathLst>
                <a:path extrusionOk="0" h="2203" w="1035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4760225" y="1488175"/>
              <a:ext cx="25900" cy="55075"/>
            </a:xfrm>
            <a:custGeom>
              <a:rect b="b" l="l" r="r" t="t"/>
              <a:pathLst>
                <a:path extrusionOk="0" h="2203" w="1036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4792750" y="1463375"/>
              <a:ext cx="29225" cy="60675"/>
            </a:xfrm>
            <a:custGeom>
              <a:rect b="b" l="l" r="r" t="t"/>
              <a:pathLst>
                <a:path extrusionOk="0" h="2427" w="1169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4830275" y="1454825"/>
              <a:ext cx="7550" cy="48375"/>
            </a:xfrm>
            <a:custGeom>
              <a:rect b="b" l="l" r="r" t="t"/>
              <a:pathLst>
                <a:path extrusionOk="0" h="1935" w="302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4844475" y="1436675"/>
              <a:ext cx="23375" cy="54025"/>
            </a:xfrm>
            <a:custGeom>
              <a:rect b="b" l="l" r="r" t="t"/>
              <a:pathLst>
                <a:path extrusionOk="0" h="2161" w="935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3678625" y="2337600"/>
              <a:ext cx="26725" cy="58750"/>
            </a:xfrm>
            <a:custGeom>
              <a:rect b="b" l="l" r="r" t="t"/>
              <a:pathLst>
                <a:path extrusionOk="0" h="2350" w="1069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3711150" y="2330450"/>
              <a:ext cx="21700" cy="47550"/>
            </a:xfrm>
            <a:custGeom>
              <a:rect b="b" l="l" r="r" t="t"/>
              <a:pathLst>
                <a:path extrusionOk="0" h="1902" w="868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3742000" y="2308750"/>
              <a:ext cx="23375" cy="55700"/>
            </a:xfrm>
            <a:custGeom>
              <a:rect b="b" l="l" r="r" t="t"/>
              <a:pathLst>
                <a:path extrusionOk="0" h="2228" w="935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3772875" y="2290000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3815400" y="2266225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3824575" y="2258100"/>
              <a:ext cx="17525" cy="52775"/>
            </a:xfrm>
            <a:custGeom>
              <a:rect b="b" l="l" r="r" t="t"/>
              <a:pathLst>
                <a:path extrusionOk="0" h="2111" w="701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3844575" y="2247050"/>
              <a:ext cx="16700" cy="52150"/>
            </a:xfrm>
            <a:custGeom>
              <a:rect b="b" l="l" r="r" t="t"/>
              <a:pathLst>
                <a:path extrusionOk="0" h="2086" w="668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3865425" y="2244550"/>
              <a:ext cx="23375" cy="43400"/>
            </a:xfrm>
            <a:custGeom>
              <a:rect b="b" l="l" r="r" t="t"/>
              <a:pathLst>
                <a:path extrusionOk="0" h="1736" w="935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3892950" y="2210350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3934650" y="2205350"/>
              <a:ext cx="20875" cy="44225"/>
            </a:xfrm>
            <a:custGeom>
              <a:rect b="b" l="l" r="r" t="t"/>
              <a:pathLst>
                <a:path extrusionOk="0" h="1769" w="835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3961325" y="2182000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3970500" y="2173675"/>
              <a:ext cx="17550" cy="52475"/>
            </a:xfrm>
            <a:custGeom>
              <a:rect b="b" l="l" r="r" t="t"/>
              <a:pathLst>
                <a:path extrusionOk="0" h="2099" w="702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3992200" y="2172000"/>
              <a:ext cx="22525" cy="43375"/>
            </a:xfrm>
            <a:custGeom>
              <a:rect b="b" l="l" r="r" t="t"/>
              <a:pathLst>
                <a:path extrusionOk="0" h="1735" w="901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4023050" y="2145725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4063075" y="2130800"/>
              <a:ext cx="22550" cy="45400"/>
            </a:xfrm>
            <a:custGeom>
              <a:rect b="b" l="l" r="r" t="t"/>
              <a:pathLst>
                <a:path extrusionOk="0" h="1816" w="902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4093100" y="2114100"/>
              <a:ext cx="22525" cy="62100"/>
            </a:xfrm>
            <a:custGeom>
              <a:rect b="b" l="l" r="r" t="t"/>
              <a:pathLst>
                <a:path extrusionOk="0" h="2484" w="901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4120625" y="2097975"/>
              <a:ext cx="20850" cy="44850"/>
            </a:xfrm>
            <a:custGeom>
              <a:rect b="b" l="l" r="r" t="t"/>
              <a:pathLst>
                <a:path extrusionOk="0" h="1794" w="834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3582725" y="1531750"/>
              <a:ext cx="1429375" cy="1812775"/>
            </a:xfrm>
            <a:custGeom>
              <a:rect b="b" l="l" r="r" t="t"/>
              <a:pathLst>
                <a:path extrusionOk="0" h="72511" w="57175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3678625" y="2482225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696150" y="2476375"/>
              <a:ext cx="2525" cy="30050"/>
            </a:xfrm>
            <a:custGeom>
              <a:rect b="b" l="l" r="r" t="t"/>
              <a:pathLst>
                <a:path extrusionOk="0" h="1202" w="101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3700325" y="2471375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3712000" y="2470550"/>
              <a:ext cx="13350" cy="24200"/>
            </a:xfrm>
            <a:custGeom>
              <a:rect b="b" l="l" r="r" t="t"/>
              <a:pathLst>
                <a:path extrusionOk="0" h="968" w="534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3730325" y="245657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3752025" y="2446350"/>
              <a:ext cx="10850" cy="25050"/>
            </a:xfrm>
            <a:custGeom>
              <a:rect b="b" l="l" r="r" t="t"/>
              <a:pathLst>
                <a:path extrusionOk="0" h="1002" w="434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3768700" y="243885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3955500" y="2320425"/>
              <a:ext cx="13375" cy="33400"/>
            </a:xfrm>
            <a:custGeom>
              <a:rect b="b" l="l" r="r" t="t"/>
              <a:pathLst>
                <a:path extrusionOk="0" h="1336" w="535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3969675" y="2321275"/>
              <a:ext cx="12525" cy="34200"/>
            </a:xfrm>
            <a:custGeom>
              <a:rect b="b" l="l" r="r" t="t"/>
              <a:pathLst>
                <a:path extrusionOk="0" h="1368" w="501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3984675" y="2313775"/>
              <a:ext cx="12550" cy="34200"/>
            </a:xfrm>
            <a:custGeom>
              <a:rect b="b" l="l" r="r" t="t"/>
              <a:pathLst>
                <a:path extrusionOk="0" h="1368" w="502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3999700" y="23046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4101425" y="2237050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4120625" y="2232050"/>
              <a:ext cx="12525" cy="27525"/>
            </a:xfrm>
            <a:custGeom>
              <a:rect b="b" l="l" r="r" t="t"/>
              <a:pathLst>
                <a:path extrusionOk="0" h="1101" w="501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4138125" y="2221200"/>
              <a:ext cx="13375" cy="30875"/>
            </a:xfrm>
            <a:custGeom>
              <a:rect b="b" l="l" r="r" t="t"/>
              <a:pathLst>
                <a:path extrusionOk="0" h="1235" w="535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4156475" y="2209975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4179000" y="2196175"/>
              <a:ext cx="3350" cy="30875"/>
            </a:xfrm>
            <a:custGeom>
              <a:rect b="b" l="l" r="r" t="t"/>
              <a:pathLst>
                <a:path extrusionOk="0" h="1235" w="134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4184825" y="2191175"/>
              <a:ext cx="10875" cy="29625"/>
            </a:xfrm>
            <a:custGeom>
              <a:rect b="b" l="l" r="r" t="t"/>
              <a:pathLst>
                <a:path extrusionOk="0" h="1185" w="435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4197325" y="2184500"/>
              <a:ext cx="10050" cy="29000"/>
            </a:xfrm>
            <a:custGeom>
              <a:rect b="b" l="l" r="r" t="t"/>
              <a:pathLst>
                <a:path extrusionOk="0" h="1160" w="402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4209000" y="218285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4224850" y="2163650"/>
              <a:ext cx="14200" cy="35050"/>
            </a:xfrm>
            <a:custGeom>
              <a:rect b="b" l="l" r="r" t="t"/>
              <a:pathLst>
                <a:path extrusionOk="0" h="1402" w="568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4310750" y="2121125"/>
              <a:ext cx="12525" cy="30050"/>
            </a:xfrm>
            <a:custGeom>
              <a:rect b="b" l="l" r="r" t="t"/>
              <a:pathLst>
                <a:path extrusionOk="0" h="1202" w="501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4324925" y="21169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4339925" y="2108625"/>
              <a:ext cx="11700" cy="24000"/>
            </a:xfrm>
            <a:custGeom>
              <a:rect b="b" l="l" r="r" t="t"/>
              <a:pathLst>
                <a:path extrusionOk="0" h="960" w="468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4352450" y="2095275"/>
              <a:ext cx="10025" cy="28800"/>
            </a:xfrm>
            <a:custGeom>
              <a:rect b="b" l="l" r="r" t="t"/>
              <a:pathLst>
                <a:path extrusionOk="0" h="1152" w="401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4372450" y="2090275"/>
              <a:ext cx="7550" cy="25050"/>
            </a:xfrm>
            <a:custGeom>
              <a:rect b="b" l="l" r="r" t="t"/>
              <a:pathLst>
                <a:path extrusionOk="0" h="1002" w="302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4380800" y="20844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4395800" y="20752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4411650" y="2056925"/>
              <a:ext cx="12550" cy="33375"/>
            </a:xfrm>
            <a:custGeom>
              <a:rect b="b" l="l" r="r" t="t"/>
              <a:pathLst>
                <a:path extrusionOk="0" h="1335" w="502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4662675" y="1914300"/>
              <a:ext cx="15025" cy="34225"/>
            </a:xfrm>
            <a:custGeom>
              <a:rect b="b" l="l" r="r" t="t"/>
              <a:pathLst>
                <a:path extrusionOk="0" h="1369" w="601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4681025" y="1906800"/>
              <a:ext cx="2525" cy="30875"/>
            </a:xfrm>
            <a:custGeom>
              <a:rect b="b" l="l" r="r" t="t"/>
              <a:pathLst>
                <a:path extrusionOk="0" h="1235" w="101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4686850" y="1907850"/>
              <a:ext cx="10875" cy="24825"/>
            </a:xfrm>
            <a:custGeom>
              <a:rect b="b" l="l" r="r" t="t"/>
              <a:pathLst>
                <a:path extrusionOk="0" h="993" w="435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4700200" y="1900975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4716050" y="18909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4731050" y="18809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4745225" y="1874275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4761900" y="1865950"/>
              <a:ext cx="7525" cy="24200"/>
            </a:xfrm>
            <a:custGeom>
              <a:rect b="b" l="l" r="r" t="t"/>
              <a:pathLst>
                <a:path extrusionOk="0" h="968" w="301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4769400" y="1859275"/>
              <a:ext cx="14200" cy="25050"/>
            </a:xfrm>
            <a:custGeom>
              <a:rect b="b" l="l" r="r" t="t"/>
              <a:pathLst>
                <a:path extrusionOk="0" h="1002" w="568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4786100" y="184092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4810275" y="1825925"/>
              <a:ext cx="13375" cy="35050"/>
            </a:xfrm>
            <a:custGeom>
              <a:rect b="b" l="l" r="r" t="t"/>
              <a:pathLst>
                <a:path extrusionOk="0" h="1402" w="535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4831125" y="1817775"/>
              <a:ext cx="11700" cy="33175"/>
            </a:xfrm>
            <a:custGeom>
              <a:rect b="b" l="l" r="r" t="t"/>
              <a:pathLst>
                <a:path extrusionOk="0" h="1327" w="468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4846975" y="1812575"/>
              <a:ext cx="12525" cy="29200"/>
            </a:xfrm>
            <a:custGeom>
              <a:rect b="b" l="l" r="r" t="t"/>
              <a:pathLst>
                <a:path extrusionOk="0" h="1168" w="501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4861150" y="1807575"/>
              <a:ext cx="11700" cy="25025"/>
            </a:xfrm>
            <a:custGeom>
              <a:rect b="b" l="l" r="r" t="t"/>
              <a:pathLst>
                <a:path extrusionOk="0" h="1001" w="468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4519225" y="1996875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4535075" y="198937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4546750" y="19877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4560100" y="1975200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4572600" y="1971850"/>
              <a:ext cx="10875" cy="25875"/>
            </a:xfrm>
            <a:custGeom>
              <a:rect b="b" l="l" r="r" t="t"/>
              <a:pathLst>
                <a:path extrusionOk="0" h="1035" w="435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4589275" y="1965175"/>
              <a:ext cx="10875" cy="25050"/>
            </a:xfrm>
            <a:custGeom>
              <a:rect b="b" l="l" r="r" t="t"/>
              <a:pathLst>
                <a:path extrusionOk="0" h="1002" w="435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4254875" y="2151150"/>
              <a:ext cx="3350" cy="33375"/>
            </a:xfrm>
            <a:custGeom>
              <a:rect b="b" l="l" r="r" t="t"/>
              <a:pathLst>
                <a:path extrusionOk="0" h="1335" w="134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4245700" y="2163300"/>
              <a:ext cx="22550" cy="22900"/>
            </a:xfrm>
            <a:custGeom>
              <a:rect b="b" l="l" r="r" t="t"/>
              <a:pathLst>
                <a:path extrusionOk="0" h="916" w="902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3676975" y="2623150"/>
              <a:ext cx="11700" cy="41725"/>
            </a:xfrm>
            <a:custGeom>
              <a:rect b="b" l="l" r="r" t="t"/>
              <a:pathLst>
                <a:path extrusionOk="0" h="1669" w="468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3692800" y="2628150"/>
              <a:ext cx="11700" cy="33400"/>
            </a:xfrm>
            <a:custGeom>
              <a:rect b="b" l="l" r="r" t="t"/>
              <a:pathLst>
                <a:path extrusionOk="0" h="1336" w="468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3706975" y="2618150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3722825" y="26098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3736175" y="2596475"/>
              <a:ext cx="8350" cy="28150"/>
            </a:xfrm>
            <a:custGeom>
              <a:rect b="b" l="l" r="r" t="t"/>
              <a:pathLst>
                <a:path extrusionOk="0" h="1126" w="334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3747850" y="2602300"/>
              <a:ext cx="9200" cy="8375"/>
            </a:xfrm>
            <a:custGeom>
              <a:rect b="b" l="l" r="r" t="t"/>
              <a:pathLst>
                <a:path extrusionOk="0" h="335" w="368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3760350" y="2588125"/>
              <a:ext cx="10875" cy="24200"/>
            </a:xfrm>
            <a:custGeom>
              <a:rect b="b" l="l" r="r" t="t"/>
              <a:pathLst>
                <a:path extrusionOk="0" h="968" w="435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3775375" y="2574775"/>
              <a:ext cx="2525" cy="30900"/>
            </a:xfrm>
            <a:custGeom>
              <a:rect b="b" l="l" r="r" t="t"/>
              <a:pathLst>
                <a:path extrusionOk="0" h="1236" w="101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3780375" y="257062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3790375" y="256977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3810400" y="2554975"/>
              <a:ext cx="17525" cy="31500"/>
            </a:xfrm>
            <a:custGeom>
              <a:rect b="b" l="l" r="r" t="t"/>
              <a:pathLst>
                <a:path extrusionOk="0" h="1260" w="701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3831250" y="25456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47075" y="2537250"/>
              <a:ext cx="12550" cy="35050"/>
            </a:xfrm>
            <a:custGeom>
              <a:rect b="b" l="l" r="r" t="t"/>
              <a:pathLst>
                <a:path extrusionOk="0" h="1402" w="502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862925" y="2548925"/>
              <a:ext cx="2525" cy="5875"/>
            </a:xfrm>
            <a:custGeom>
              <a:rect b="b" l="l" r="r" t="t"/>
              <a:pathLst>
                <a:path extrusionOk="0" h="235" w="101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868775" y="2523075"/>
              <a:ext cx="12525" cy="28375"/>
            </a:xfrm>
            <a:custGeom>
              <a:rect b="b" l="l" r="r" t="t"/>
              <a:pathLst>
                <a:path extrusionOk="0" h="1135" w="501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3885450" y="2510775"/>
              <a:ext cx="19200" cy="31500"/>
            </a:xfrm>
            <a:custGeom>
              <a:rect b="b" l="l" r="r" t="t"/>
              <a:pathLst>
                <a:path extrusionOk="0" h="1260" w="768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3909625" y="2498075"/>
              <a:ext cx="1700" cy="30025"/>
            </a:xfrm>
            <a:custGeom>
              <a:rect b="b" l="l" r="r" t="t"/>
              <a:pathLst>
                <a:path extrusionOk="0" h="1201" w="68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3956325" y="2467200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3973000" y="2460525"/>
              <a:ext cx="3375" cy="30900"/>
            </a:xfrm>
            <a:custGeom>
              <a:rect b="b" l="l" r="r" t="t"/>
              <a:pathLst>
                <a:path extrusionOk="0" h="1236" w="135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3978850" y="2456375"/>
              <a:ext cx="9200" cy="28800"/>
            </a:xfrm>
            <a:custGeom>
              <a:rect b="b" l="l" r="r" t="t"/>
              <a:pathLst>
                <a:path extrusionOk="0" h="1152" w="368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3988850" y="24555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4008025" y="244072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4028875" y="2432175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4045550" y="242300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4103100" y="2379650"/>
              <a:ext cx="13375" cy="34200"/>
            </a:xfrm>
            <a:custGeom>
              <a:rect b="b" l="l" r="r" t="t"/>
              <a:pathLst>
                <a:path extrusionOk="0" h="1368" w="535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4118950" y="23796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4137300" y="2370925"/>
              <a:ext cx="10850" cy="26250"/>
            </a:xfrm>
            <a:custGeom>
              <a:rect b="b" l="l" r="r" t="t"/>
              <a:pathLst>
                <a:path extrusionOk="0" h="1050" w="434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4158150" y="2349625"/>
              <a:ext cx="14200" cy="33375"/>
            </a:xfrm>
            <a:custGeom>
              <a:rect b="b" l="l" r="r" t="t"/>
              <a:pathLst>
                <a:path extrusionOk="0" h="1335" w="568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4173975" y="2368800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4189000" y="2332950"/>
              <a:ext cx="11700" cy="33375"/>
            </a:xfrm>
            <a:custGeom>
              <a:rect b="b" l="l" r="r" t="t"/>
              <a:pathLst>
                <a:path extrusionOk="0" h="1335" w="468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4204000" y="2323775"/>
              <a:ext cx="13375" cy="31700"/>
            </a:xfrm>
            <a:custGeom>
              <a:rect b="b" l="l" r="r" t="t"/>
              <a:pathLst>
                <a:path extrusionOk="0" h="1268" w="535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221525" y="2314600"/>
              <a:ext cx="12525" cy="33375"/>
            </a:xfrm>
            <a:custGeom>
              <a:rect b="b" l="l" r="r" t="t"/>
              <a:pathLst>
                <a:path extrusionOk="0" h="1335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4237375" y="2303750"/>
              <a:ext cx="13350" cy="32550"/>
            </a:xfrm>
            <a:custGeom>
              <a:rect b="b" l="l" r="r" t="t"/>
              <a:pathLst>
                <a:path extrusionOk="0" h="1302" w="534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4311575" y="2257900"/>
              <a:ext cx="15875" cy="37550"/>
            </a:xfrm>
            <a:custGeom>
              <a:rect b="b" l="l" r="r" t="t"/>
              <a:pathLst>
                <a:path extrusionOk="0" h="1502" w="635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4330775" y="22570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4346600" y="22478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4368300" y="2229550"/>
              <a:ext cx="13350" cy="34200"/>
            </a:xfrm>
            <a:custGeom>
              <a:rect b="b" l="l" r="r" t="t"/>
              <a:pathLst>
                <a:path extrusionOk="0" h="1368" w="534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4384125" y="2219525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4399975" y="2237875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4414150" y="2202500"/>
              <a:ext cx="13375" cy="35400"/>
            </a:xfrm>
            <a:custGeom>
              <a:rect b="b" l="l" r="r" t="t"/>
              <a:pathLst>
                <a:path extrusionOk="0" h="1416" w="535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4430000" y="2193325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4447525" y="2183675"/>
              <a:ext cx="13350" cy="34225"/>
            </a:xfrm>
            <a:custGeom>
              <a:rect b="b" l="l" r="r" t="t"/>
              <a:pathLst>
                <a:path extrusionOk="0" h="1369" w="534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4463350" y="2174150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4831125" y="1963525"/>
              <a:ext cx="8350" cy="29200"/>
            </a:xfrm>
            <a:custGeom>
              <a:rect b="b" l="l" r="r" t="t"/>
              <a:pathLst>
                <a:path extrusionOk="0" h="1168" w="334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4841950" y="1955175"/>
              <a:ext cx="13375" cy="33375"/>
            </a:xfrm>
            <a:custGeom>
              <a:rect b="b" l="l" r="r" t="t"/>
              <a:pathLst>
                <a:path extrusionOk="0" h="1335" w="535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4858650" y="1946000"/>
              <a:ext cx="13350" cy="31725"/>
            </a:xfrm>
            <a:custGeom>
              <a:rect b="b" l="l" r="r" t="t"/>
              <a:pathLst>
                <a:path extrusionOk="0" h="1269" w="534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4519225" y="2141625"/>
              <a:ext cx="15875" cy="32900"/>
            </a:xfrm>
            <a:custGeom>
              <a:rect b="b" l="l" r="r" t="t"/>
              <a:pathLst>
                <a:path extrusionOk="0" h="1316" w="635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4535900" y="2137800"/>
              <a:ext cx="10875" cy="26725"/>
            </a:xfrm>
            <a:custGeom>
              <a:rect b="b" l="l" r="r" t="t"/>
              <a:pathLst>
                <a:path extrusionOk="0" h="1069" w="435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4551750" y="2130300"/>
              <a:ext cx="12550" cy="24200"/>
            </a:xfrm>
            <a:custGeom>
              <a:rect b="b" l="l" r="r" t="t"/>
              <a:pathLst>
                <a:path extrusionOk="0" h="968" w="502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4566775" y="212195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4581775" y="211280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4597625" y="2104650"/>
              <a:ext cx="11700" cy="24850"/>
            </a:xfrm>
            <a:custGeom>
              <a:rect b="b" l="l" r="r" t="t"/>
              <a:pathLst>
                <a:path extrusionOk="0" h="994" w="468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4610975" y="20961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4922025" y="1869450"/>
              <a:ext cx="43375" cy="86800"/>
            </a:xfrm>
            <a:custGeom>
              <a:rect b="b" l="l" r="r" t="t"/>
              <a:pathLst>
                <a:path extrusionOk="0" h="3472" w="1735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3580225" y="1804200"/>
              <a:ext cx="1432725" cy="829825"/>
            </a:xfrm>
            <a:custGeom>
              <a:rect b="b" l="l" r="r" t="t"/>
              <a:pathLst>
                <a:path extrusionOk="0" h="33193" w="57309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3582725" y="2385450"/>
              <a:ext cx="1430225" cy="828975"/>
            </a:xfrm>
            <a:custGeom>
              <a:rect b="b" l="l" r="r" t="t"/>
              <a:pathLst>
                <a:path extrusionOk="0" h="33159" w="57209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4439175" y="2765125"/>
              <a:ext cx="13375" cy="32350"/>
            </a:xfrm>
            <a:custGeom>
              <a:rect b="b" l="l" r="r" t="t"/>
              <a:pathLst>
                <a:path extrusionOk="0" h="1294" w="535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4455025" y="27632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4470875" y="2749075"/>
              <a:ext cx="18350" cy="28375"/>
            </a:xfrm>
            <a:custGeom>
              <a:rect b="b" l="l" r="r" t="t"/>
              <a:pathLst>
                <a:path extrusionOk="0" h="1135" w="734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4491700" y="2743250"/>
              <a:ext cx="11700" cy="24200"/>
            </a:xfrm>
            <a:custGeom>
              <a:rect b="b" l="l" r="r" t="t"/>
              <a:pathLst>
                <a:path extrusionOk="0" h="968" w="468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4513400" y="2729900"/>
              <a:ext cx="11700" cy="34200"/>
            </a:xfrm>
            <a:custGeom>
              <a:rect b="b" l="l" r="r" t="t"/>
              <a:pathLst>
                <a:path extrusionOk="0" h="1368" w="468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4527575" y="27215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4545075" y="2712375"/>
              <a:ext cx="6700" cy="25875"/>
            </a:xfrm>
            <a:custGeom>
              <a:rect b="b" l="l" r="r" t="t"/>
              <a:pathLst>
                <a:path extrusionOk="0" h="1035" w="268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4561750" y="27023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4575950" y="2693400"/>
              <a:ext cx="10850" cy="24850"/>
            </a:xfrm>
            <a:custGeom>
              <a:rect b="b" l="l" r="r" t="t"/>
              <a:pathLst>
                <a:path extrusionOk="0" h="994" w="434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4588450" y="2683200"/>
              <a:ext cx="14200" cy="35675"/>
            </a:xfrm>
            <a:custGeom>
              <a:rect b="b" l="l" r="r" t="t"/>
              <a:pathLst>
                <a:path extrusionOk="0" h="1427" w="568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4607625" y="26757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4622650" y="2672350"/>
              <a:ext cx="3350" cy="20875"/>
            </a:xfrm>
            <a:custGeom>
              <a:rect b="b" l="l" r="r" t="t"/>
              <a:pathLst>
                <a:path extrusionOk="0" h="835" w="134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4631800" y="2654000"/>
              <a:ext cx="8375" cy="30900"/>
            </a:xfrm>
            <a:custGeom>
              <a:rect b="b" l="l" r="r" t="t"/>
              <a:pathLst>
                <a:path extrusionOk="0" h="1236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4644325" y="2646500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4756900" y="2583125"/>
              <a:ext cx="7525" cy="29200"/>
            </a:xfrm>
            <a:custGeom>
              <a:rect b="b" l="l" r="r" t="t"/>
              <a:pathLst>
                <a:path extrusionOk="0" h="1168" w="301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4768575" y="2589800"/>
              <a:ext cx="8375" cy="8350"/>
            </a:xfrm>
            <a:custGeom>
              <a:rect b="b" l="l" r="r" t="t"/>
              <a:pathLst>
                <a:path extrusionOk="0" h="334" w="335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4780250" y="2569775"/>
              <a:ext cx="8375" cy="29225"/>
            </a:xfrm>
            <a:custGeom>
              <a:rect b="b" l="l" r="r" t="t"/>
              <a:pathLst>
                <a:path extrusionOk="0" h="1169" w="335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4798600" y="2564775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4813600" y="2547275"/>
              <a:ext cx="9200" cy="34200"/>
            </a:xfrm>
            <a:custGeom>
              <a:rect b="b" l="l" r="r" t="t"/>
              <a:pathLst>
                <a:path extrusionOk="0" h="1368" w="368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4830275" y="2539750"/>
              <a:ext cx="8375" cy="30050"/>
            </a:xfrm>
            <a:custGeom>
              <a:rect b="b" l="l" r="r" t="t"/>
              <a:pathLst>
                <a:path extrusionOk="0" h="1202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4689350" y="2607300"/>
              <a:ext cx="35050" cy="36725"/>
            </a:xfrm>
            <a:custGeom>
              <a:rect b="b" l="l" r="r" t="t"/>
              <a:pathLst>
                <a:path extrusionOk="0" h="1469" w="1402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4936200" y="2474925"/>
              <a:ext cx="18375" cy="44850"/>
            </a:xfrm>
            <a:custGeom>
              <a:rect b="b" l="l" r="r" t="t"/>
              <a:pathLst>
                <a:path extrusionOk="0" h="1794" w="735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4881150" y="2498550"/>
              <a:ext cx="19200" cy="45400"/>
            </a:xfrm>
            <a:custGeom>
              <a:rect b="b" l="l" r="r" t="t"/>
              <a:pathLst>
                <a:path extrusionOk="0" h="1816" w="768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4854475" y="1636575"/>
              <a:ext cx="64225" cy="40100"/>
            </a:xfrm>
            <a:custGeom>
              <a:rect b="b" l="l" r="r" t="t"/>
              <a:pathLst>
                <a:path extrusionOk="0" h="1604" w="2569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4864475" y="1667400"/>
              <a:ext cx="45050" cy="28450"/>
            </a:xfrm>
            <a:custGeom>
              <a:rect b="b" l="l" r="r" t="t"/>
              <a:pathLst>
                <a:path extrusionOk="0" h="1138" w="1802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4875325" y="1694125"/>
              <a:ext cx="23375" cy="16725"/>
            </a:xfrm>
            <a:custGeom>
              <a:rect b="b" l="l" r="r" t="t"/>
              <a:pathLst>
                <a:path extrusionOk="0" h="669" w="935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3666125" y="2062650"/>
              <a:ext cx="1276550" cy="739000"/>
            </a:xfrm>
            <a:custGeom>
              <a:rect b="b" l="l" r="r" t="t"/>
              <a:pathLst>
                <a:path extrusionOk="0" h="29560" w="51062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3666125" y="2160775"/>
              <a:ext cx="1276375" cy="738425"/>
            </a:xfrm>
            <a:custGeom>
              <a:rect b="b" l="l" r="r" t="t"/>
              <a:pathLst>
                <a:path extrusionOk="0" h="29537" w="51055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3665300" y="2258375"/>
              <a:ext cx="1276750" cy="738400"/>
            </a:xfrm>
            <a:custGeom>
              <a:rect b="b" l="l" r="r" t="t"/>
              <a:pathLst>
                <a:path extrusionOk="0" h="29536" w="5107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3665300" y="2355750"/>
              <a:ext cx="1276750" cy="738600"/>
            </a:xfrm>
            <a:custGeom>
              <a:rect b="b" l="l" r="r" t="t"/>
              <a:pathLst>
                <a:path extrusionOk="0" h="29544" w="5107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3690300" y="2639825"/>
              <a:ext cx="169325" cy="440350"/>
            </a:xfrm>
            <a:custGeom>
              <a:rect b="b" l="l" r="r" t="t"/>
              <a:pathLst>
                <a:path extrusionOk="0" h="17614" w="6773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4325750" y="2419675"/>
              <a:ext cx="169325" cy="293575"/>
            </a:xfrm>
            <a:custGeom>
              <a:rect b="b" l="l" r="r" t="t"/>
              <a:pathLst>
                <a:path extrusionOk="0" h="11743" w="6773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2733800" y="1759200"/>
              <a:ext cx="777225" cy="2158250"/>
            </a:xfrm>
            <a:custGeom>
              <a:rect b="b" l="l" r="r" t="t"/>
              <a:pathLst>
                <a:path extrusionOk="0" h="86330" w="31089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2732950" y="3177725"/>
              <a:ext cx="778925" cy="603775"/>
            </a:xfrm>
            <a:custGeom>
              <a:rect b="b" l="l" r="r" t="t"/>
              <a:pathLst>
                <a:path extrusionOk="0" h="24151" w="31157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2790500" y="2196175"/>
              <a:ext cx="88425" cy="153475"/>
            </a:xfrm>
            <a:custGeom>
              <a:rect b="b" l="l" r="r" t="t"/>
              <a:pathLst>
                <a:path extrusionOk="0" h="6139" w="3537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2927250" y="2195825"/>
              <a:ext cx="19225" cy="46250"/>
            </a:xfrm>
            <a:custGeom>
              <a:rect b="b" l="l" r="r" t="t"/>
              <a:pathLst>
                <a:path extrusionOk="0" h="1850" w="769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949775" y="2180325"/>
              <a:ext cx="13375" cy="44225"/>
            </a:xfrm>
            <a:custGeom>
              <a:rect b="b" l="l" r="r" t="t"/>
              <a:pathLst>
                <a:path extrusionOk="0" h="1769" w="535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966450" y="2170825"/>
              <a:ext cx="13375" cy="45400"/>
            </a:xfrm>
            <a:custGeom>
              <a:rect b="b" l="l" r="r" t="t"/>
              <a:pathLst>
                <a:path extrusionOk="0" h="1816" w="535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983975" y="2169150"/>
              <a:ext cx="19200" cy="53750"/>
            </a:xfrm>
            <a:custGeom>
              <a:rect b="b" l="l" r="r" t="t"/>
              <a:pathLst>
                <a:path extrusionOk="0" h="2150" w="768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3008150" y="2165325"/>
              <a:ext cx="4200" cy="30875"/>
            </a:xfrm>
            <a:custGeom>
              <a:rect b="b" l="l" r="r" t="t"/>
              <a:pathLst>
                <a:path extrusionOk="0" h="1235" w="168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3016500" y="2131125"/>
              <a:ext cx="17525" cy="65075"/>
            </a:xfrm>
            <a:custGeom>
              <a:rect b="b" l="l" r="r" t="t"/>
              <a:pathLst>
                <a:path extrusionOk="0" h="2603" w="701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3028175" y="2124475"/>
              <a:ext cx="17525" cy="65900"/>
            </a:xfrm>
            <a:custGeom>
              <a:rect b="b" l="l" r="r" t="t"/>
              <a:pathLst>
                <a:path extrusionOk="0" h="2636" w="701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3049025" y="2124475"/>
              <a:ext cx="30025" cy="47550"/>
            </a:xfrm>
            <a:custGeom>
              <a:rect b="b" l="l" r="r" t="t"/>
              <a:pathLst>
                <a:path extrusionOk="0" h="1902" w="1201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3084050" y="2106950"/>
              <a:ext cx="19200" cy="55075"/>
            </a:xfrm>
            <a:custGeom>
              <a:rect b="b" l="l" r="r" t="t"/>
              <a:pathLst>
                <a:path extrusionOk="0" h="2203" w="768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3109050" y="2096950"/>
              <a:ext cx="19225" cy="53400"/>
            </a:xfrm>
            <a:custGeom>
              <a:rect b="b" l="l" r="r" t="t"/>
              <a:pathLst>
                <a:path extrusionOk="0" h="2136" w="769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3131575" y="2082775"/>
              <a:ext cx="17525" cy="40050"/>
            </a:xfrm>
            <a:custGeom>
              <a:rect b="b" l="l" r="r" t="t"/>
              <a:pathLst>
                <a:path extrusionOk="0" h="1602" w="701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3154925" y="2066925"/>
              <a:ext cx="19200" cy="55900"/>
            </a:xfrm>
            <a:custGeom>
              <a:rect b="b" l="l" r="r" t="t"/>
              <a:pathLst>
                <a:path extrusionOk="0" h="2236" w="768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3179950" y="2055675"/>
              <a:ext cx="19200" cy="37950"/>
            </a:xfrm>
            <a:custGeom>
              <a:rect b="b" l="l" r="r" t="t"/>
              <a:pathLst>
                <a:path extrusionOk="0" h="1518" w="768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3204125" y="2075250"/>
              <a:ext cx="4200" cy="7550"/>
            </a:xfrm>
            <a:custGeom>
              <a:rect b="b" l="l" r="r" t="t"/>
              <a:pathLst>
                <a:path extrusionOk="0" h="302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3212475" y="20369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3236650" y="20227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3262500" y="2001050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3297525" y="1968525"/>
              <a:ext cx="17550" cy="65900"/>
            </a:xfrm>
            <a:custGeom>
              <a:rect b="b" l="l" r="r" t="t"/>
              <a:pathLst>
                <a:path extrusionOk="0" h="2636" w="702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2795500" y="2872775"/>
              <a:ext cx="21700" cy="53950"/>
            </a:xfrm>
            <a:custGeom>
              <a:rect b="b" l="l" r="r" t="t"/>
              <a:pathLst>
                <a:path extrusionOk="0" h="2158" w="868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2819675" y="2870750"/>
              <a:ext cx="20050" cy="39300"/>
            </a:xfrm>
            <a:custGeom>
              <a:rect b="b" l="l" r="r" t="t"/>
              <a:pathLst>
                <a:path extrusionOk="0" h="1572" w="802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2844700" y="2858325"/>
              <a:ext cx="10875" cy="39550"/>
            </a:xfrm>
            <a:custGeom>
              <a:rect b="b" l="l" r="r" t="t"/>
              <a:pathLst>
                <a:path extrusionOk="0" h="1582" w="435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2857200" y="2834150"/>
              <a:ext cx="14225" cy="54225"/>
            </a:xfrm>
            <a:custGeom>
              <a:rect b="b" l="l" r="r" t="t"/>
              <a:pathLst>
                <a:path extrusionOk="0" h="2169" w="569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2873900" y="28399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2898900" y="2826625"/>
              <a:ext cx="10875" cy="40050"/>
            </a:xfrm>
            <a:custGeom>
              <a:rect b="b" l="l" r="r" t="t"/>
              <a:pathLst>
                <a:path extrusionOk="0" h="1602" w="435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2914750" y="2809125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2949775" y="2795775"/>
              <a:ext cx="17550" cy="39225"/>
            </a:xfrm>
            <a:custGeom>
              <a:rect b="b" l="l" r="r" t="t"/>
              <a:pathLst>
                <a:path extrusionOk="0" h="1569" w="702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2973950" y="2781600"/>
              <a:ext cx="19225" cy="40875"/>
            </a:xfrm>
            <a:custGeom>
              <a:rect b="b" l="l" r="r" t="t"/>
              <a:pathLst>
                <a:path extrusionOk="0" h="1635" w="769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2998150" y="2768250"/>
              <a:ext cx="18375" cy="37975"/>
            </a:xfrm>
            <a:custGeom>
              <a:rect b="b" l="l" r="r" t="t"/>
              <a:pathLst>
                <a:path extrusionOk="0" h="1519" w="735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3021500" y="2754500"/>
              <a:ext cx="19200" cy="38800"/>
            </a:xfrm>
            <a:custGeom>
              <a:rect b="b" l="l" r="r" t="t"/>
              <a:pathLst>
                <a:path extrusionOk="0" h="1552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2795500" y="3340325"/>
              <a:ext cx="2525" cy="46250"/>
            </a:xfrm>
            <a:custGeom>
              <a:rect b="b" l="l" r="r" t="t"/>
              <a:pathLst>
                <a:path extrusionOk="0" h="1850" w="101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2805500" y="3340325"/>
              <a:ext cx="18375" cy="40900"/>
            </a:xfrm>
            <a:custGeom>
              <a:rect b="b" l="l" r="r" t="t"/>
              <a:pathLst>
                <a:path extrusionOk="0" h="1636" w="735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2829700" y="3310300"/>
              <a:ext cx="19200" cy="53400"/>
            </a:xfrm>
            <a:custGeom>
              <a:rect b="b" l="l" r="r" t="t"/>
              <a:pathLst>
                <a:path extrusionOk="0" h="2136" w="768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2853875" y="3311650"/>
              <a:ext cx="20050" cy="38725"/>
            </a:xfrm>
            <a:custGeom>
              <a:rect b="b" l="l" r="r" t="t"/>
              <a:pathLst>
                <a:path extrusionOk="0" h="1549" w="802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2877225" y="3295300"/>
              <a:ext cx="17550" cy="45050"/>
            </a:xfrm>
            <a:custGeom>
              <a:rect b="b" l="l" r="r" t="t"/>
              <a:pathLst>
                <a:path extrusionOk="0" h="1802" w="702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2926425" y="2488900"/>
              <a:ext cx="24200" cy="50050"/>
            </a:xfrm>
            <a:custGeom>
              <a:rect b="b" l="l" r="r" t="t"/>
              <a:pathLst>
                <a:path extrusionOk="0" h="2002" w="968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2954775" y="24822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2978125" y="2472200"/>
              <a:ext cx="20050" cy="37575"/>
            </a:xfrm>
            <a:custGeom>
              <a:rect b="b" l="l" r="r" t="t"/>
              <a:pathLst>
                <a:path extrusionOk="0" h="1503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3003150" y="2458875"/>
              <a:ext cx="12525" cy="39850"/>
            </a:xfrm>
            <a:custGeom>
              <a:rect b="b" l="l" r="r" t="t"/>
              <a:pathLst>
                <a:path extrusionOk="0" h="1594" w="501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3017325" y="24455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3044000" y="2427400"/>
              <a:ext cx="4200" cy="48800"/>
            </a:xfrm>
            <a:custGeom>
              <a:rect b="b" l="l" r="r" t="t"/>
              <a:pathLst>
                <a:path extrusionOk="0" h="1952" w="168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3052350" y="242885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3076525" y="2406325"/>
              <a:ext cx="29225" cy="47575"/>
            </a:xfrm>
            <a:custGeom>
              <a:rect b="b" l="l" r="r" t="t"/>
              <a:pathLst>
                <a:path extrusionOk="0" h="1903" w="1169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2927250" y="2638175"/>
              <a:ext cx="23375" cy="54225"/>
            </a:xfrm>
            <a:custGeom>
              <a:rect b="b" l="l" r="r" t="t"/>
              <a:pathLst>
                <a:path extrusionOk="0" h="2169" w="935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2958125" y="2624825"/>
              <a:ext cx="21700" cy="54225"/>
            </a:xfrm>
            <a:custGeom>
              <a:rect b="b" l="l" r="r" t="t"/>
              <a:pathLst>
                <a:path extrusionOk="0" h="2169" w="868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2985625" y="2615650"/>
              <a:ext cx="19225" cy="47550"/>
            </a:xfrm>
            <a:custGeom>
              <a:rect b="b" l="l" r="r" t="t"/>
              <a:pathLst>
                <a:path extrusionOk="0" h="1902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3019000" y="2595625"/>
              <a:ext cx="4200" cy="48200"/>
            </a:xfrm>
            <a:custGeom>
              <a:rect b="b" l="l" r="r" t="t"/>
              <a:pathLst>
                <a:path extrusionOk="0" h="1928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3030675" y="2596475"/>
              <a:ext cx="19200" cy="41725"/>
            </a:xfrm>
            <a:custGeom>
              <a:rect b="b" l="l" r="r" t="t"/>
              <a:pathLst>
                <a:path extrusionOk="0" h="1669" w="768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3053175" y="2582500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3077375" y="2568600"/>
              <a:ext cx="20025" cy="54375"/>
            </a:xfrm>
            <a:custGeom>
              <a:rect b="b" l="l" r="r" t="t"/>
              <a:pathLst>
                <a:path extrusionOk="0" h="2175" w="801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3101550" y="25547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3124900" y="254060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3148250" y="2518900"/>
              <a:ext cx="15050" cy="45475"/>
            </a:xfrm>
            <a:custGeom>
              <a:rect b="b" l="l" r="r" t="t"/>
              <a:pathLst>
                <a:path extrusionOk="0" h="1819" w="602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3167425" y="2509750"/>
              <a:ext cx="5025" cy="48375"/>
            </a:xfrm>
            <a:custGeom>
              <a:rect b="b" l="l" r="r" t="t"/>
              <a:pathLst>
                <a:path extrusionOk="0" h="1935" w="201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3177450" y="2510575"/>
              <a:ext cx="20025" cy="38375"/>
            </a:xfrm>
            <a:custGeom>
              <a:rect b="b" l="l" r="r" t="t"/>
              <a:pathLst>
                <a:path extrusionOk="0" h="1535" w="801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3204125" y="2495550"/>
              <a:ext cx="19200" cy="42350"/>
            </a:xfrm>
            <a:custGeom>
              <a:rect b="b" l="l" r="r" t="t"/>
              <a:pathLst>
                <a:path extrusionOk="0" h="1694" w="768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2925600" y="2950050"/>
              <a:ext cx="23375" cy="50900"/>
            </a:xfrm>
            <a:custGeom>
              <a:rect b="b" l="l" r="r" t="t"/>
              <a:pathLst>
                <a:path extrusionOk="0" h="2036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2952275" y="294720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2976475" y="2934200"/>
              <a:ext cx="19200" cy="39225"/>
            </a:xfrm>
            <a:custGeom>
              <a:rect b="b" l="l" r="r" t="t"/>
              <a:pathLst>
                <a:path extrusionOk="0" h="1569" w="768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3001475" y="2920025"/>
              <a:ext cx="11700" cy="40050"/>
            </a:xfrm>
            <a:custGeom>
              <a:rect b="b" l="l" r="r" t="t"/>
              <a:pathLst>
                <a:path extrusionOk="0" h="1602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3015650" y="2910525"/>
              <a:ext cx="20050" cy="37875"/>
            </a:xfrm>
            <a:custGeom>
              <a:rect b="b" l="l" r="r" t="t"/>
              <a:pathLst>
                <a:path extrusionOk="0" h="1515" w="802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3042350" y="2890000"/>
              <a:ext cx="19200" cy="47575"/>
            </a:xfrm>
            <a:custGeom>
              <a:rect b="b" l="l" r="r" t="t"/>
              <a:pathLst>
                <a:path extrusionOk="0" h="1903" w="768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3078200" y="28760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3091550" y="2866650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3115725" y="28533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3137400" y="2837475"/>
              <a:ext cx="19225" cy="41725"/>
            </a:xfrm>
            <a:custGeom>
              <a:rect b="b" l="l" r="r" t="t"/>
              <a:pathLst>
                <a:path extrusionOk="0" h="1669" w="769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3164925" y="2818300"/>
              <a:ext cx="3375" cy="48375"/>
            </a:xfrm>
            <a:custGeom>
              <a:rect b="b" l="l" r="r" t="t"/>
              <a:pathLst>
                <a:path extrusionOk="0" h="1935" w="135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3172425" y="2811000"/>
              <a:ext cx="15050" cy="45800"/>
            </a:xfrm>
            <a:custGeom>
              <a:rect b="b" l="l" r="r" t="t"/>
              <a:pathLst>
                <a:path extrusionOk="0" h="1832" w="602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3190775" y="2809950"/>
              <a:ext cx="17550" cy="39025"/>
            </a:xfrm>
            <a:custGeom>
              <a:rect b="b" l="l" r="r" t="t"/>
              <a:pathLst>
                <a:path extrusionOk="0" h="1561" w="702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2927250" y="3102675"/>
              <a:ext cx="24225" cy="54000"/>
            </a:xfrm>
            <a:custGeom>
              <a:rect b="b" l="l" r="r" t="t"/>
              <a:pathLst>
                <a:path extrusionOk="0" h="2160" w="969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2957275" y="3091825"/>
              <a:ext cx="4200" cy="48400"/>
            </a:xfrm>
            <a:custGeom>
              <a:rect b="b" l="l" r="r" t="t"/>
              <a:pathLst>
                <a:path extrusionOk="0" h="1936" w="168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2965625" y="3093500"/>
              <a:ext cx="18375" cy="39200"/>
            </a:xfrm>
            <a:custGeom>
              <a:rect b="b" l="l" r="r" t="t"/>
              <a:pathLst>
                <a:path extrusionOk="0" h="1568" w="735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2987300" y="308015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3011500" y="3066800"/>
              <a:ext cx="20850" cy="38400"/>
            </a:xfrm>
            <a:custGeom>
              <a:rect b="b" l="l" r="r" t="t"/>
              <a:pathLst>
                <a:path extrusionOk="0" h="1536" w="834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3034850" y="3050125"/>
              <a:ext cx="20850" cy="40050"/>
            </a:xfrm>
            <a:custGeom>
              <a:rect b="b" l="l" r="r" t="t"/>
              <a:pathLst>
                <a:path extrusionOk="0" h="1602" w="834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3059025" y="30401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3084050" y="30261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2926425" y="3409550"/>
              <a:ext cx="24200" cy="50900"/>
            </a:xfrm>
            <a:custGeom>
              <a:rect b="b" l="l" r="r" t="t"/>
              <a:pathLst>
                <a:path extrusionOk="0" h="2036" w="968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2954775" y="3406225"/>
              <a:ext cx="20875" cy="38375"/>
            </a:xfrm>
            <a:custGeom>
              <a:rect b="b" l="l" r="r" t="t"/>
              <a:pathLst>
                <a:path extrusionOk="0" h="1535" w="835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2978125" y="3389525"/>
              <a:ext cx="20050" cy="40075"/>
            </a:xfrm>
            <a:custGeom>
              <a:rect b="b" l="l" r="r" t="t"/>
              <a:pathLst>
                <a:path extrusionOk="0" h="1603" w="802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3002325" y="33795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3027325" y="3366175"/>
              <a:ext cx="11700" cy="40700"/>
            </a:xfrm>
            <a:custGeom>
              <a:rect b="b" l="l" r="r" t="t"/>
              <a:pathLst>
                <a:path extrusionOk="0" h="1628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3041500" y="3356175"/>
              <a:ext cx="19225" cy="40425"/>
            </a:xfrm>
            <a:custGeom>
              <a:rect b="b" l="l" r="r" t="t"/>
              <a:pathLst>
                <a:path extrusionOk="0" h="1617" w="769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3063200" y="3338875"/>
              <a:ext cx="21700" cy="56525"/>
            </a:xfrm>
            <a:custGeom>
              <a:rect b="b" l="l" r="r" t="t"/>
              <a:pathLst>
                <a:path extrusionOk="0" h="2261" w="868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3090700" y="3328650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2925600" y="3564650"/>
              <a:ext cx="23375" cy="50075"/>
            </a:xfrm>
            <a:custGeom>
              <a:rect b="b" l="l" r="r" t="t"/>
              <a:pathLst>
                <a:path extrusionOk="0" h="2003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2953950" y="3553825"/>
              <a:ext cx="4200" cy="48375"/>
            </a:xfrm>
            <a:custGeom>
              <a:rect b="b" l="l" r="r" t="t"/>
              <a:pathLst>
                <a:path extrusionOk="0" h="1935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2961450" y="3547350"/>
              <a:ext cx="15050" cy="45275"/>
            </a:xfrm>
            <a:custGeom>
              <a:rect b="b" l="l" r="r" t="t"/>
              <a:pathLst>
                <a:path extrusionOk="0" h="1811" w="602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2980625" y="35454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3007325" y="3523375"/>
              <a:ext cx="30050" cy="49650"/>
            </a:xfrm>
            <a:custGeom>
              <a:rect b="b" l="l" r="r" t="t"/>
              <a:pathLst>
                <a:path extrusionOk="0" h="1986" w="1202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3042350" y="3509625"/>
              <a:ext cx="19200" cy="39575"/>
            </a:xfrm>
            <a:custGeom>
              <a:rect b="b" l="l" r="r" t="t"/>
              <a:pathLst>
                <a:path extrusionOk="0" h="1583" w="768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3067350" y="3495450"/>
              <a:ext cx="20050" cy="54225"/>
            </a:xfrm>
            <a:custGeom>
              <a:rect b="b" l="l" r="r" t="t"/>
              <a:pathLst>
                <a:path extrusionOk="0" h="2169" w="802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3090700" y="3481475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3393425" y="1921825"/>
              <a:ext cx="35050" cy="36700"/>
            </a:xfrm>
            <a:custGeom>
              <a:rect b="b" l="l" r="r" t="t"/>
              <a:pathLst>
                <a:path extrusionOk="0" h="1468" w="1402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2727125" y="1078675"/>
              <a:ext cx="2393400" cy="1385225"/>
            </a:xfrm>
            <a:custGeom>
              <a:rect b="b" l="l" r="r" t="t"/>
              <a:pathLst>
                <a:path extrusionOk="0" h="55409" w="95736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2801350" y="2519750"/>
              <a:ext cx="66725" cy="90925"/>
            </a:xfrm>
            <a:custGeom>
              <a:rect b="b" l="l" r="r" t="t"/>
              <a:pathLst>
                <a:path extrusionOk="0" h="3637" w="2669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2807175" y="2681425"/>
              <a:ext cx="55075" cy="61850"/>
            </a:xfrm>
            <a:custGeom>
              <a:rect b="b" l="l" r="r" t="t"/>
              <a:pathLst>
                <a:path extrusionOk="0" h="2474" w="2203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2813850" y="2995925"/>
              <a:ext cx="42550" cy="63400"/>
            </a:xfrm>
            <a:custGeom>
              <a:rect b="b" l="l" r="r" t="t"/>
              <a:pathLst>
                <a:path extrusionOk="0" h="2536" w="1702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2808850" y="3144950"/>
              <a:ext cx="51725" cy="65325"/>
            </a:xfrm>
            <a:custGeom>
              <a:rect b="b" l="l" r="r" t="t"/>
              <a:pathLst>
                <a:path extrusionOk="0" h="2613" w="2069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2820525" y="3451700"/>
              <a:ext cx="40875" cy="72125"/>
            </a:xfrm>
            <a:custGeom>
              <a:rect b="b" l="l" r="r" t="t"/>
              <a:pathLst>
                <a:path extrusionOk="0" h="2885" w="1635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2808000" y="3433400"/>
              <a:ext cx="40900" cy="82075"/>
            </a:xfrm>
            <a:custGeom>
              <a:rect b="b" l="l" r="r" t="t"/>
              <a:pathLst>
                <a:path extrusionOk="0" h="3283" w="1636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2840525" y="3451400"/>
              <a:ext cx="20875" cy="25725"/>
            </a:xfrm>
            <a:custGeom>
              <a:rect b="b" l="l" r="r" t="t"/>
              <a:pathLst>
                <a:path extrusionOk="0" h="1029" w="835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2809675" y="3593225"/>
              <a:ext cx="22550" cy="36500"/>
            </a:xfrm>
            <a:custGeom>
              <a:rect b="b" l="l" r="r" t="t"/>
              <a:pathLst>
                <a:path extrusionOk="0" h="1460" w="902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2838025" y="3601350"/>
              <a:ext cx="22550" cy="36725"/>
            </a:xfrm>
            <a:custGeom>
              <a:rect b="b" l="l" r="r" t="t"/>
              <a:pathLst>
                <a:path extrusionOk="0" h="1469" w="902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2838025" y="3631575"/>
              <a:ext cx="22550" cy="36525"/>
            </a:xfrm>
            <a:custGeom>
              <a:rect b="b" l="l" r="r" t="t"/>
              <a:pathLst>
                <a:path extrusionOk="0" h="1461" w="902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2818425" y="3620325"/>
              <a:ext cx="23800" cy="47775"/>
            </a:xfrm>
            <a:custGeom>
              <a:rect b="b" l="l" r="r" t="t"/>
              <a:pathLst>
                <a:path extrusionOk="0" h="1911" w="952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2818025" y="3622575"/>
              <a:ext cx="24550" cy="15500"/>
            </a:xfrm>
            <a:custGeom>
              <a:rect b="b" l="l" r="r" t="t"/>
              <a:pathLst>
                <a:path extrusionOk="0" h="620" w="982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3390925" y="2534750"/>
              <a:ext cx="40050" cy="42550"/>
            </a:xfrm>
            <a:custGeom>
              <a:rect b="b" l="l" r="r" t="t"/>
              <a:pathLst>
                <a:path extrusionOk="0" h="1702" w="1602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3390925" y="2995575"/>
              <a:ext cx="40050" cy="42075"/>
            </a:xfrm>
            <a:custGeom>
              <a:rect b="b" l="l" r="r" t="t"/>
              <a:pathLst>
                <a:path extrusionOk="0" h="1683" w="1602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2728775" y="615050"/>
              <a:ext cx="2391750" cy="3309050"/>
            </a:xfrm>
            <a:custGeom>
              <a:rect b="b" l="l" r="r" t="t"/>
              <a:pathLst>
                <a:path extrusionOk="0" h="132362" w="9567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2682075" y="589025"/>
              <a:ext cx="2438450" cy="1623025"/>
            </a:xfrm>
            <a:custGeom>
              <a:rect b="b" l="l" r="r" t="t"/>
              <a:pathLst>
                <a:path extrusionOk="0" h="64921" w="97538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2727950" y="613525"/>
              <a:ext cx="2392575" cy="1598525"/>
            </a:xfrm>
            <a:custGeom>
              <a:rect b="b" l="l" r="r" t="t"/>
              <a:pathLst>
                <a:path extrusionOk="0" h="63941" w="95703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2692925" y="589025"/>
              <a:ext cx="2415925" cy="1397875"/>
            </a:xfrm>
            <a:custGeom>
              <a:rect b="b" l="l" r="r" t="t"/>
              <a:pathLst>
                <a:path extrusionOk="0" h="55915" w="96637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2786325" y="1988200"/>
              <a:ext cx="73425" cy="45400"/>
            </a:xfrm>
            <a:custGeom>
              <a:rect b="b" l="l" r="r" t="t"/>
              <a:pathLst>
                <a:path extrusionOk="0" h="1816" w="2937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2786325" y="2018000"/>
              <a:ext cx="74450" cy="45600"/>
            </a:xfrm>
            <a:custGeom>
              <a:rect b="b" l="l" r="r" t="t"/>
              <a:pathLst>
                <a:path extrusionOk="0" h="1824" w="2978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2785500" y="2047250"/>
              <a:ext cx="74250" cy="45550"/>
            </a:xfrm>
            <a:custGeom>
              <a:rect b="b" l="l" r="r" t="t"/>
              <a:pathLst>
                <a:path extrusionOk="0" h="1822" w="297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2893900" y="1942675"/>
              <a:ext cx="43400" cy="85900"/>
            </a:xfrm>
            <a:custGeom>
              <a:rect b="b" l="l" r="r" t="t"/>
              <a:pathLst>
                <a:path extrusionOk="0" h="3436" w="1736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2944775" y="1937325"/>
              <a:ext cx="35050" cy="63750"/>
            </a:xfrm>
            <a:custGeom>
              <a:rect b="b" l="l" r="r" t="t"/>
              <a:pathLst>
                <a:path extrusionOk="0" h="2550" w="1402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2986475" y="1912650"/>
              <a:ext cx="35875" cy="64225"/>
            </a:xfrm>
            <a:custGeom>
              <a:rect b="b" l="l" r="r" t="t"/>
              <a:pathLst>
                <a:path extrusionOk="0" h="2569" w="1435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3029000" y="1881800"/>
              <a:ext cx="35875" cy="92925"/>
            </a:xfrm>
            <a:custGeom>
              <a:rect b="b" l="l" r="r" t="t"/>
              <a:pathLst>
                <a:path extrusionOk="0" h="3717" w="1435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3074875" y="1850300"/>
              <a:ext cx="8350" cy="81550"/>
            </a:xfrm>
            <a:custGeom>
              <a:rect b="b" l="l" r="r" t="t"/>
              <a:pathLst>
                <a:path extrusionOk="0" h="3262" w="334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3091550" y="1852600"/>
              <a:ext cx="35050" cy="63400"/>
            </a:xfrm>
            <a:custGeom>
              <a:rect b="b" l="l" r="r" t="t"/>
              <a:pathLst>
                <a:path extrusionOk="0" h="2536" w="1402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3148250" y="1799225"/>
              <a:ext cx="38400" cy="83425"/>
            </a:xfrm>
            <a:custGeom>
              <a:rect b="b" l="l" r="r" t="t"/>
              <a:pathLst>
                <a:path extrusionOk="0" h="3337" w="1536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3192450" y="1794225"/>
              <a:ext cx="33375" cy="63400"/>
            </a:xfrm>
            <a:custGeom>
              <a:rect b="b" l="l" r="r" t="t"/>
              <a:pathLst>
                <a:path extrusionOk="0" h="2536" w="1335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3231650" y="1772550"/>
              <a:ext cx="31700" cy="65075"/>
            </a:xfrm>
            <a:custGeom>
              <a:rect b="b" l="l" r="r" t="t"/>
              <a:pathLst>
                <a:path extrusionOk="0" h="2603" w="1268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3274175" y="1750025"/>
              <a:ext cx="19200" cy="66750"/>
            </a:xfrm>
            <a:custGeom>
              <a:rect b="b" l="l" r="r" t="t"/>
              <a:pathLst>
                <a:path extrusionOk="0" h="2670" w="768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3297525" y="1734175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3339225" y="1700000"/>
              <a:ext cx="32550" cy="79250"/>
            </a:xfrm>
            <a:custGeom>
              <a:rect b="b" l="l" r="r" t="t"/>
              <a:pathLst>
                <a:path extrusionOk="0" h="3170" w="1302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3397600" y="1654125"/>
              <a:ext cx="40050" cy="84250"/>
            </a:xfrm>
            <a:custGeom>
              <a:rect b="b" l="l" r="r" t="t"/>
              <a:pathLst>
                <a:path extrusionOk="0" h="3370" w="1602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3444300" y="1649125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3488500" y="1624100"/>
              <a:ext cx="32550" cy="69025"/>
            </a:xfrm>
            <a:custGeom>
              <a:rect b="b" l="l" r="r" t="t"/>
              <a:pathLst>
                <a:path extrusionOk="0" h="2761" w="1302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3528525" y="1601600"/>
              <a:ext cx="29200" cy="63400"/>
            </a:xfrm>
            <a:custGeom>
              <a:rect b="b" l="l" r="r" t="t"/>
              <a:pathLst>
                <a:path extrusionOk="0" h="2536" w="1168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3564375" y="1579900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3606925" y="1544250"/>
              <a:ext cx="6675" cy="79675"/>
            </a:xfrm>
            <a:custGeom>
              <a:rect b="b" l="l" r="r" t="t"/>
              <a:pathLst>
                <a:path extrusionOk="0" h="3187" w="267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3622750" y="1546550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3721150" y="939625"/>
              <a:ext cx="930700" cy="627075"/>
            </a:xfrm>
            <a:custGeom>
              <a:rect b="b" l="l" r="r" t="t"/>
              <a:pathLst>
                <a:path extrusionOk="0" h="25083" w="37228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3752025" y="1456025"/>
              <a:ext cx="54225" cy="61350"/>
            </a:xfrm>
            <a:custGeom>
              <a:rect b="b" l="l" r="r" t="t"/>
              <a:pathLst>
                <a:path extrusionOk="0" h="2454" w="2169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3842925" y="1431675"/>
              <a:ext cx="3350" cy="39850"/>
            </a:xfrm>
            <a:custGeom>
              <a:rect b="b" l="l" r="r" t="t"/>
              <a:pathLst>
                <a:path extrusionOk="0" h="1594" w="134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3853750" y="1428975"/>
              <a:ext cx="19200" cy="35875"/>
            </a:xfrm>
            <a:custGeom>
              <a:rect b="b" l="l" r="r" t="t"/>
              <a:pathLst>
                <a:path extrusionOk="0" h="1435" w="768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3876275" y="1417300"/>
              <a:ext cx="17525" cy="33175"/>
            </a:xfrm>
            <a:custGeom>
              <a:rect b="b" l="l" r="r" t="t"/>
              <a:pathLst>
                <a:path extrusionOk="0" h="1327" w="701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3899625" y="1403125"/>
              <a:ext cx="18375" cy="45875"/>
            </a:xfrm>
            <a:custGeom>
              <a:rect b="b" l="l" r="r" t="t"/>
              <a:pathLst>
                <a:path extrusionOk="0" h="1835" w="735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3922150" y="13897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3944650" y="1376050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3967175" y="1357450"/>
              <a:ext cx="14200" cy="36925"/>
            </a:xfrm>
            <a:custGeom>
              <a:rect b="b" l="l" r="r" t="t"/>
              <a:pathLst>
                <a:path extrusionOk="0" h="1477" w="568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3993850" y="13482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4018875" y="1334725"/>
              <a:ext cx="18375" cy="35050"/>
            </a:xfrm>
            <a:custGeom>
              <a:rect b="b" l="l" r="r" t="t"/>
              <a:pathLst>
                <a:path extrusionOk="0" h="1402" w="735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4041400" y="1318875"/>
              <a:ext cx="19200" cy="45900"/>
            </a:xfrm>
            <a:custGeom>
              <a:rect b="b" l="l" r="r" t="t"/>
              <a:pathLst>
                <a:path extrusionOk="0" h="1836" w="768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4073925" y="1287200"/>
              <a:ext cx="22525" cy="46725"/>
            </a:xfrm>
            <a:custGeom>
              <a:rect b="b" l="l" r="r" t="t"/>
              <a:pathLst>
                <a:path extrusionOk="0" h="1869" w="901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4103925" y="127470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4129775" y="1266350"/>
              <a:ext cx="19225" cy="39225"/>
            </a:xfrm>
            <a:custGeom>
              <a:rect b="b" l="l" r="r" t="t"/>
              <a:pathLst>
                <a:path extrusionOk="0" h="1569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4161475" y="12430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4178150" y="1238000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4199825" y="1222975"/>
              <a:ext cx="14225" cy="37150"/>
            </a:xfrm>
            <a:custGeom>
              <a:rect b="b" l="l" r="r" t="t"/>
              <a:pathLst>
                <a:path extrusionOk="0" h="1486" w="569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4215675" y="1213175"/>
              <a:ext cx="14200" cy="37475"/>
            </a:xfrm>
            <a:custGeom>
              <a:rect b="b" l="l" r="r" t="t"/>
              <a:pathLst>
                <a:path extrusionOk="0" h="1499" w="568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4234850" y="1209650"/>
              <a:ext cx="19225" cy="45875"/>
            </a:xfrm>
            <a:custGeom>
              <a:rect b="b" l="l" r="r" t="t"/>
              <a:pathLst>
                <a:path extrusionOk="0" h="1835" w="769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4259050" y="1202975"/>
              <a:ext cx="5025" cy="27550"/>
            </a:xfrm>
            <a:custGeom>
              <a:rect b="b" l="l" r="r" t="t"/>
              <a:pathLst>
                <a:path extrusionOk="0" h="1102" w="201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4268225" y="1173775"/>
              <a:ext cx="17525" cy="55900"/>
            </a:xfrm>
            <a:custGeom>
              <a:rect b="b" l="l" r="r" t="t"/>
              <a:pathLst>
                <a:path extrusionOk="0" h="2236" w="701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4279050" y="1167100"/>
              <a:ext cx="17550" cy="55900"/>
            </a:xfrm>
            <a:custGeom>
              <a:rect b="b" l="l" r="r" t="t"/>
              <a:pathLst>
                <a:path extrusionOk="0" h="2236" w="702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4301575" y="1164200"/>
              <a:ext cx="29225" cy="42975"/>
            </a:xfrm>
            <a:custGeom>
              <a:rect b="b" l="l" r="r" t="t"/>
              <a:pathLst>
                <a:path extrusionOk="0" h="1719" w="1169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4334100" y="1148775"/>
              <a:ext cx="19200" cy="46725"/>
            </a:xfrm>
            <a:custGeom>
              <a:rect b="b" l="l" r="r" t="t"/>
              <a:pathLst>
                <a:path extrusionOk="0" h="1869" w="768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4359125" y="1137925"/>
              <a:ext cx="18375" cy="45900"/>
            </a:xfrm>
            <a:custGeom>
              <a:rect b="b" l="l" r="r" t="t"/>
              <a:pathLst>
                <a:path extrusionOk="0" h="1836" w="735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4381625" y="1124575"/>
              <a:ext cx="18375" cy="33175"/>
            </a:xfrm>
            <a:custGeom>
              <a:rect b="b" l="l" r="r" t="t"/>
              <a:pathLst>
                <a:path extrusionOk="0" h="1327" w="735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4403325" y="1107900"/>
              <a:ext cx="20025" cy="47550"/>
            </a:xfrm>
            <a:custGeom>
              <a:rect b="b" l="l" r="r" t="t"/>
              <a:pathLst>
                <a:path extrusionOk="0" h="1902" w="801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429175" y="109705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4452525" y="1110400"/>
              <a:ext cx="5025" cy="8375"/>
            </a:xfrm>
            <a:custGeom>
              <a:rect b="b" l="l" r="r" t="t"/>
              <a:pathLst>
                <a:path extrusionOk="0" h="335" w="201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4461700" y="10778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4485050" y="106452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4511725" y="1043275"/>
              <a:ext cx="28375" cy="42125"/>
            </a:xfrm>
            <a:custGeom>
              <a:rect b="b" l="l" r="r" t="t"/>
              <a:pathLst>
                <a:path extrusionOk="0" h="1685" w="1135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4544250" y="1013675"/>
              <a:ext cx="17525" cy="56725"/>
            </a:xfrm>
            <a:custGeom>
              <a:rect b="b" l="l" r="r" t="t"/>
              <a:pathLst>
                <a:path extrusionOk="0" h="2269" w="701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4565925" y="10095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4720200" y="884650"/>
              <a:ext cx="65075" cy="83400"/>
            </a:xfrm>
            <a:custGeom>
              <a:rect b="b" l="l" r="r" t="t"/>
              <a:pathLst>
                <a:path extrusionOk="0" h="3336" w="2603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4856150" y="81935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4880325" y="8051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4905350" y="79100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4856150" y="847725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4880325" y="833550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4905350" y="81935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4856150" y="8760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4880325" y="86190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4905350" y="847725"/>
              <a:ext cx="16700" cy="30025"/>
            </a:xfrm>
            <a:custGeom>
              <a:rect b="b" l="l" r="r" t="t"/>
              <a:pathLst>
                <a:path extrusionOk="0" h="1201" w="668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4985400" y="714450"/>
              <a:ext cx="76750" cy="110950"/>
            </a:xfrm>
            <a:custGeom>
              <a:rect b="b" l="l" r="r" t="t"/>
              <a:pathLst>
                <a:path extrusionOk="0" h="4438" w="307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5007925" y="727825"/>
              <a:ext cx="30875" cy="43925"/>
            </a:xfrm>
            <a:custGeom>
              <a:rect b="b" l="l" r="r" t="t"/>
              <a:pathLst>
                <a:path extrusionOk="0" h="1757" w="1235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5001250" y="769575"/>
              <a:ext cx="44225" cy="47000"/>
            </a:xfrm>
            <a:custGeom>
              <a:rect b="b" l="l" r="r" t="t"/>
              <a:pathLst>
                <a:path extrusionOk="0" h="1880" w="1769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2065825" y="4171750"/>
              <a:ext cx="522875" cy="507275"/>
            </a:xfrm>
            <a:custGeom>
              <a:rect b="b" l="l" r="r" t="t"/>
              <a:pathLst>
                <a:path extrusionOk="0" h="20291" w="20915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2150875" y="4143100"/>
              <a:ext cx="352775" cy="187975"/>
            </a:xfrm>
            <a:custGeom>
              <a:rect b="b" l="l" r="r" t="t"/>
              <a:pathLst>
                <a:path extrusionOk="0" h="7519" w="14111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2175900" y="4205950"/>
              <a:ext cx="303575" cy="125125"/>
            </a:xfrm>
            <a:custGeom>
              <a:rect b="b" l="l" r="r" t="t"/>
              <a:pathLst>
                <a:path extrusionOk="0" h="5005" w="12143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2239275" y="3558825"/>
              <a:ext cx="120100" cy="466200"/>
            </a:xfrm>
            <a:custGeom>
              <a:rect b="b" l="l" r="r" t="t"/>
              <a:pathLst>
                <a:path extrusionOk="0" h="18648" w="4804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285125" y="3697250"/>
              <a:ext cx="478700" cy="581275"/>
            </a:xfrm>
            <a:custGeom>
              <a:rect b="b" l="l" r="r" t="t"/>
              <a:pathLst>
                <a:path extrusionOk="0" h="23251" w="19148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327675" y="3750625"/>
              <a:ext cx="286900" cy="371125"/>
            </a:xfrm>
            <a:custGeom>
              <a:rect b="b" l="l" r="r" t="t"/>
              <a:pathLst>
                <a:path extrusionOk="0" h="14845" w="11476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1889025" y="3801700"/>
              <a:ext cx="458675" cy="479525"/>
            </a:xfrm>
            <a:custGeom>
              <a:rect b="b" l="l" r="r" t="t"/>
              <a:pathLst>
                <a:path extrusionOk="0" h="19181" w="18347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1888175" y="3801700"/>
              <a:ext cx="458700" cy="478500"/>
            </a:xfrm>
            <a:custGeom>
              <a:rect b="b" l="l" r="r" t="t"/>
              <a:pathLst>
                <a:path extrusionOk="0" h="19140" w="18348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2017450" y="3839025"/>
              <a:ext cx="300225" cy="441175"/>
            </a:xfrm>
            <a:custGeom>
              <a:rect b="b" l="l" r="r" t="t"/>
              <a:pathLst>
                <a:path extrusionOk="0" h="17647" w="12009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5326475" y="3383700"/>
              <a:ext cx="316925" cy="121725"/>
            </a:xfrm>
            <a:custGeom>
              <a:rect b="b" l="l" r="r" t="t"/>
              <a:pathLst>
                <a:path extrusionOk="0" h="4869" w="12677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321475" y="3287800"/>
              <a:ext cx="321925" cy="205175"/>
            </a:xfrm>
            <a:custGeom>
              <a:rect b="b" l="l" r="r" t="t"/>
              <a:pathLst>
                <a:path extrusionOk="0" h="8207" w="12877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5320625" y="3405375"/>
              <a:ext cx="227700" cy="88425"/>
            </a:xfrm>
            <a:custGeom>
              <a:rect b="b" l="l" r="r" t="t"/>
              <a:pathLst>
                <a:path extrusionOk="0" h="3537" w="9108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5804325" y="3513800"/>
              <a:ext cx="136775" cy="108350"/>
            </a:xfrm>
            <a:custGeom>
              <a:rect b="b" l="l" r="r" t="t"/>
              <a:pathLst>
                <a:path extrusionOk="0" h="4334" w="5471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5802650" y="3329500"/>
              <a:ext cx="136775" cy="280250"/>
            </a:xfrm>
            <a:custGeom>
              <a:rect b="b" l="l" r="r" t="t"/>
              <a:pathLst>
                <a:path extrusionOk="0" h="11210" w="5471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803475" y="3492950"/>
              <a:ext cx="136800" cy="116800"/>
            </a:xfrm>
            <a:custGeom>
              <a:rect b="b" l="l" r="r" t="t"/>
              <a:pathLst>
                <a:path extrusionOk="0" h="4672" w="5472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495750" y="2123625"/>
              <a:ext cx="467025" cy="1344225"/>
            </a:xfrm>
            <a:custGeom>
              <a:rect b="b" l="l" r="r" t="t"/>
              <a:pathLst>
                <a:path extrusionOk="0" h="53769" w="18681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565800" y="2349625"/>
              <a:ext cx="139300" cy="431175"/>
            </a:xfrm>
            <a:custGeom>
              <a:rect b="b" l="l" r="r" t="t"/>
              <a:pathLst>
                <a:path extrusionOk="0" h="17247" w="5572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5448225" y="2067750"/>
              <a:ext cx="108450" cy="150150"/>
            </a:xfrm>
            <a:custGeom>
              <a:rect b="b" l="l" r="r" t="t"/>
              <a:pathLst>
                <a:path extrusionOk="0" h="6006" w="4338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313125" y="1673300"/>
              <a:ext cx="281900" cy="482875"/>
            </a:xfrm>
            <a:custGeom>
              <a:rect b="b" l="l" r="r" t="t"/>
              <a:pathLst>
                <a:path extrusionOk="0" h="19315" w="11276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5764275" y="1311125"/>
              <a:ext cx="97600" cy="266300"/>
            </a:xfrm>
            <a:custGeom>
              <a:rect b="b" l="l" r="r" t="t"/>
              <a:pathLst>
                <a:path extrusionOk="0" h="10652" w="3904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5548300" y="1293875"/>
              <a:ext cx="195175" cy="167150"/>
            </a:xfrm>
            <a:custGeom>
              <a:rect b="b" l="l" r="r" t="t"/>
              <a:pathLst>
                <a:path extrusionOk="0" h="6686" w="7807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5558300" y="1333550"/>
              <a:ext cx="326100" cy="374800"/>
            </a:xfrm>
            <a:custGeom>
              <a:rect b="b" l="l" r="r" t="t"/>
              <a:pathLst>
                <a:path extrusionOk="0" h="14992" w="13044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5682550" y="1448150"/>
              <a:ext cx="30050" cy="25650"/>
            </a:xfrm>
            <a:custGeom>
              <a:rect b="b" l="l" r="r" t="t"/>
              <a:pathLst>
                <a:path extrusionOk="0" h="1026" w="1202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5586650" y="1443975"/>
              <a:ext cx="30050" cy="25100"/>
            </a:xfrm>
            <a:custGeom>
              <a:rect b="b" l="l" r="r" t="t"/>
              <a:pathLst>
                <a:path extrusionOk="0" h="1004" w="1202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5664225" y="1566575"/>
              <a:ext cx="110925" cy="67550"/>
            </a:xfrm>
            <a:custGeom>
              <a:rect b="b" l="l" r="r" t="t"/>
              <a:pathLst>
                <a:path extrusionOk="0" h="2702" w="4437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5552475" y="1241225"/>
              <a:ext cx="273550" cy="162925"/>
            </a:xfrm>
            <a:custGeom>
              <a:rect b="b" l="l" r="r" t="t"/>
              <a:pathLst>
                <a:path extrusionOk="0" h="6517" w="10942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5700075" y="1418400"/>
              <a:ext cx="29200" cy="23100"/>
            </a:xfrm>
            <a:custGeom>
              <a:rect b="b" l="l" r="r" t="t"/>
              <a:pathLst>
                <a:path extrusionOk="0" h="924" w="1168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5641700" y="1539875"/>
              <a:ext cx="43400" cy="26400"/>
            </a:xfrm>
            <a:custGeom>
              <a:rect b="b" l="l" r="r" t="t"/>
              <a:pathLst>
                <a:path extrusionOk="0" h="1056" w="1736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5659200" y="1547325"/>
              <a:ext cx="24225" cy="19275"/>
            </a:xfrm>
            <a:custGeom>
              <a:rect b="b" l="l" r="r" t="t"/>
              <a:pathLst>
                <a:path extrusionOk="0" h="771" w="969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5573325" y="1412300"/>
              <a:ext cx="30050" cy="21700"/>
            </a:xfrm>
            <a:custGeom>
              <a:rect b="b" l="l" r="r" t="t"/>
              <a:pathLst>
                <a:path extrusionOk="0" h="868" w="1202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5603350" y="1443975"/>
              <a:ext cx="50050" cy="80925"/>
            </a:xfrm>
            <a:custGeom>
              <a:rect b="b" l="l" r="r" t="t"/>
              <a:pathLst>
                <a:path extrusionOk="0" h="3237" w="2002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5501600" y="1651625"/>
              <a:ext cx="457850" cy="607675"/>
            </a:xfrm>
            <a:custGeom>
              <a:rect b="b" l="l" r="r" t="t"/>
              <a:pathLst>
                <a:path extrusionOk="0" h="24307" w="18314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5609175" y="1705000"/>
              <a:ext cx="62575" cy="551250"/>
            </a:xfrm>
            <a:custGeom>
              <a:rect b="b" l="l" r="r" t="t"/>
              <a:pathLst>
                <a:path extrusionOk="0" h="22050" w="2503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5620025" y="1624100"/>
              <a:ext cx="51725" cy="99200"/>
            </a:xfrm>
            <a:custGeom>
              <a:rect b="b" l="l" r="r" t="t"/>
              <a:pathLst>
                <a:path extrusionOk="0" h="3968" w="2069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671725" y="1599075"/>
              <a:ext cx="176825" cy="150975"/>
            </a:xfrm>
            <a:custGeom>
              <a:rect b="b" l="l" r="r" t="t"/>
              <a:pathLst>
                <a:path extrusionOk="0" h="6039" w="7073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5736775" y="1816750"/>
              <a:ext cx="483700" cy="814775"/>
            </a:xfrm>
            <a:custGeom>
              <a:rect b="b" l="l" r="r" t="t"/>
              <a:pathLst>
                <a:path extrusionOk="0" h="32591" w="19348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5740925" y="1816750"/>
              <a:ext cx="474550" cy="275225"/>
            </a:xfrm>
            <a:custGeom>
              <a:rect b="b" l="l" r="r" t="t"/>
              <a:pathLst>
                <a:path extrusionOk="0" h="11009" w="18982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5753450" y="1826400"/>
              <a:ext cx="467025" cy="804775"/>
            </a:xfrm>
            <a:custGeom>
              <a:rect b="b" l="l" r="r" t="t"/>
              <a:pathLst>
                <a:path extrusionOk="0" h="32191" w="18681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5786800" y="2175550"/>
              <a:ext cx="126775" cy="270000"/>
            </a:xfrm>
            <a:custGeom>
              <a:rect b="b" l="l" r="r" t="t"/>
              <a:pathLst>
                <a:path extrusionOk="0" h="10800" w="5071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5940250" y="2085675"/>
              <a:ext cx="130125" cy="271275"/>
            </a:xfrm>
            <a:custGeom>
              <a:rect b="b" l="l" r="r" t="t"/>
              <a:pathLst>
                <a:path extrusionOk="0" h="10851" w="5205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6105375" y="2044825"/>
              <a:ext cx="96750" cy="216225"/>
            </a:xfrm>
            <a:custGeom>
              <a:rect b="b" l="l" r="r" t="t"/>
              <a:pathLst>
                <a:path extrusionOk="0" h="8649" w="387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5757625" y="2089450"/>
              <a:ext cx="1675" cy="2525"/>
            </a:xfrm>
            <a:custGeom>
              <a:rect b="b" l="l" r="r" t="t"/>
              <a:pathLst>
                <a:path extrusionOk="0" h="101" w="67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5736775" y="2082775"/>
              <a:ext cx="21700" cy="547900"/>
            </a:xfrm>
            <a:custGeom>
              <a:rect b="b" l="l" r="r" t="t"/>
              <a:pathLst>
                <a:path extrusionOk="0" h="21916" w="868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5853525" y="1690800"/>
              <a:ext cx="261025" cy="824375"/>
            </a:xfrm>
            <a:custGeom>
              <a:rect b="b" l="l" r="r" t="t"/>
              <a:pathLst>
                <a:path extrusionOk="0" h="32975" w="10441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5842675" y="1664975"/>
              <a:ext cx="278550" cy="662125"/>
            </a:xfrm>
            <a:custGeom>
              <a:rect b="b" l="l" r="r" t="t"/>
              <a:pathLst>
                <a:path extrusionOk="0" h="26485" w="11142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5523275" y="552300"/>
              <a:ext cx="387800" cy="605875"/>
            </a:xfrm>
            <a:custGeom>
              <a:rect b="b" l="l" r="r" t="t"/>
              <a:pathLst>
                <a:path extrusionOk="0" h="24235" w="15512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5842675" y="742650"/>
              <a:ext cx="68400" cy="415475"/>
            </a:xfrm>
            <a:custGeom>
              <a:rect b="b" l="l" r="r" t="t"/>
              <a:pathLst>
                <a:path extrusionOk="0" h="16619" w="2736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5524125" y="552300"/>
              <a:ext cx="380275" cy="221225"/>
            </a:xfrm>
            <a:custGeom>
              <a:rect b="b" l="l" r="r" t="t"/>
              <a:pathLst>
                <a:path extrusionOk="0" h="8849" w="15211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5578325" y="724125"/>
              <a:ext cx="223525" cy="302225"/>
            </a:xfrm>
            <a:custGeom>
              <a:rect b="b" l="l" r="r" t="t"/>
              <a:pathLst>
                <a:path extrusionOk="0" h="12089" w="8941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2" name="Google Shape;1172;p26"/>
          <p:cNvSpPr/>
          <p:nvPr/>
        </p:nvSpPr>
        <p:spPr>
          <a:xfrm>
            <a:off x="2306275" y="47086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26"/>
          <p:cNvSpPr/>
          <p:nvPr/>
        </p:nvSpPr>
        <p:spPr>
          <a:xfrm flipH="1">
            <a:off x="8199225" y="47848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26"/>
          <p:cNvSpPr txBox="1"/>
          <p:nvPr>
            <p:ph idx="4294967295" type="ctrTitle"/>
          </p:nvPr>
        </p:nvSpPr>
        <p:spPr>
          <a:xfrm>
            <a:off x="1094700" y="634000"/>
            <a:ext cx="8648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43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Who Is Chatlong For?</a:t>
            </a:r>
            <a:endParaRPr sz="3900"/>
          </a:p>
        </p:txBody>
      </p:sp>
      <p:cxnSp>
        <p:nvCxnSpPr>
          <p:cNvPr id="1175" name="Google Shape;1175;p26"/>
          <p:cNvCxnSpPr/>
          <p:nvPr/>
        </p:nvCxnSpPr>
        <p:spPr>
          <a:xfrm>
            <a:off x="1503950" y="1597125"/>
            <a:ext cx="767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26"/>
          <p:cNvSpPr txBox="1"/>
          <p:nvPr/>
        </p:nvSpPr>
        <p:spPr>
          <a:xfrm>
            <a:off x="665125" y="1700450"/>
            <a:ext cx="1018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</a:rPr>
              <a:t>Target Users:</a:t>
            </a:r>
            <a:r>
              <a:rPr lang="en-US" sz="2000">
                <a:solidFill>
                  <a:schemeClr val="dk1"/>
                </a:solidFill>
              </a:rPr>
              <a:t> Arabic-speaking individuals seeking private, supportive mental health discussions.</a:t>
            </a:r>
            <a:endParaRPr sz="2900"/>
          </a:p>
        </p:txBody>
      </p:sp>
      <p:sp>
        <p:nvSpPr>
          <p:cNvPr id="1177" name="Google Shape;1177;p26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" name="Google Shape;1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425" y="3738075"/>
            <a:ext cx="7018175" cy="261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4" name="Google Shape;1184;p27"/>
          <p:cNvCxnSpPr/>
          <p:nvPr/>
        </p:nvCxnSpPr>
        <p:spPr>
          <a:xfrm>
            <a:off x="1503950" y="1597125"/>
            <a:ext cx="767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5" name="Google Shape;1185;p27"/>
          <p:cNvSpPr txBox="1"/>
          <p:nvPr>
            <p:ph idx="4294967295" type="ctrTitle"/>
          </p:nvPr>
        </p:nvSpPr>
        <p:spPr>
          <a:xfrm>
            <a:off x="1094700" y="634000"/>
            <a:ext cx="8648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43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Results &amp; Evaluation</a:t>
            </a:r>
            <a:endParaRPr sz="3900"/>
          </a:p>
        </p:txBody>
      </p:sp>
      <p:sp>
        <p:nvSpPr>
          <p:cNvPr id="1186" name="Google Shape;1186;p27"/>
          <p:cNvSpPr txBox="1"/>
          <p:nvPr/>
        </p:nvSpPr>
        <p:spPr>
          <a:xfrm>
            <a:off x="665125" y="1700450"/>
            <a:ext cx="42039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b="1" i="1" lang="en-US" sz="2000">
                <a:solidFill>
                  <a:schemeClr val="dk1"/>
                </a:solidFill>
              </a:rPr>
              <a:t>Empathetic Conversations:</a:t>
            </a:r>
            <a:r>
              <a:rPr lang="en-US" sz="2000">
                <a:solidFill>
                  <a:schemeClr val="dk1"/>
                </a:solidFill>
              </a:rPr>
              <a:t> Effectively provides supportive and context-aware responses.</a:t>
            </a:r>
            <a:endParaRPr sz="20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b="1" i="1" lang="en-US" sz="2000">
                <a:solidFill>
                  <a:schemeClr val="dk1"/>
                </a:solidFill>
              </a:rPr>
              <a:t>Relevance and Responsiveness:</a:t>
            </a:r>
            <a:r>
              <a:rPr lang="en-US" sz="2000">
                <a:solidFill>
                  <a:schemeClr val="dk1"/>
                </a:solidFill>
              </a:rPr>
              <a:t> Adapts based on sentiment and user engagement.</a:t>
            </a:r>
            <a:endParaRPr sz="20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b="1" i="1" lang="en-US" sz="2000">
                <a:solidFill>
                  <a:schemeClr val="dk1"/>
                </a:solidFill>
              </a:rPr>
              <a:t>Continuous Improvement:</a:t>
            </a:r>
            <a:r>
              <a:rPr lang="en-US" sz="2000">
                <a:solidFill>
                  <a:schemeClr val="dk1"/>
                </a:solidFill>
              </a:rPr>
              <a:t> Ongoing MLflow tracking for quality control.</a:t>
            </a:r>
            <a:endParaRPr b="1" sz="2900"/>
          </a:p>
        </p:txBody>
      </p:sp>
      <p:pic>
        <p:nvPicPr>
          <p:cNvPr id="1187" name="Google Shape;1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425" y="1646200"/>
            <a:ext cx="7018175" cy="2091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27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  <p:sp>
        <p:nvSpPr>
          <p:cNvPr id="1189" name="Google Shape;118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6" name="Google Shape;1196;p28"/>
          <p:cNvCxnSpPr/>
          <p:nvPr/>
        </p:nvCxnSpPr>
        <p:spPr>
          <a:xfrm>
            <a:off x="1503950" y="1597125"/>
            <a:ext cx="767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7" name="Google Shape;1197;p28"/>
          <p:cNvSpPr txBox="1"/>
          <p:nvPr>
            <p:ph idx="4294967295" type="ctrTitle"/>
          </p:nvPr>
        </p:nvSpPr>
        <p:spPr>
          <a:xfrm>
            <a:off x="1094700" y="634000"/>
            <a:ext cx="8648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43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Programming Languages + Frameworks</a:t>
            </a:r>
            <a:endParaRPr b="1" sz="430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28"/>
          <p:cNvSpPr txBox="1"/>
          <p:nvPr/>
        </p:nvSpPr>
        <p:spPr>
          <a:xfrm>
            <a:off x="643646" y="1831686"/>
            <a:ext cx="11167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Languages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/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is used for data preprocessing, NLP model development, and integration with Azure.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Frameworks and Tools 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/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Transformers: For loading and fine-tuning the language model (Meta-Llama-3-8B-Instruct).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Text Analytics API: For sentiment analysis.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Streamlit: For creating the user interface.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MLflow: For model tracking and management.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relevant libraries: (e.g., PyArabic, NLTK, scikit-learn)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b="1"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Supporting Technologies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/>
          </a:p>
          <a:p>
            <a:pPr indent="-29210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Hugging Face Hub: For accessing pre-trained models and datasets.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 Cloud: For hosting the Text Analytics API.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28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06" name="Google Shape;1206;p29"/>
          <p:cNvCxnSpPr/>
          <p:nvPr/>
        </p:nvCxnSpPr>
        <p:spPr>
          <a:xfrm>
            <a:off x="1503950" y="1597125"/>
            <a:ext cx="767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7" name="Google Shape;1207;p29"/>
          <p:cNvSpPr txBox="1"/>
          <p:nvPr>
            <p:ph idx="4294967295" type="ctrTitle"/>
          </p:nvPr>
        </p:nvSpPr>
        <p:spPr>
          <a:xfrm>
            <a:off x="1094700" y="634000"/>
            <a:ext cx="8648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43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What’s Next for Chatlong?</a:t>
            </a:r>
            <a:endParaRPr b="1" sz="430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9"/>
          <p:cNvSpPr txBox="1"/>
          <p:nvPr/>
        </p:nvSpPr>
        <p:spPr>
          <a:xfrm>
            <a:off x="643650" y="1831675"/>
            <a:ext cx="8734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Expand Data Source: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Increase the diversity and scope of training data to improve the chatbot's knowledge and adaptability.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Incorporate More Therapeutic Techniques: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Integrate techniques from different therapy models (e.g., Cognitive Behavioral Therapy) to provide more targeted guidance.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Personalization: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Allow users to set goals and track progress, providing a more personalized experience.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Multilingual Support: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Add support for other languages to reach broader populations.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29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6" name="Google Shape;1216;p30"/>
          <p:cNvCxnSpPr/>
          <p:nvPr/>
        </p:nvCxnSpPr>
        <p:spPr>
          <a:xfrm>
            <a:off x="90200" y="3506950"/>
            <a:ext cx="57657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7" name="Google Shape;1217;p30"/>
          <p:cNvSpPr txBox="1"/>
          <p:nvPr>
            <p:ph idx="4294967295" type="ctrTitle"/>
          </p:nvPr>
        </p:nvSpPr>
        <p:spPr>
          <a:xfrm>
            <a:off x="-247000" y="2569200"/>
            <a:ext cx="6596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43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Chatlong: A New Approach to Mental Health Support</a:t>
            </a:r>
            <a:endParaRPr b="1" sz="430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0"/>
          <p:cNvSpPr txBox="1"/>
          <p:nvPr/>
        </p:nvSpPr>
        <p:spPr>
          <a:xfrm>
            <a:off x="404150" y="3605000"/>
            <a:ext cx="5137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Chatlong bridges the gap in mental health resources for Arabic speakers, providing an empathetic, accessible, and culturally relevant tool.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9" name="Google Shape;1219;p30"/>
          <p:cNvGrpSpPr/>
          <p:nvPr/>
        </p:nvGrpSpPr>
        <p:grpSpPr>
          <a:xfrm>
            <a:off x="6686859" y="1790478"/>
            <a:ext cx="5211082" cy="3820045"/>
            <a:chOff x="1096545" y="1142417"/>
            <a:chExt cx="3753300" cy="2858459"/>
          </a:xfrm>
        </p:grpSpPr>
        <p:sp>
          <p:nvSpPr>
            <p:cNvPr id="1220" name="Google Shape;1220;p30"/>
            <p:cNvSpPr/>
            <p:nvPr/>
          </p:nvSpPr>
          <p:spPr>
            <a:xfrm>
              <a:off x="1096545" y="1142417"/>
              <a:ext cx="3753300" cy="2374500"/>
            </a:xfrm>
            <a:prstGeom prst="roundRect">
              <a:avLst>
                <a:gd fmla="val 3857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1122064" y="1168285"/>
              <a:ext cx="3702300" cy="2322900"/>
            </a:xfrm>
            <a:prstGeom prst="roundRect">
              <a:avLst>
                <a:gd fmla="val 328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1225480" y="1251002"/>
              <a:ext cx="3498600" cy="21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2330955" y="3512151"/>
              <a:ext cx="1281475" cy="488725"/>
            </a:xfrm>
            <a:custGeom>
              <a:rect b="b" l="l" r="r" t="t"/>
              <a:pathLst>
                <a:path extrusionOk="0" h="19549" w="51259">
                  <a:moveTo>
                    <a:pt x="10379" y="194"/>
                  </a:moveTo>
                  <a:cubicBezTo>
                    <a:pt x="10130" y="1655"/>
                    <a:pt x="9821" y="6583"/>
                    <a:pt x="8883" y="8958"/>
                  </a:cubicBezTo>
                  <a:cubicBezTo>
                    <a:pt x="7945" y="11333"/>
                    <a:pt x="6116" y="13019"/>
                    <a:pt x="4750" y="14444"/>
                  </a:cubicBezTo>
                  <a:cubicBezTo>
                    <a:pt x="3384" y="15869"/>
                    <a:pt x="1448" y="16737"/>
                    <a:pt x="688" y="17509"/>
                  </a:cubicBezTo>
                  <a:cubicBezTo>
                    <a:pt x="-72" y="18281"/>
                    <a:pt x="-143" y="18755"/>
                    <a:pt x="189" y="19076"/>
                  </a:cubicBezTo>
                  <a:cubicBezTo>
                    <a:pt x="522" y="19397"/>
                    <a:pt x="617" y="19374"/>
                    <a:pt x="2683" y="19433"/>
                  </a:cubicBezTo>
                  <a:cubicBezTo>
                    <a:pt x="4750" y="19493"/>
                    <a:pt x="8479" y="19433"/>
                    <a:pt x="12588" y="19433"/>
                  </a:cubicBezTo>
                  <a:cubicBezTo>
                    <a:pt x="16697" y="19433"/>
                    <a:pt x="22231" y="19433"/>
                    <a:pt x="27338" y="19433"/>
                  </a:cubicBezTo>
                  <a:cubicBezTo>
                    <a:pt x="32445" y="19433"/>
                    <a:pt x="39440" y="19433"/>
                    <a:pt x="43228" y="19433"/>
                  </a:cubicBezTo>
                  <a:cubicBezTo>
                    <a:pt x="47017" y="19433"/>
                    <a:pt x="48739" y="19694"/>
                    <a:pt x="50069" y="19433"/>
                  </a:cubicBezTo>
                  <a:cubicBezTo>
                    <a:pt x="51399" y="19172"/>
                    <a:pt x="51304" y="18328"/>
                    <a:pt x="51209" y="17865"/>
                  </a:cubicBezTo>
                  <a:cubicBezTo>
                    <a:pt x="51114" y="17402"/>
                    <a:pt x="50758" y="17877"/>
                    <a:pt x="49499" y="16654"/>
                  </a:cubicBezTo>
                  <a:cubicBezTo>
                    <a:pt x="48240" y="15431"/>
                    <a:pt x="45046" y="13020"/>
                    <a:pt x="43656" y="10526"/>
                  </a:cubicBezTo>
                  <a:cubicBezTo>
                    <a:pt x="42267" y="8032"/>
                    <a:pt x="41590" y="3444"/>
                    <a:pt x="41162" y="1690"/>
                  </a:cubicBezTo>
                  <a:cubicBezTo>
                    <a:pt x="40734" y="-64"/>
                    <a:pt x="41099" y="282"/>
                    <a:pt x="41086" y="0"/>
                  </a:cubicBezTo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4" name="Google Shape;1224;p30"/>
            <p:cNvCxnSpPr/>
            <p:nvPr/>
          </p:nvCxnSpPr>
          <p:spPr>
            <a:xfrm>
              <a:off x="2344607" y="3955236"/>
              <a:ext cx="12633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25" name="Google Shape;1225;p30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  <p:pic>
        <p:nvPicPr>
          <p:cNvPr id="1226" name="Google Shape;1226;p30"/>
          <p:cNvPicPr preferRelativeResize="0"/>
          <p:nvPr/>
        </p:nvPicPr>
        <p:blipFill rotWithShape="1">
          <a:blip r:embed="rId3">
            <a:alphaModFix/>
          </a:blip>
          <a:srcRect b="0" l="0" r="477" t="0"/>
          <a:stretch/>
        </p:blipFill>
        <p:spPr>
          <a:xfrm>
            <a:off x="6815875" y="1927900"/>
            <a:ext cx="4933849" cy="28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11/5/2024</a:t>
            </a:r>
            <a:endParaRPr/>
          </a:p>
        </p:txBody>
      </p:sp>
      <p:sp>
        <p:nvSpPr>
          <p:cNvPr id="1232" name="Google Shape;12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3" name="Google Shape;1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797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11/5/2024</a:t>
            </a:r>
            <a:endParaRPr/>
          </a:p>
        </p:txBody>
      </p:sp>
      <p:sp>
        <p:nvSpPr>
          <p:cNvPr id="1239" name="Google Shape;1239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0" name="Google Shape;1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11/5/2024</a:t>
            </a:r>
            <a:endParaRPr/>
          </a:p>
        </p:txBody>
      </p:sp>
      <p:sp>
        <p:nvSpPr>
          <p:cNvPr id="1246" name="Google Shape;1246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7" name="Google Shape;1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 flipH="1">
            <a:off x="8249406" y="1778388"/>
            <a:ext cx="3372987" cy="4303430"/>
            <a:chOff x="4572029" y="1613481"/>
            <a:chExt cx="1740447" cy="2655291"/>
          </a:xfrm>
        </p:grpSpPr>
        <p:sp>
          <p:nvSpPr>
            <p:cNvPr id="152" name="Google Shape;152;p16"/>
            <p:cNvSpPr/>
            <p:nvPr/>
          </p:nvSpPr>
          <p:spPr>
            <a:xfrm>
              <a:off x="4817268" y="3594947"/>
              <a:ext cx="1167111" cy="673825"/>
            </a:xfrm>
            <a:custGeom>
              <a:rect b="b" l="l" r="r" t="t"/>
              <a:pathLst>
                <a:path extrusionOk="0" h="39596" w="68583">
                  <a:moveTo>
                    <a:pt x="34291" y="1"/>
                  </a:moveTo>
                  <a:cubicBezTo>
                    <a:pt x="15344" y="1"/>
                    <a:pt x="0" y="8874"/>
                    <a:pt x="0" y="19781"/>
                  </a:cubicBezTo>
                  <a:cubicBezTo>
                    <a:pt x="0" y="30723"/>
                    <a:pt x="15344" y="39596"/>
                    <a:pt x="34291" y="39596"/>
                  </a:cubicBezTo>
                  <a:cubicBezTo>
                    <a:pt x="53238" y="39596"/>
                    <a:pt x="68582" y="30723"/>
                    <a:pt x="68582" y="19781"/>
                  </a:cubicBezTo>
                  <a:cubicBezTo>
                    <a:pt x="68582" y="8874"/>
                    <a:pt x="53238" y="1"/>
                    <a:pt x="34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781497" y="3342493"/>
              <a:ext cx="350254" cy="560148"/>
            </a:xfrm>
            <a:custGeom>
              <a:rect b="b" l="l" r="r" t="t"/>
              <a:pathLst>
                <a:path extrusionOk="0" h="32916" w="20582">
                  <a:moveTo>
                    <a:pt x="4841" y="0"/>
                  </a:moveTo>
                  <a:cubicBezTo>
                    <a:pt x="4493" y="0"/>
                    <a:pt x="4147" y="40"/>
                    <a:pt x="3803" y="125"/>
                  </a:cubicBezTo>
                  <a:cubicBezTo>
                    <a:pt x="34" y="1059"/>
                    <a:pt x="1" y="5896"/>
                    <a:pt x="4170" y="9465"/>
                  </a:cubicBezTo>
                  <a:cubicBezTo>
                    <a:pt x="8340" y="13068"/>
                    <a:pt x="14678" y="17638"/>
                    <a:pt x="16145" y="23308"/>
                  </a:cubicBezTo>
                  <a:lnTo>
                    <a:pt x="19815" y="32915"/>
                  </a:lnTo>
                  <a:lnTo>
                    <a:pt x="20282" y="24543"/>
                  </a:lnTo>
                  <a:cubicBezTo>
                    <a:pt x="20582" y="21140"/>
                    <a:pt x="18547" y="13735"/>
                    <a:pt x="15412" y="9031"/>
                  </a:cubicBezTo>
                  <a:cubicBezTo>
                    <a:pt x="12541" y="4726"/>
                    <a:pt x="8608" y="0"/>
                    <a:pt x="484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855864" y="3391843"/>
              <a:ext cx="270782" cy="430747"/>
            </a:xfrm>
            <a:custGeom>
              <a:rect b="b" l="l" r="r" t="t"/>
              <a:pathLst>
                <a:path extrusionOk="0" h="25312" w="15912">
                  <a:moveTo>
                    <a:pt x="289" y="1"/>
                  </a:moveTo>
                  <a:cubicBezTo>
                    <a:pt x="187" y="1"/>
                    <a:pt x="92" y="63"/>
                    <a:pt x="67" y="160"/>
                  </a:cubicBezTo>
                  <a:cubicBezTo>
                    <a:pt x="0" y="261"/>
                    <a:pt x="67" y="427"/>
                    <a:pt x="167" y="494"/>
                  </a:cubicBezTo>
                  <a:cubicBezTo>
                    <a:pt x="5604" y="3063"/>
                    <a:pt x="14144" y="13303"/>
                    <a:pt x="15411" y="25078"/>
                  </a:cubicBezTo>
                  <a:cubicBezTo>
                    <a:pt x="15411" y="25178"/>
                    <a:pt x="15511" y="25278"/>
                    <a:pt x="15612" y="25312"/>
                  </a:cubicBezTo>
                  <a:lnTo>
                    <a:pt x="15678" y="25312"/>
                  </a:lnTo>
                  <a:cubicBezTo>
                    <a:pt x="15812" y="25312"/>
                    <a:pt x="15912" y="25178"/>
                    <a:pt x="15912" y="25045"/>
                  </a:cubicBezTo>
                  <a:cubicBezTo>
                    <a:pt x="14644" y="13070"/>
                    <a:pt x="5938" y="2662"/>
                    <a:pt x="401" y="27"/>
                  </a:cubicBezTo>
                  <a:cubicBezTo>
                    <a:pt x="365" y="9"/>
                    <a:pt x="327" y="1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791061" y="3582507"/>
              <a:ext cx="322533" cy="353045"/>
            </a:xfrm>
            <a:custGeom>
              <a:rect b="b" l="l" r="r" t="t"/>
              <a:pathLst>
                <a:path extrusionOk="0" h="20746" w="18953">
                  <a:moveTo>
                    <a:pt x="4161" y="0"/>
                  </a:moveTo>
                  <a:cubicBezTo>
                    <a:pt x="1365" y="0"/>
                    <a:pt x="1" y="1823"/>
                    <a:pt x="1006" y="4134"/>
                  </a:cubicBezTo>
                  <a:cubicBezTo>
                    <a:pt x="2040" y="6469"/>
                    <a:pt x="8512" y="8370"/>
                    <a:pt x="12548" y="12273"/>
                  </a:cubicBezTo>
                  <a:cubicBezTo>
                    <a:pt x="15884" y="15475"/>
                    <a:pt x="17451" y="18811"/>
                    <a:pt x="17818" y="20746"/>
                  </a:cubicBezTo>
                  <a:lnTo>
                    <a:pt x="18953" y="17210"/>
                  </a:lnTo>
                  <a:cubicBezTo>
                    <a:pt x="18519" y="8304"/>
                    <a:pt x="11948" y="1732"/>
                    <a:pt x="6277" y="298"/>
                  </a:cubicBezTo>
                  <a:cubicBezTo>
                    <a:pt x="5505" y="94"/>
                    <a:pt x="4796" y="0"/>
                    <a:pt x="4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851881" y="3617291"/>
              <a:ext cx="265116" cy="285349"/>
            </a:xfrm>
            <a:custGeom>
              <a:rect b="b" l="l" r="r" t="t"/>
              <a:pathLst>
                <a:path extrusionOk="0" h="16768" w="15579">
                  <a:moveTo>
                    <a:pt x="248" y="1"/>
                  </a:moveTo>
                  <a:cubicBezTo>
                    <a:pt x="147" y="1"/>
                    <a:pt x="60" y="84"/>
                    <a:pt x="34" y="189"/>
                  </a:cubicBezTo>
                  <a:cubicBezTo>
                    <a:pt x="1" y="322"/>
                    <a:pt x="101" y="456"/>
                    <a:pt x="234" y="489"/>
                  </a:cubicBezTo>
                  <a:cubicBezTo>
                    <a:pt x="3704" y="1256"/>
                    <a:pt x="12376" y="6360"/>
                    <a:pt x="15045" y="16600"/>
                  </a:cubicBezTo>
                  <a:cubicBezTo>
                    <a:pt x="15078" y="16700"/>
                    <a:pt x="15145" y="16767"/>
                    <a:pt x="15245" y="16767"/>
                  </a:cubicBezTo>
                  <a:lnTo>
                    <a:pt x="15345" y="16767"/>
                  </a:lnTo>
                  <a:cubicBezTo>
                    <a:pt x="15479" y="16734"/>
                    <a:pt x="15579" y="16600"/>
                    <a:pt x="15545" y="16467"/>
                  </a:cubicBezTo>
                  <a:cubicBezTo>
                    <a:pt x="12810" y="6026"/>
                    <a:pt x="4171" y="856"/>
                    <a:pt x="334" y="22"/>
                  </a:cubicBezTo>
                  <a:cubicBezTo>
                    <a:pt x="305" y="7"/>
                    <a:pt x="27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979036" y="1787382"/>
              <a:ext cx="163504" cy="202253"/>
            </a:xfrm>
            <a:custGeom>
              <a:rect b="b" l="l" r="r" t="t"/>
              <a:pathLst>
                <a:path extrusionOk="0" h="11885" w="9608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979036" y="1787382"/>
              <a:ext cx="163504" cy="202253"/>
            </a:xfrm>
            <a:custGeom>
              <a:rect b="b" l="l" r="r" t="t"/>
              <a:pathLst>
                <a:path extrusionOk="0" h="11885" w="9608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979036" y="1787382"/>
              <a:ext cx="163504" cy="202253"/>
            </a:xfrm>
            <a:custGeom>
              <a:rect b="b" l="l" r="r" t="t"/>
              <a:pathLst>
                <a:path extrusionOk="0" h="11885" w="9608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979036" y="1915252"/>
              <a:ext cx="33507" cy="27262"/>
            </a:xfrm>
            <a:custGeom>
              <a:rect b="b" l="l" r="r" t="t"/>
              <a:pathLst>
                <a:path extrusionOk="0" h="1602" w="1969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998913" y="1857358"/>
              <a:ext cx="35209" cy="10789"/>
            </a:xfrm>
            <a:custGeom>
              <a:rect b="b" l="l" r="r" t="t"/>
              <a:pathLst>
                <a:path extrusionOk="0" h="634" w="2069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5114717" y="1816057"/>
              <a:ext cx="28402" cy="20727"/>
            </a:xfrm>
            <a:custGeom>
              <a:rect b="b" l="l" r="r" t="t"/>
              <a:pathLst>
                <a:path extrusionOk="0" h="1218" w="1669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073279" y="1787382"/>
              <a:ext cx="47700" cy="34784"/>
            </a:xfrm>
            <a:custGeom>
              <a:rect b="b" l="l" r="r" t="t"/>
              <a:pathLst>
                <a:path extrusionOk="0" h="2044" w="2803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030140" y="1799601"/>
              <a:ext cx="39174" cy="28249"/>
            </a:xfrm>
            <a:custGeom>
              <a:rect b="b" l="l" r="r" t="t"/>
              <a:pathLst>
                <a:path extrusionOk="0" h="1660" w="2302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979036" y="1915252"/>
              <a:ext cx="33507" cy="27262"/>
            </a:xfrm>
            <a:custGeom>
              <a:rect b="b" l="l" r="r" t="t"/>
              <a:pathLst>
                <a:path extrusionOk="0" h="1602" w="1969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998913" y="1857358"/>
              <a:ext cx="35209" cy="10789"/>
            </a:xfrm>
            <a:custGeom>
              <a:rect b="b" l="l" r="r" t="t"/>
              <a:pathLst>
                <a:path extrusionOk="0" h="634" w="2069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114717" y="1816057"/>
              <a:ext cx="28402" cy="20727"/>
            </a:xfrm>
            <a:custGeom>
              <a:rect b="b" l="l" r="r" t="t"/>
              <a:pathLst>
                <a:path extrusionOk="0" h="1218" w="1669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073279" y="1787382"/>
              <a:ext cx="47700" cy="34784"/>
            </a:xfrm>
            <a:custGeom>
              <a:rect b="b" l="l" r="r" t="t"/>
              <a:pathLst>
                <a:path extrusionOk="0" h="2044" w="2803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030140" y="1799601"/>
              <a:ext cx="39174" cy="28249"/>
            </a:xfrm>
            <a:custGeom>
              <a:rect b="b" l="l" r="r" t="t"/>
              <a:pathLst>
                <a:path extrusionOk="0" h="1660" w="2302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996071" y="1797031"/>
              <a:ext cx="151013" cy="196008"/>
            </a:xfrm>
            <a:custGeom>
              <a:rect b="b" l="l" r="r" t="t"/>
              <a:pathLst>
                <a:path extrusionOk="0" h="11518" w="8874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996071" y="1797031"/>
              <a:ext cx="151013" cy="196008"/>
            </a:xfrm>
            <a:custGeom>
              <a:rect b="b" l="l" r="r" t="t"/>
              <a:pathLst>
                <a:path extrusionOk="0" h="11518" w="8874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766743" y="1613532"/>
              <a:ext cx="246941" cy="304579"/>
            </a:xfrm>
            <a:custGeom>
              <a:rect b="b" l="l" r="r" t="t"/>
              <a:pathLst>
                <a:path extrusionOk="0" h="17898" w="14511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766743" y="1613532"/>
              <a:ext cx="246941" cy="304579"/>
            </a:xfrm>
            <a:custGeom>
              <a:rect b="b" l="l" r="r" t="t"/>
              <a:pathLst>
                <a:path extrusionOk="0" h="17898" w="14511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766743" y="1613532"/>
              <a:ext cx="246941" cy="304579"/>
            </a:xfrm>
            <a:custGeom>
              <a:rect b="b" l="l" r="r" t="t"/>
              <a:pathLst>
                <a:path extrusionOk="0" h="17898" w="14511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67305" y="1806255"/>
              <a:ext cx="50542" cy="40893"/>
            </a:xfrm>
            <a:custGeom>
              <a:rect b="b" l="l" r="r" t="t"/>
              <a:pathLst>
                <a:path extrusionOk="0" h="2403" w="297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797391" y="1717713"/>
              <a:ext cx="52244" cy="17035"/>
            </a:xfrm>
            <a:custGeom>
              <a:rect b="b" l="l" r="r" t="t"/>
              <a:pathLst>
                <a:path extrusionOk="0" h="1001" w="307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971089" y="1656926"/>
              <a:ext cx="42595" cy="31108"/>
            </a:xfrm>
            <a:custGeom>
              <a:rect b="b" l="l" r="r" t="t"/>
              <a:pathLst>
                <a:path extrusionOk="0" h="1828" w="2503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908652" y="1613481"/>
              <a:ext cx="72103" cy="52584"/>
            </a:xfrm>
            <a:custGeom>
              <a:rect b="b" l="l" r="r" t="t"/>
              <a:pathLst>
                <a:path extrusionOk="0" h="3090" w="4237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843934" y="1632557"/>
              <a:ext cx="59068" cy="41455"/>
            </a:xfrm>
            <a:custGeom>
              <a:rect b="b" l="l" r="r" t="t"/>
              <a:pathLst>
                <a:path extrusionOk="0" h="2436" w="3471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767305" y="1806255"/>
              <a:ext cx="50542" cy="40893"/>
            </a:xfrm>
            <a:custGeom>
              <a:rect b="b" l="l" r="r" t="t"/>
              <a:pathLst>
                <a:path extrusionOk="0" h="2403" w="297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97391" y="1717713"/>
              <a:ext cx="52244" cy="17035"/>
            </a:xfrm>
            <a:custGeom>
              <a:rect b="b" l="l" r="r" t="t"/>
              <a:pathLst>
                <a:path extrusionOk="0" h="1001" w="307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971089" y="1656926"/>
              <a:ext cx="42595" cy="31108"/>
            </a:xfrm>
            <a:custGeom>
              <a:rect b="b" l="l" r="r" t="t"/>
              <a:pathLst>
                <a:path extrusionOk="0" h="1828" w="2503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908652" y="1613481"/>
              <a:ext cx="72103" cy="52584"/>
            </a:xfrm>
            <a:custGeom>
              <a:rect b="b" l="l" r="r" t="t"/>
              <a:pathLst>
                <a:path extrusionOk="0" h="3090" w="4237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843934" y="1632557"/>
              <a:ext cx="59068" cy="41455"/>
            </a:xfrm>
            <a:custGeom>
              <a:rect b="b" l="l" r="r" t="t"/>
              <a:pathLst>
                <a:path extrusionOk="0" h="2436" w="3471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791725" y="1628235"/>
              <a:ext cx="228766" cy="293960"/>
            </a:xfrm>
            <a:custGeom>
              <a:rect b="b" l="l" r="r" t="t"/>
              <a:pathLst>
                <a:path extrusionOk="0" h="17274" w="13443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791725" y="1628235"/>
              <a:ext cx="228766" cy="293960"/>
            </a:xfrm>
            <a:custGeom>
              <a:rect b="b" l="l" r="r" t="t"/>
              <a:pathLst>
                <a:path extrusionOk="0" h="17274" w="13443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395710" y="2729846"/>
              <a:ext cx="214012" cy="677450"/>
            </a:xfrm>
            <a:custGeom>
              <a:rect b="b" l="l" r="r" t="t"/>
              <a:pathLst>
                <a:path extrusionOk="0" h="39809" w="12576">
                  <a:moveTo>
                    <a:pt x="11575" y="0"/>
                  </a:moveTo>
                  <a:cubicBezTo>
                    <a:pt x="3803" y="1134"/>
                    <a:pt x="0" y="8973"/>
                    <a:pt x="0" y="8973"/>
                  </a:cubicBezTo>
                  <a:cubicBezTo>
                    <a:pt x="0" y="8973"/>
                    <a:pt x="1768" y="20415"/>
                    <a:pt x="3069" y="27320"/>
                  </a:cubicBezTo>
                  <a:cubicBezTo>
                    <a:pt x="3736" y="31056"/>
                    <a:pt x="4737" y="37394"/>
                    <a:pt x="5337" y="38761"/>
                  </a:cubicBezTo>
                  <a:cubicBezTo>
                    <a:pt x="5723" y="39581"/>
                    <a:pt x="7120" y="39808"/>
                    <a:pt x="8267" y="39808"/>
                  </a:cubicBezTo>
                  <a:cubicBezTo>
                    <a:pt x="8707" y="39808"/>
                    <a:pt x="9111" y="39775"/>
                    <a:pt x="9407" y="39729"/>
                  </a:cubicBezTo>
                  <a:cubicBezTo>
                    <a:pt x="12309" y="39262"/>
                    <a:pt x="12075" y="35125"/>
                    <a:pt x="12342" y="29822"/>
                  </a:cubicBezTo>
                  <a:cubicBezTo>
                    <a:pt x="12576" y="24518"/>
                    <a:pt x="12376" y="5804"/>
                    <a:pt x="115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426920" y="3858906"/>
              <a:ext cx="363324" cy="129231"/>
            </a:xfrm>
            <a:custGeom>
              <a:rect b="b" l="l" r="r" t="t"/>
              <a:pathLst>
                <a:path extrusionOk="0" h="7594" w="21350">
                  <a:moveTo>
                    <a:pt x="434" y="1"/>
                  </a:moveTo>
                  <a:cubicBezTo>
                    <a:pt x="434" y="1"/>
                    <a:pt x="1" y="1268"/>
                    <a:pt x="334" y="2035"/>
                  </a:cubicBezTo>
                  <a:cubicBezTo>
                    <a:pt x="668" y="2803"/>
                    <a:pt x="2736" y="3670"/>
                    <a:pt x="4337" y="3803"/>
                  </a:cubicBezTo>
                  <a:cubicBezTo>
                    <a:pt x="5972" y="3937"/>
                    <a:pt x="7239" y="4137"/>
                    <a:pt x="8473" y="5004"/>
                  </a:cubicBezTo>
                  <a:cubicBezTo>
                    <a:pt x="10408" y="6439"/>
                    <a:pt x="12710" y="7306"/>
                    <a:pt x="15145" y="7539"/>
                  </a:cubicBezTo>
                  <a:cubicBezTo>
                    <a:pt x="15505" y="7577"/>
                    <a:pt x="15856" y="7593"/>
                    <a:pt x="16195" y="7593"/>
                  </a:cubicBezTo>
                  <a:cubicBezTo>
                    <a:pt x="18896" y="7593"/>
                    <a:pt x="20842" y="6520"/>
                    <a:pt x="21049" y="6105"/>
                  </a:cubicBezTo>
                  <a:cubicBezTo>
                    <a:pt x="21316" y="5638"/>
                    <a:pt x="21349" y="5071"/>
                    <a:pt x="21182" y="4537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428060" y="3780795"/>
              <a:ext cx="369552" cy="187227"/>
            </a:xfrm>
            <a:custGeom>
              <a:rect b="b" l="l" r="r" t="t"/>
              <a:pathLst>
                <a:path extrusionOk="0" h="11002" w="21716">
                  <a:moveTo>
                    <a:pt x="10184" y="1"/>
                  </a:moveTo>
                  <a:cubicBezTo>
                    <a:pt x="10056" y="1"/>
                    <a:pt x="9929" y="9"/>
                    <a:pt x="9807" y="21"/>
                  </a:cubicBezTo>
                  <a:cubicBezTo>
                    <a:pt x="9507" y="87"/>
                    <a:pt x="9207" y="154"/>
                    <a:pt x="8907" y="254"/>
                  </a:cubicBezTo>
                  <a:cubicBezTo>
                    <a:pt x="7406" y="821"/>
                    <a:pt x="6138" y="2122"/>
                    <a:pt x="4570" y="2523"/>
                  </a:cubicBezTo>
                  <a:cubicBezTo>
                    <a:pt x="4125" y="2602"/>
                    <a:pt x="3671" y="2644"/>
                    <a:pt x="3221" y="2644"/>
                  </a:cubicBezTo>
                  <a:cubicBezTo>
                    <a:pt x="2728" y="2644"/>
                    <a:pt x="2239" y="2594"/>
                    <a:pt x="1768" y="2489"/>
                  </a:cubicBezTo>
                  <a:cubicBezTo>
                    <a:pt x="1618" y="2472"/>
                    <a:pt x="1426" y="2439"/>
                    <a:pt x="1247" y="2439"/>
                  </a:cubicBezTo>
                  <a:cubicBezTo>
                    <a:pt x="1068" y="2439"/>
                    <a:pt x="901" y="2472"/>
                    <a:pt x="801" y="2589"/>
                  </a:cubicBezTo>
                  <a:cubicBezTo>
                    <a:pt x="701" y="2723"/>
                    <a:pt x="634" y="2889"/>
                    <a:pt x="601" y="3090"/>
                  </a:cubicBezTo>
                  <a:cubicBezTo>
                    <a:pt x="534" y="3290"/>
                    <a:pt x="501" y="3523"/>
                    <a:pt x="434" y="3723"/>
                  </a:cubicBezTo>
                  <a:cubicBezTo>
                    <a:pt x="301" y="4224"/>
                    <a:pt x="0" y="5091"/>
                    <a:pt x="334" y="5591"/>
                  </a:cubicBezTo>
                  <a:cubicBezTo>
                    <a:pt x="1301" y="6826"/>
                    <a:pt x="4270" y="7326"/>
                    <a:pt x="5838" y="7526"/>
                  </a:cubicBezTo>
                  <a:cubicBezTo>
                    <a:pt x="8306" y="7760"/>
                    <a:pt x="10341" y="9828"/>
                    <a:pt x="12209" y="10428"/>
                  </a:cubicBezTo>
                  <a:cubicBezTo>
                    <a:pt x="13502" y="10843"/>
                    <a:pt x="14777" y="11002"/>
                    <a:pt x="15932" y="11002"/>
                  </a:cubicBezTo>
                  <a:cubicBezTo>
                    <a:pt x="17847" y="11002"/>
                    <a:pt x="19437" y="10565"/>
                    <a:pt x="20248" y="10128"/>
                  </a:cubicBezTo>
                  <a:cubicBezTo>
                    <a:pt x="21716" y="9294"/>
                    <a:pt x="21616" y="7126"/>
                    <a:pt x="20348" y="6225"/>
                  </a:cubicBezTo>
                  <a:cubicBezTo>
                    <a:pt x="19514" y="5625"/>
                    <a:pt x="18013" y="5258"/>
                    <a:pt x="16912" y="4724"/>
                  </a:cubicBezTo>
                  <a:cubicBezTo>
                    <a:pt x="15845" y="4224"/>
                    <a:pt x="15511" y="3990"/>
                    <a:pt x="14444" y="3390"/>
                  </a:cubicBezTo>
                  <a:cubicBezTo>
                    <a:pt x="13744" y="3023"/>
                    <a:pt x="13110" y="2556"/>
                    <a:pt x="12509" y="2022"/>
                  </a:cubicBezTo>
                  <a:cubicBezTo>
                    <a:pt x="11876" y="1455"/>
                    <a:pt x="11742" y="388"/>
                    <a:pt x="10841" y="87"/>
                  </a:cubicBezTo>
                  <a:cubicBezTo>
                    <a:pt x="10630" y="24"/>
                    <a:pt x="10405" y="1"/>
                    <a:pt x="10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684633" y="3896378"/>
              <a:ext cx="111277" cy="71354"/>
            </a:xfrm>
            <a:custGeom>
              <a:rect b="b" l="l" r="r" t="t"/>
              <a:pathLst>
                <a:path extrusionOk="0" h="4193" w="6539">
                  <a:moveTo>
                    <a:pt x="5805" y="0"/>
                  </a:moveTo>
                  <a:lnTo>
                    <a:pt x="5805" y="0"/>
                  </a:lnTo>
                  <a:cubicBezTo>
                    <a:pt x="4704" y="1435"/>
                    <a:pt x="3036" y="1335"/>
                    <a:pt x="2136" y="1668"/>
                  </a:cubicBezTo>
                  <a:cubicBezTo>
                    <a:pt x="1769" y="1802"/>
                    <a:pt x="1902" y="2502"/>
                    <a:pt x="1835" y="3236"/>
                  </a:cubicBezTo>
                  <a:cubicBezTo>
                    <a:pt x="1769" y="3836"/>
                    <a:pt x="1035" y="4070"/>
                    <a:pt x="1" y="4170"/>
                  </a:cubicBezTo>
                  <a:cubicBezTo>
                    <a:pt x="272" y="4186"/>
                    <a:pt x="537" y="4193"/>
                    <a:pt x="797" y="4193"/>
                  </a:cubicBezTo>
                  <a:cubicBezTo>
                    <a:pt x="2744" y="4193"/>
                    <a:pt x="4347" y="3777"/>
                    <a:pt x="5171" y="3336"/>
                  </a:cubicBezTo>
                  <a:cubicBezTo>
                    <a:pt x="6405" y="2669"/>
                    <a:pt x="6539" y="1034"/>
                    <a:pt x="580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433727" y="3351240"/>
              <a:ext cx="207222" cy="524633"/>
            </a:xfrm>
            <a:custGeom>
              <a:rect b="b" l="l" r="r" t="t"/>
              <a:pathLst>
                <a:path extrusionOk="0" h="30829" w="12177">
                  <a:moveTo>
                    <a:pt x="4950" y="1"/>
                  </a:moveTo>
                  <a:cubicBezTo>
                    <a:pt x="3313" y="1"/>
                    <a:pt x="2910" y="1181"/>
                    <a:pt x="2670" y="2713"/>
                  </a:cubicBezTo>
                  <a:cubicBezTo>
                    <a:pt x="2403" y="4414"/>
                    <a:pt x="168" y="26697"/>
                    <a:pt x="101" y="27898"/>
                  </a:cubicBezTo>
                  <a:cubicBezTo>
                    <a:pt x="1" y="29065"/>
                    <a:pt x="2069" y="30366"/>
                    <a:pt x="4137" y="30800"/>
                  </a:cubicBezTo>
                  <a:cubicBezTo>
                    <a:pt x="4228" y="30819"/>
                    <a:pt x="4316" y="30828"/>
                    <a:pt x="4403" y="30828"/>
                  </a:cubicBezTo>
                  <a:cubicBezTo>
                    <a:pt x="6312" y="30828"/>
                    <a:pt x="7494" y="26471"/>
                    <a:pt x="9408" y="25897"/>
                  </a:cubicBezTo>
                  <a:cubicBezTo>
                    <a:pt x="9690" y="25814"/>
                    <a:pt x="9926" y="25777"/>
                    <a:pt x="10128" y="25777"/>
                  </a:cubicBezTo>
                  <a:cubicBezTo>
                    <a:pt x="11074" y="25777"/>
                    <a:pt x="11297" y="26577"/>
                    <a:pt x="12176" y="27264"/>
                  </a:cubicBezTo>
                  <a:lnTo>
                    <a:pt x="9208" y="812"/>
                  </a:lnTo>
                  <a:lnTo>
                    <a:pt x="5538" y="45"/>
                  </a:lnTo>
                  <a:cubicBezTo>
                    <a:pt x="5326" y="15"/>
                    <a:pt x="5131" y="1"/>
                    <a:pt x="49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503567" y="3296358"/>
              <a:ext cx="120348" cy="139305"/>
            </a:xfrm>
            <a:custGeom>
              <a:rect b="b" l="l" r="r" t="t"/>
              <a:pathLst>
                <a:path extrusionOk="0" h="8186" w="7072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503567" y="3296358"/>
              <a:ext cx="120348" cy="139305"/>
            </a:xfrm>
            <a:custGeom>
              <a:rect b="b" l="l" r="r" t="t"/>
              <a:pathLst>
                <a:path extrusionOk="0" h="8186" w="7072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440551" y="3447933"/>
              <a:ext cx="101050" cy="337763"/>
            </a:xfrm>
            <a:custGeom>
              <a:rect b="b" l="l" r="r" t="t"/>
              <a:pathLst>
                <a:path extrusionOk="0" h="19848" w="5938">
                  <a:moveTo>
                    <a:pt x="1935" y="0"/>
                  </a:moveTo>
                  <a:cubicBezTo>
                    <a:pt x="1935" y="167"/>
                    <a:pt x="1902" y="367"/>
                    <a:pt x="1868" y="534"/>
                  </a:cubicBezTo>
                  <a:cubicBezTo>
                    <a:pt x="2669" y="1301"/>
                    <a:pt x="3636" y="1835"/>
                    <a:pt x="4670" y="2068"/>
                  </a:cubicBezTo>
                  <a:lnTo>
                    <a:pt x="4737" y="2102"/>
                  </a:lnTo>
                  <a:cubicBezTo>
                    <a:pt x="5437" y="2302"/>
                    <a:pt x="5504" y="2335"/>
                    <a:pt x="5371" y="5337"/>
                  </a:cubicBezTo>
                  <a:cubicBezTo>
                    <a:pt x="5104" y="10608"/>
                    <a:pt x="4403" y="16245"/>
                    <a:pt x="4003" y="18547"/>
                  </a:cubicBezTo>
                  <a:cubicBezTo>
                    <a:pt x="4003" y="18847"/>
                    <a:pt x="3836" y="19147"/>
                    <a:pt x="3603" y="19314"/>
                  </a:cubicBezTo>
                  <a:cubicBezTo>
                    <a:pt x="3453" y="19389"/>
                    <a:pt x="3282" y="19432"/>
                    <a:pt x="3114" y="19432"/>
                  </a:cubicBezTo>
                  <a:cubicBezTo>
                    <a:pt x="2982" y="19432"/>
                    <a:pt x="2853" y="19406"/>
                    <a:pt x="2736" y="19347"/>
                  </a:cubicBezTo>
                  <a:cubicBezTo>
                    <a:pt x="1768" y="19080"/>
                    <a:pt x="567" y="18647"/>
                    <a:pt x="34" y="18447"/>
                  </a:cubicBezTo>
                  <a:cubicBezTo>
                    <a:pt x="34" y="18580"/>
                    <a:pt x="0" y="18713"/>
                    <a:pt x="0" y="18847"/>
                  </a:cubicBezTo>
                  <a:cubicBezTo>
                    <a:pt x="567" y="19080"/>
                    <a:pt x="1701" y="19514"/>
                    <a:pt x="2602" y="19748"/>
                  </a:cubicBezTo>
                  <a:cubicBezTo>
                    <a:pt x="2802" y="19814"/>
                    <a:pt x="2969" y="19848"/>
                    <a:pt x="3169" y="19848"/>
                  </a:cubicBezTo>
                  <a:cubicBezTo>
                    <a:pt x="3403" y="19848"/>
                    <a:pt x="3636" y="19781"/>
                    <a:pt x="3836" y="19647"/>
                  </a:cubicBezTo>
                  <a:cubicBezTo>
                    <a:pt x="4170" y="19414"/>
                    <a:pt x="4370" y="19047"/>
                    <a:pt x="4403" y="18613"/>
                  </a:cubicBezTo>
                  <a:cubicBezTo>
                    <a:pt x="4804" y="16312"/>
                    <a:pt x="5504" y="10641"/>
                    <a:pt x="5771" y="5371"/>
                  </a:cubicBezTo>
                  <a:cubicBezTo>
                    <a:pt x="5938" y="2268"/>
                    <a:pt x="5871" y="2001"/>
                    <a:pt x="4870" y="1701"/>
                  </a:cubicBezTo>
                  <a:lnTo>
                    <a:pt x="4804" y="1668"/>
                  </a:lnTo>
                  <a:cubicBezTo>
                    <a:pt x="3369" y="1234"/>
                    <a:pt x="2469" y="734"/>
                    <a:pt x="1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178856" y="2599270"/>
              <a:ext cx="423498" cy="350492"/>
            </a:xfrm>
            <a:custGeom>
              <a:rect b="b" l="l" r="r" t="t"/>
              <a:pathLst>
                <a:path extrusionOk="0" h="20596" w="24886">
                  <a:moveTo>
                    <a:pt x="13102" y="1"/>
                  </a:moveTo>
                  <a:cubicBezTo>
                    <a:pt x="2334" y="1"/>
                    <a:pt x="2230" y="2588"/>
                    <a:pt x="1302" y="5538"/>
                  </a:cubicBezTo>
                  <a:cubicBezTo>
                    <a:pt x="501" y="8040"/>
                    <a:pt x="1" y="12844"/>
                    <a:pt x="1168" y="13044"/>
                  </a:cubicBezTo>
                  <a:cubicBezTo>
                    <a:pt x="1635" y="12010"/>
                    <a:pt x="2736" y="11242"/>
                    <a:pt x="4470" y="11242"/>
                  </a:cubicBezTo>
                  <a:cubicBezTo>
                    <a:pt x="6372" y="11242"/>
                    <a:pt x="9374" y="12410"/>
                    <a:pt x="11175" y="14745"/>
                  </a:cubicBezTo>
                  <a:cubicBezTo>
                    <a:pt x="12977" y="17047"/>
                    <a:pt x="12843" y="20449"/>
                    <a:pt x="12843" y="20449"/>
                  </a:cubicBezTo>
                  <a:cubicBezTo>
                    <a:pt x="13126" y="20549"/>
                    <a:pt x="13450" y="20595"/>
                    <a:pt x="13802" y="20595"/>
                  </a:cubicBezTo>
                  <a:cubicBezTo>
                    <a:pt x="15439" y="20595"/>
                    <a:pt x="17657" y="19595"/>
                    <a:pt x="18947" y="18414"/>
                  </a:cubicBezTo>
                  <a:cubicBezTo>
                    <a:pt x="20949" y="16580"/>
                    <a:pt x="22517" y="14745"/>
                    <a:pt x="23551" y="12477"/>
                  </a:cubicBezTo>
                  <a:cubicBezTo>
                    <a:pt x="24084" y="11342"/>
                    <a:pt x="24485" y="10142"/>
                    <a:pt x="24718" y="8874"/>
                  </a:cubicBezTo>
                  <a:cubicBezTo>
                    <a:pt x="24885" y="7606"/>
                    <a:pt x="24852" y="6306"/>
                    <a:pt x="24618" y="5005"/>
                  </a:cubicBezTo>
                  <a:cubicBezTo>
                    <a:pt x="23784" y="301"/>
                    <a:pt x="16879" y="1"/>
                    <a:pt x="13310" y="1"/>
                  </a:cubicBezTo>
                  <a:cubicBezTo>
                    <a:pt x="13240" y="1"/>
                    <a:pt x="13171" y="1"/>
                    <a:pt x="13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217451" y="2604954"/>
              <a:ext cx="370131" cy="152715"/>
            </a:xfrm>
            <a:custGeom>
              <a:rect b="b" l="l" r="r" t="t"/>
              <a:pathLst>
                <a:path extrusionOk="0" h="8974" w="21750">
                  <a:moveTo>
                    <a:pt x="11109" y="1"/>
                  </a:moveTo>
                  <a:cubicBezTo>
                    <a:pt x="4804" y="1"/>
                    <a:pt x="1268" y="835"/>
                    <a:pt x="435" y="3436"/>
                  </a:cubicBezTo>
                  <a:cubicBezTo>
                    <a:pt x="1" y="4771"/>
                    <a:pt x="1936" y="8940"/>
                    <a:pt x="10842" y="8974"/>
                  </a:cubicBezTo>
                  <a:cubicBezTo>
                    <a:pt x="19415" y="8974"/>
                    <a:pt x="21750" y="6005"/>
                    <a:pt x="21283" y="4070"/>
                  </a:cubicBezTo>
                  <a:cubicBezTo>
                    <a:pt x="20816" y="2135"/>
                    <a:pt x="18681" y="1"/>
                    <a:pt x="11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5445180" y="2114118"/>
              <a:ext cx="640232" cy="422783"/>
            </a:xfrm>
            <a:custGeom>
              <a:rect b="b" l="l" r="r" t="t"/>
              <a:pathLst>
                <a:path extrusionOk="0" h="24844" w="37622">
                  <a:moveTo>
                    <a:pt x="4454" y="1"/>
                  </a:moveTo>
                  <a:cubicBezTo>
                    <a:pt x="4058" y="1"/>
                    <a:pt x="3640" y="41"/>
                    <a:pt x="3197" y="123"/>
                  </a:cubicBezTo>
                  <a:cubicBezTo>
                    <a:pt x="1" y="858"/>
                    <a:pt x="725" y="5454"/>
                    <a:pt x="3756" y="5454"/>
                  </a:cubicBezTo>
                  <a:cubicBezTo>
                    <a:pt x="3888" y="5454"/>
                    <a:pt x="4024" y="5445"/>
                    <a:pt x="4165" y="5427"/>
                  </a:cubicBezTo>
                  <a:lnTo>
                    <a:pt x="4365" y="5393"/>
                  </a:lnTo>
                  <a:cubicBezTo>
                    <a:pt x="4565" y="5560"/>
                    <a:pt x="5099" y="6194"/>
                    <a:pt x="6066" y="8129"/>
                  </a:cubicBezTo>
                  <a:cubicBezTo>
                    <a:pt x="6700" y="9496"/>
                    <a:pt x="7234" y="10764"/>
                    <a:pt x="7701" y="11931"/>
                  </a:cubicBezTo>
                  <a:cubicBezTo>
                    <a:pt x="10436" y="18303"/>
                    <a:pt x="11937" y="21805"/>
                    <a:pt x="16340" y="23973"/>
                  </a:cubicBezTo>
                  <a:cubicBezTo>
                    <a:pt x="17664" y="24572"/>
                    <a:pt x="19106" y="24843"/>
                    <a:pt x="20556" y="24843"/>
                  </a:cubicBezTo>
                  <a:cubicBezTo>
                    <a:pt x="20641" y="24843"/>
                    <a:pt x="20725" y="24843"/>
                    <a:pt x="20810" y="24841"/>
                  </a:cubicBezTo>
                  <a:cubicBezTo>
                    <a:pt x="26147" y="24841"/>
                    <a:pt x="33119" y="22306"/>
                    <a:pt x="36488" y="19203"/>
                  </a:cubicBezTo>
                  <a:cubicBezTo>
                    <a:pt x="37555" y="18203"/>
                    <a:pt x="37622" y="16501"/>
                    <a:pt x="36621" y="15401"/>
                  </a:cubicBezTo>
                  <a:cubicBezTo>
                    <a:pt x="36097" y="14824"/>
                    <a:pt x="35382" y="14532"/>
                    <a:pt x="34661" y="14532"/>
                  </a:cubicBezTo>
                  <a:cubicBezTo>
                    <a:pt x="34004" y="14532"/>
                    <a:pt x="33343" y="14774"/>
                    <a:pt x="32819" y="15267"/>
                  </a:cubicBezTo>
                  <a:cubicBezTo>
                    <a:pt x="30167" y="17731"/>
                    <a:pt x="24225" y="19507"/>
                    <a:pt x="20743" y="19507"/>
                  </a:cubicBezTo>
                  <a:cubicBezTo>
                    <a:pt x="19888" y="19507"/>
                    <a:pt x="19182" y="19400"/>
                    <a:pt x="18708" y="19170"/>
                  </a:cubicBezTo>
                  <a:cubicBezTo>
                    <a:pt x="16240" y="17902"/>
                    <a:pt x="15306" y="15934"/>
                    <a:pt x="12671" y="9797"/>
                  </a:cubicBezTo>
                  <a:cubicBezTo>
                    <a:pt x="12170" y="8629"/>
                    <a:pt x="11603" y="7328"/>
                    <a:pt x="10970" y="5894"/>
                  </a:cubicBezTo>
                  <a:cubicBezTo>
                    <a:pt x="10970" y="5860"/>
                    <a:pt x="10970" y="5827"/>
                    <a:pt x="10936" y="5794"/>
                  </a:cubicBezTo>
                  <a:cubicBezTo>
                    <a:pt x="9199" y="2261"/>
                    <a:pt x="7436" y="1"/>
                    <a:pt x="44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087675" y="2198797"/>
              <a:ext cx="83284" cy="114970"/>
            </a:xfrm>
            <a:custGeom>
              <a:rect b="b" l="l" r="r" t="t"/>
              <a:pathLst>
                <a:path extrusionOk="0" h="6756" w="4894">
                  <a:moveTo>
                    <a:pt x="3648" y="0"/>
                  </a:moveTo>
                  <a:cubicBezTo>
                    <a:pt x="3474" y="0"/>
                    <a:pt x="3287" y="65"/>
                    <a:pt x="3103" y="217"/>
                  </a:cubicBezTo>
                  <a:cubicBezTo>
                    <a:pt x="2102" y="818"/>
                    <a:pt x="1301" y="1752"/>
                    <a:pt x="768" y="2819"/>
                  </a:cubicBezTo>
                  <a:cubicBezTo>
                    <a:pt x="367" y="3787"/>
                    <a:pt x="134" y="4787"/>
                    <a:pt x="67" y="5855"/>
                  </a:cubicBezTo>
                  <a:cubicBezTo>
                    <a:pt x="0" y="6288"/>
                    <a:pt x="334" y="6689"/>
                    <a:pt x="801" y="6755"/>
                  </a:cubicBezTo>
                  <a:lnTo>
                    <a:pt x="901" y="6755"/>
                  </a:lnTo>
                  <a:cubicBezTo>
                    <a:pt x="1301" y="6755"/>
                    <a:pt x="1635" y="6455"/>
                    <a:pt x="1702" y="6021"/>
                  </a:cubicBezTo>
                  <a:cubicBezTo>
                    <a:pt x="1735" y="5154"/>
                    <a:pt x="1968" y="4287"/>
                    <a:pt x="2302" y="3453"/>
                  </a:cubicBezTo>
                  <a:cubicBezTo>
                    <a:pt x="2669" y="2686"/>
                    <a:pt x="3269" y="2052"/>
                    <a:pt x="4003" y="1585"/>
                  </a:cubicBezTo>
                  <a:cubicBezTo>
                    <a:pt x="4894" y="1153"/>
                    <a:pt x="4387" y="0"/>
                    <a:pt x="36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6104710" y="2258035"/>
              <a:ext cx="107295" cy="92626"/>
            </a:xfrm>
            <a:custGeom>
              <a:rect b="b" l="l" r="r" t="t"/>
              <a:pathLst>
                <a:path extrusionOk="0" h="5443" w="6305">
                  <a:moveTo>
                    <a:pt x="5138" y="0"/>
                  </a:moveTo>
                  <a:cubicBezTo>
                    <a:pt x="5105" y="0"/>
                    <a:pt x="5071" y="2"/>
                    <a:pt x="5037" y="5"/>
                  </a:cubicBezTo>
                  <a:cubicBezTo>
                    <a:pt x="3870" y="239"/>
                    <a:pt x="2802" y="806"/>
                    <a:pt x="1935" y="1640"/>
                  </a:cubicBezTo>
                  <a:cubicBezTo>
                    <a:pt x="1234" y="2407"/>
                    <a:pt x="634" y="3274"/>
                    <a:pt x="200" y="4208"/>
                  </a:cubicBezTo>
                  <a:cubicBezTo>
                    <a:pt x="0" y="4642"/>
                    <a:pt x="167" y="5109"/>
                    <a:pt x="567" y="5342"/>
                  </a:cubicBezTo>
                  <a:cubicBezTo>
                    <a:pt x="667" y="5409"/>
                    <a:pt x="801" y="5443"/>
                    <a:pt x="934" y="5443"/>
                  </a:cubicBezTo>
                  <a:cubicBezTo>
                    <a:pt x="1268" y="5443"/>
                    <a:pt x="1535" y="5242"/>
                    <a:pt x="1668" y="4976"/>
                  </a:cubicBezTo>
                  <a:cubicBezTo>
                    <a:pt x="2035" y="4175"/>
                    <a:pt x="2535" y="3408"/>
                    <a:pt x="3136" y="2774"/>
                  </a:cubicBezTo>
                  <a:cubicBezTo>
                    <a:pt x="3769" y="2207"/>
                    <a:pt x="4537" y="1807"/>
                    <a:pt x="5371" y="1640"/>
                  </a:cubicBezTo>
                  <a:cubicBezTo>
                    <a:pt x="6305" y="1318"/>
                    <a:pt x="6057" y="0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995151" y="2290471"/>
              <a:ext cx="157259" cy="157259"/>
            </a:xfrm>
            <a:custGeom>
              <a:rect b="b" l="l" r="r" t="t"/>
              <a:pathLst>
                <a:path extrusionOk="0" h="9241" w="9241">
                  <a:moveTo>
                    <a:pt x="4637" y="1"/>
                  </a:moveTo>
                  <a:cubicBezTo>
                    <a:pt x="2068" y="1"/>
                    <a:pt x="0" y="2069"/>
                    <a:pt x="0" y="4637"/>
                  </a:cubicBezTo>
                  <a:cubicBezTo>
                    <a:pt x="0" y="7172"/>
                    <a:pt x="2068" y="9241"/>
                    <a:pt x="4637" y="9241"/>
                  </a:cubicBezTo>
                  <a:cubicBezTo>
                    <a:pt x="7172" y="9241"/>
                    <a:pt x="9240" y="7172"/>
                    <a:pt x="9240" y="4637"/>
                  </a:cubicBezTo>
                  <a:cubicBezTo>
                    <a:pt x="9240" y="2069"/>
                    <a:pt x="7172" y="1"/>
                    <a:pt x="463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5985502" y="2276482"/>
              <a:ext cx="59051" cy="84390"/>
            </a:xfrm>
            <a:custGeom>
              <a:rect b="b" l="l" r="r" t="t"/>
              <a:pathLst>
                <a:path extrusionOk="0" h="4959" w="3470">
                  <a:moveTo>
                    <a:pt x="1024" y="0"/>
                  </a:moveTo>
                  <a:cubicBezTo>
                    <a:pt x="635" y="0"/>
                    <a:pt x="267" y="193"/>
                    <a:pt x="267" y="623"/>
                  </a:cubicBezTo>
                  <a:cubicBezTo>
                    <a:pt x="0" y="2824"/>
                    <a:pt x="567" y="4258"/>
                    <a:pt x="2035" y="4892"/>
                  </a:cubicBezTo>
                  <a:cubicBezTo>
                    <a:pt x="2135" y="4926"/>
                    <a:pt x="2235" y="4926"/>
                    <a:pt x="2368" y="4959"/>
                  </a:cubicBezTo>
                  <a:cubicBezTo>
                    <a:pt x="3236" y="4926"/>
                    <a:pt x="3469" y="3725"/>
                    <a:pt x="2669" y="3358"/>
                  </a:cubicBezTo>
                  <a:cubicBezTo>
                    <a:pt x="2202" y="3158"/>
                    <a:pt x="1668" y="2657"/>
                    <a:pt x="1901" y="823"/>
                  </a:cubicBezTo>
                  <a:cubicBezTo>
                    <a:pt x="2031" y="303"/>
                    <a:pt x="1511" y="0"/>
                    <a:pt x="10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042834" y="2191055"/>
              <a:ext cx="50576" cy="123853"/>
            </a:xfrm>
            <a:custGeom>
              <a:rect b="b" l="l" r="r" t="t"/>
              <a:pathLst>
                <a:path extrusionOk="0" h="7278" w="2972">
                  <a:moveTo>
                    <a:pt x="1643" y="1"/>
                  </a:moveTo>
                  <a:cubicBezTo>
                    <a:pt x="1436" y="1"/>
                    <a:pt x="1247" y="89"/>
                    <a:pt x="1134" y="305"/>
                  </a:cubicBezTo>
                  <a:cubicBezTo>
                    <a:pt x="467" y="1273"/>
                    <a:pt x="100" y="2440"/>
                    <a:pt x="34" y="3608"/>
                  </a:cubicBezTo>
                  <a:cubicBezTo>
                    <a:pt x="0" y="4642"/>
                    <a:pt x="134" y="5709"/>
                    <a:pt x="467" y="6677"/>
                  </a:cubicBezTo>
                  <a:cubicBezTo>
                    <a:pt x="567" y="7044"/>
                    <a:pt x="901" y="7277"/>
                    <a:pt x="1268" y="7277"/>
                  </a:cubicBezTo>
                  <a:cubicBezTo>
                    <a:pt x="1334" y="7277"/>
                    <a:pt x="1401" y="7277"/>
                    <a:pt x="1468" y="7244"/>
                  </a:cubicBezTo>
                  <a:cubicBezTo>
                    <a:pt x="1902" y="7110"/>
                    <a:pt x="2135" y="6643"/>
                    <a:pt x="2035" y="6210"/>
                  </a:cubicBezTo>
                  <a:cubicBezTo>
                    <a:pt x="1768" y="5376"/>
                    <a:pt x="1635" y="4508"/>
                    <a:pt x="1668" y="3641"/>
                  </a:cubicBezTo>
                  <a:cubicBezTo>
                    <a:pt x="1735" y="2774"/>
                    <a:pt x="2002" y="1940"/>
                    <a:pt x="2502" y="1239"/>
                  </a:cubicBezTo>
                  <a:cubicBezTo>
                    <a:pt x="2971" y="721"/>
                    <a:pt x="2233" y="1"/>
                    <a:pt x="16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5177716" y="2762825"/>
              <a:ext cx="245256" cy="651226"/>
            </a:xfrm>
            <a:custGeom>
              <a:rect b="b" l="l" r="r" t="t"/>
              <a:pathLst>
                <a:path extrusionOk="0" h="38268" w="14412">
                  <a:moveTo>
                    <a:pt x="5498" y="1"/>
                  </a:moveTo>
                  <a:cubicBezTo>
                    <a:pt x="3367" y="1"/>
                    <a:pt x="1637" y="1045"/>
                    <a:pt x="1235" y="3433"/>
                  </a:cubicBezTo>
                  <a:cubicBezTo>
                    <a:pt x="635" y="7002"/>
                    <a:pt x="1" y="31853"/>
                    <a:pt x="835" y="35356"/>
                  </a:cubicBezTo>
                  <a:cubicBezTo>
                    <a:pt x="1326" y="37420"/>
                    <a:pt x="2536" y="38267"/>
                    <a:pt x="3808" y="38267"/>
                  </a:cubicBezTo>
                  <a:cubicBezTo>
                    <a:pt x="4695" y="38267"/>
                    <a:pt x="5613" y="37856"/>
                    <a:pt x="6339" y="37157"/>
                  </a:cubicBezTo>
                  <a:cubicBezTo>
                    <a:pt x="8140" y="35456"/>
                    <a:pt x="12176" y="17743"/>
                    <a:pt x="12910" y="10838"/>
                  </a:cubicBezTo>
                  <a:cubicBezTo>
                    <a:pt x="14411" y="4734"/>
                    <a:pt x="12243" y="2165"/>
                    <a:pt x="8841" y="731"/>
                  </a:cubicBezTo>
                  <a:cubicBezTo>
                    <a:pt x="7703" y="256"/>
                    <a:pt x="6552" y="1"/>
                    <a:pt x="54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5091437" y="3966763"/>
              <a:ext cx="279870" cy="187107"/>
            </a:xfrm>
            <a:custGeom>
              <a:rect b="b" l="l" r="r" t="t"/>
              <a:pathLst>
                <a:path extrusionOk="0" h="10995" w="16446">
                  <a:moveTo>
                    <a:pt x="101" y="1"/>
                  </a:moveTo>
                  <a:lnTo>
                    <a:pt x="101" y="1"/>
                  </a:lnTo>
                  <a:cubicBezTo>
                    <a:pt x="1" y="668"/>
                    <a:pt x="101" y="1335"/>
                    <a:pt x="368" y="1935"/>
                  </a:cubicBezTo>
                  <a:cubicBezTo>
                    <a:pt x="668" y="2436"/>
                    <a:pt x="1502" y="2903"/>
                    <a:pt x="1769" y="3670"/>
                  </a:cubicBezTo>
                  <a:cubicBezTo>
                    <a:pt x="2035" y="4437"/>
                    <a:pt x="1835" y="5404"/>
                    <a:pt x="2035" y="6272"/>
                  </a:cubicBezTo>
                  <a:cubicBezTo>
                    <a:pt x="2202" y="7039"/>
                    <a:pt x="2602" y="8607"/>
                    <a:pt x="4771" y="9941"/>
                  </a:cubicBezTo>
                  <a:cubicBezTo>
                    <a:pt x="6127" y="10755"/>
                    <a:pt x="7992" y="10994"/>
                    <a:pt x="9729" y="10994"/>
                  </a:cubicBezTo>
                  <a:cubicBezTo>
                    <a:pt x="10769" y="10994"/>
                    <a:pt x="11764" y="10908"/>
                    <a:pt x="12576" y="10808"/>
                  </a:cubicBezTo>
                  <a:cubicBezTo>
                    <a:pt x="14711" y="10508"/>
                    <a:pt x="16246" y="9607"/>
                    <a:pt x="16412" y="8407"/>
                  </a:cubicBezTo>
                  <a:cubicBezTo>
                    <a:pt x="16446" y="7573"/>
                    <a:pt x="16346" y="6739"/>
                    <a:pt x="16045" y="597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089735" y="3836494"/>
              <a:ext cx="286115" cy="299270"/>
            </a:xfrm>
            <a:custGeom>
              <a:rect b="b" l="l" r="r" t="t"/>
              <a:pathLst>
                <a:path extrusionOk="0" h="17586" w="16813">
                  <a:moveTo>
                    <a:pt x="6095" y="0"/>
                  </a:moveTo>
                  <a:cubicBezTo>
                    <a:pt x="3778" y="0"/>
                    <a:pt x="1184" y="843"/>
                    <a:pt x="501" y="3853"/>
                  </a:cubicBezTo>
                  <a:cubicBezTo>
                    <a:pt x="267" y="5888"/>
                    <a:pt x="1" y="6822"/>
                    <a:pt x="234" y="7789"/>
                  </a:cubicBezTo>
                  <a:cubicBezTo>
                    <a:pt x="434" y="8756"/>
                    <a:pt x="1435" y="9190"/>
                    <a:pt x="2135" y="10224"/>
                  </a:cubicBezTo>
                  <a:cubicBezTo>
                    <a:pt x="2836" y="11291"/>
                    <a:pt x="1668" y="13760"/>
                    <a:pt x="4137" y="15695"/>
                  </a:cubicBezTo>
                  <a:cubicBezTo>
                    <a:pt x="6062" y="17183"/>
                    <a:pt x="7987" y="17586"/>
                    <a:pt x="10186" y="17586"/>
                  </a:cubicBezTo>
                  <a:cubicBezTo>
                    <a:pt x="10844" y="17586"/>
                    <a:pt x="11528" y="17550"/>
                    <a:pt x="12243" y="17496"/>
                  </a:cubicBezTo>
                  <a:cubicBezTo>
                    <a:pt x="14044" y="17362"/>
                    <a:pt x="15178" y="16829"/>
                    <a:pt x="15712" y="16328"/>
                  </a:cubicBezTo>
                  <a:cubicBezTo>
                    <a:pt x="16813" y="15328"/>
                    <a:pt x="16712" y="13260"/>
                    <a:pt x="15778" y="12292"/>
                  </a:cubicBezTo>
                  <a:cubicBezTo>
                    <a:pt x="15145" y="11692"/>
                    <a:pt x="14578" y="11091"/>
                    <a:pt x="14011" y="10458"/>
                  </a:cubicBezTo>
                  <a:cubicBezTo>
                    <a:pt x="13477" y="9757"/>
                    <a:pt x="12943" y="9090"/>
                    <a:pt x="12243" y="8089"/>
                  </a:cubicBezTo>
                  <a:cubicBezTo>
                    <a:pt x="11042" y="6221"/>
                    <a:pt x="10808" y="1885"/>
                    <a:pt x="10008" y="951"/>
                  </a:cubicBezTo>
                  <a:cubicBezTo>
                    <a:pt x="9650" y="549"/>
                    <a:pt x="7963" y="0"/>
                    <a:pt x="6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193610" y="4063830"/>
              <a:ext cx="170890" cy="71916"/>
            </a:xfrm>
            <a:custGeom>
              <a:rect b="b" l="l" r="r" t="t"/>
              <a:pathLst>
                <a:path extrusionOk="0" h="4226" w="10042">
                  <a:moveTo>
                    <a:pt x="7940" y="1"/>
                  </a:moveTo>
                  <a:cubicBezTo>
                    <a:pt x="6806" y="1"/>
                    <a:pt x="3036" y="167"/>
                    <a:pt x="3036" y="1502"/>
                  </a:cubicBezTo>
                  <a:cubicBezTo>
                    <a:pt x="3036" y="3098"/>
                    <a:pt x="1978" y="3655"/>
                    <a:pt x="942" y="3655"/>
                  </a:cubicBezTo>
                  <a:cubicBezTo>
                    <a:pt x="615" y="3655"/>
                    <a:pt x="289" y="3599"/>
                    <a:pt x="1" y="3503"/>
                  </a:cubicBezTo>
                  <a:lnTo>
                    <a:pt x="1" y="3503"/>
                  </a:lnTo>
                  <a:cubicBezTo>
                    <a:pt x="1283" y="4053"/>
                    <a:pt x="2613" y="4225"/>
                    <a:pt x="4066" y="4225"/>
                  </a:cubicBezTo>
                  <a:cubicBezTo>
                    <a:pt x="4729" y="4225"/>
                    <a:pt x="5417" y="4189"/>
                    <a:pt x="6139" y="4137"/>
                  </a:cubicBezTo>
                  <a:cubicBezTo>
                    <a:pt x="7940" y="4003"/>
                    <a:pt x="9074" y="3470"/>
                    <a:pt x="9608" y="2969"/>
                  </a:cubicBezTo>
                  <a:cubicBezTo>
                    <a:pt x="9775" y="2836"/>
                    <a:pt x="9908" y="2636"/>
                    <a:pt x="10041" y="2436"/>
                  </a:cubicBezTo>
                  <a:cubicBezTo>
                    <a:pt x="10008" y="2102"/>
                    <a:pt x="9975" y="1769"/>
                    <a:pt x="9941" y="1468"/>
                  </a:cubicBezTo>
                  <a:cubicBezTo>
                    <a:pt x="9741" y="301"/>
                    <a:pt x="9107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087472" y="3364479"/>
              <a:ext cx="221398" cy="623181"/>
            </a:xfrm>
            <a:custGeom>
              <a:rect b="b" l="l" r="r" t="t"/>
              <a:pathLst>
                <a:path extrusionOk="0" h="36620" w="13010">
                  <a:moveTo>
                    <a:pt x="6138" y="1"/>
                  </a:moveTo>
                  <a:cubicBezTo>
                    <a:pt x="5004" y="234"/>
                    <a:pt x="4737" y="2035"/>
                    <a:pt x="4236" y="4971"/>
                  </a:cubicBezTo>
                  <a:cubicBezTo>
                    <a:pt x="3736" y="7940"/>
                    <a:pt x="0" y="31190"/>
                    <a:pt x="67" y="32424"/>
                  </a:cubicBezTo>
                  <a:cubicBezTo>
                    <a:pt x="167" y="33658"/>
                    <a:pt x="1301" y="35426"/>
                    <a:pt x="2268" y="36293"/>
                  </a:cubicBezTo>
                  <a:cubicBezTo>
                    <a:pt x="2519" y="36509"/>
                    <a:pt x="2794" y="36620"/>
                    <a:pt x="3076" y="36620"/>
                  </a:cubicBezTo>
                  <a:cubicBezTo>
                    <a:pt x="3884" y="36620"/>
                    <a:pt x="4751" y="35711"/>
                    <a:pt x="5271" y="33758"/>
                  </a:cubicBezTo>
                  <a:cubicBezTo>
                    <a:pt x="5843" y="31686"/>
                    <a:pt x="7279" y="30688"/>
                    <a:pt x="8550" y="30688"/>
                  </a:cubicBezTo>
                  <a:cubicBezTo>
                    <a:pt x="9427" y="30688"/>
                    <a:pt x="10226" y="31164"/>
                    <a:pt x="10608" y="32090"/>
                  </a:cubicBezTo>
                  <a:cubicBezTo>
                    <a:pt x="11909" y="35226"/>
                    <a:pt x="12376" y="35826"/>
                    <a:pt x="12376" y="35826"/>
                  </a:cubicBezTo>
                  <a:cubicBezTo>
                    <a:pt x="12376" y="35826"/>
                    <a:pt x="13009" y="28421"/>
                    <a:pt x="12976" y="20315"/>
                  </a:cubicBezTo>
                  <a:cubicBezTo>
                    <a:pt x="12909" y="14778"/>
                    <a:pt x="12909" y="7539"/>
                    <a:pt x="12909" y="3603"/>
                  </a:cubicBezTo>
                  <a:cubicBezTo>
                    <a:pt x="12909" y="1101"/>
                    <a:pt x="12542" y="701"/>
                    <a:pt x="12009" y="501"/>
                  </a:cubicBezTo>
                  <a:cubicBezTo>
                    <a:pt x="10474" y="34"/>
                    <a:pt x="6138" y="1"/>
                    <a:pt x="6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154368" y="3323059"/>
              <a:ext cx="162568" cy="138539"/>
            </a:xfrm>
            <a:custGeom>
              <a:rect b="b" l="l" r="r" t="t"/>
              <a:pathLst>
                <a:path extrusionOk="0" h="8141" w="9553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154368" y="3323059"/>
              <a:ext cx="162568" cy="138539"/>
            </a:xfrm>
            <a:custGeom>
              <a:rect b="b" l="l" r="r" t="t"/>
              <a:pathLst>
                <a:path extrusionOk="0" h="8141" w="9553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269678" y="3512634"/>
              <a:ext cx="36911" cy="382621"/>
            </a:xfrm>
            <a:custGeom>
              <a:rect b="b" l="l" r="r" t="t"/>
              <a:pathLst>
                <a:path extrusionOk="0" h="22484" w="2169">
                  <a:moveTo>
                    <a:pt x="2169" y="1"/>
                  </a:moveTo>
                  <a:cubicBezTo>
                    <a:pt x="701" y="534"/>
                    <a:pt x="635" y="1802"/>
                    <a:pt x="334" y="6205"/>
                  </a:cubicBezTo>
                  <a:cubicBezTo>
                    <a:pt x="1" y="11309"/>
                    <a:pt x="101" y="18647"/>
                    <a:pt x="334" y="20382"/>
                  </a:cubicBezTo>
                  <a:cubicBezTo>
                    <a:pt x="468" y="21349"/>
                    <a:pt x="1235" y="22017"/>
                    <a:pt x="1969" y="22484"/>
                  </a:cubicBezTo>
                  <a:cubicBezTo>
                    <a:pt x="2002" y="22317"/>
                    <a:pt x="2002" y="22150"/>
                    <a:pt x="2002" y="21983"/>
                  </a:cubicBezTo>
                  <a:cubicBezTo>
                    <a:pt x="1368" y="21616"/>
                    <a:pt x="901" y="21016"/>
                    <a:pt x="768" y="20315"/>
                  </a:cubicBezTo>
                  <a:cubicBezTo>
                    <a:pt x="534" y="18614"/>
                    <a:pt x="434" y="11142"/>
                    <a:pt x="768" y="6205"/>
                  </a:cubicBezTo>
                  <a:cubicBezTo>
                    <a:pt x="1035" y="1902"/>
                    <a:pt x="1135" y="868"/>
                    <a:pt x="2169" y="4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093717" y="3487090"/>
              <a:ext cx="105594" cy="393411"/>
            </a:xfrm>
            <a:custGeom>
              <a:rect b="b" l="l" r="r" t="t"/>
              <a:pathLst>
                <a:path extrusionOk="0" h="23118" w="6205">
                  <a:moveTo>
                    <a:pt x="3503" y="1"/>
                  </a:moveTo>
                  <a:cubicBezTo>
                    <a:pt x="3503" y="134"/>
                    <a:pt x="3469" y="268"/>
                    <a:pt x="3436" y="401"/>
                  </a:cubicBezTo>
                  <a:cubicBezTo>
                    <a:pt x="5737" y="1802"/>
                    <a:pt x="5637" y="3036"/>
                    <a:pt x="5304" y="6372"/>
                  </a:cubicBezTo>
                  <a:cubicBezTo>
                    <a:pt x="5270" y="6772"/>
                    <a:pt x="5237" y="7206"/>
                    <a:pt x="5204" y="7673"/>
                  </a:cubicBezTo>
                  <a:cubicBezTo>
                    <a:pt x="4703" y="12510"/>
                    <a:pt x="4003" y="17313"/>
                    <a:pt x="3002" y="22083"/>
                  </a:cubicBezTo>
                  <a:cubicBezTo>
                    <a:pt x="2969" y="22317"/>
                    <a:pt x="2802" y="22517"/>
                    <a:pt x="2602" y="22584"/>
                  </a:cubicBezTo>
                  <a:cubicBezTo>
                    <a:pt x="2419" y="22670"/>
                    <a:pt x="2194" y="22707"/>
                    <a:pt x="1940" y="22707"/>
                  </a:cubicBezTo>
                  <a:cubicBezTo>
                    <a:pt x="1406" y="22707"/>
                    <a:pt x="744" y="22543"/>
                    <a:pt x="67" y="22317"/>
                  </a:cubicBezTo>
                  <a:cubicBezTo>
                    <a:pt x="67" y="22450"/>
                    <a:pt x="33" y="22584"/>
                    <a:pt x="0" y="22717"/>
                  </a:cubicBezTo>
                  <a:cubicBezTo>
                    <a:pt x="634" y="22950"/>
                    <a:pt x="1301" y="23084"/>
                    <a:pt x="1968" y="23117"/>
                  </a:cubicBezTo>
                  <a:cubicBezTo>
                    <a:pt x="2235" y="23117"/>
                    <a:pt x="2502" y="23084"/>
                    <a:pt x="2769" y="22984"/>
                  </a:cubicBezTo>
                  <a:cubicBezTo>
                    <a:pt x="3069" y="22817"/>
                    <a:pt x="3336" y="22550"/>
                    <a:pt x="3402" y="22183"/>
                  </a:cubicBezTo>
                  <a:cubicBezTo>
                    <a:pt x="4403" y="17413"/>
                    <a:pt x="5137" y="12576"/>
                    <a:pt x="5604" y="7706"/>
                  </a:cubicBezTo>
                  <a:cubicBezTo>
                    <a:pt x="5637" y="7239"/>
                    <a:pt x="5704" y="6839"/>
                    <a:pt x="5737" y="6439"/>
                  </a:cubicBezTo>
                  <a:cubicBezTo>
                    <a:pt x="6071" y="3003"/>
                    <a:pt x="6204" y="1568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5407060" y="2385922"/>
              <a:ext cx="197897" cy="173936"/>
            </a:xfrm>
            <a:custGeom>
              <a:rect b="b" l="l" r="r" t="t"/>
              <a:pathLst>
                <a:path extrusionOk="0" h="10221" w="11629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5407060" y="2385922"/>
              <a:ext cx="197897" cy="173936"/>
            </a:xfrm>
            <a:custGeom>
              <a:rect b="b" l="l" r="r" t="t"/>
              <a:pathLst>
                <a:path extrusionOk="0" h="10221" w="11629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5246415" y="2346390"/>
              <a:ext cx="310518" cy="377788"/>
            </a:xfrm>
            <a:custGeom>
              <a:rect b="b" l="l" r="r" t="t"/>
              <a:pathLst>
                <a:path extrusionOk="0" h="22200" w="18247">
                  <a:moveTo>
                    <a:pt x="9083" y="0"/>
                  </a:moveTo>
                  <a:cubicBezTo>
                    <a:pt x="3723" y="0"/>
                    <a:pt x="0" y="5788"/>
                    <a:pt x="0" y="5788"/>
                  </a:cubicBezTo>
                  <a:cubicBezTo>
                    <a:pt x="3002" y="15195"/>
                    <a:pt x="1068" y="18097"/>
                    <a:pt x="1535" y="19431"/>
                  </a:cubicBezTo>
                  <a:cubicBezTo>
                    <a:pt x="2002" y="20799"/>
                    <a:pt x="4904" y="22200"/>
                    <a:pt x="8773" y="22200"/>
                  </a:cubicBezTo>
                  <a:cubicBezTo>
                    <a:pt x="12642" y="22200"/>
                    <a:pt x="15978" y="21266"/>
                    <a:pt x="16378" y="19865"/>
                  </a:cubicBezTo>
                  <a:cubicBezTo>
                    <a:pt x="17346" y="16929"/>
                    <a:pt x="18246" y="11725"/>
                    <a:pt x="17513" y="6889"/>
                  </a:cubicBezTo>
                  <a:cubicBezTo>
                    <a:pt x="17513" y="6889"/>
                    <a:pt x="17212" y="1752"/>
                    <a:pt x="10875" y="217"/>
                  </a:cubicBezTo>
                  <a:cubicBezTo>
                    <a:pt x="10260" y="68"/>
                    <a:pt x="9662" y="0"/>
                    <a:pt x="90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5120384" y="2089613"/>
              <a:ext cx="500689" cy="494358"/>
            </a:xfrm>
            <a:custGeom>
              <a:rect b="b" l="l" r="r" t="t"/>
              <a:pathLst>
                <a:path extrusionOk="0" h="29050" w="29422">
                  <a:moveTo>
                    <a:pt x="15898" y="1"/>
                  </a:moveTo>
                  <a:cubicBezTo>
                    <a:pt x="15473" y="1"/>
                    <a:pt x="15033" y="10"/>
                    <a:pt x="14578" y="29"/>
                  </a:cubicBezTo>
                  <a:cubicBezTo>
                    <a:pt x="8173" y="329"/>
                    <a:pt x="2870" y="2497"/>
                    <a:pt x="1435" y="5299"/>
                  </a:cubicBezTo>
                  <a:cubicBezTo>
                    <a:pt x="1" y="8101"/>
                    <a:pt x="901" y="13838"/>
                    <a:pt x="2736" y="18142"/>
                  </a:cubicBezTo>
                  <a:cubicBezTo>
                    <a:pt x="4037" y="21110"/>
                    <a:pt x="6505" y="26581"/>
                    <a:pt x="8707" y="28015"/>
                  </a:cubicBezTo>
                  <a:cubicBezTo>
                    <a:pt x="9669" y="28656"/>
                    <a:pt x="10853" y="29049"/>
                    <a:pt x="12027" y="29049"/>
                  </a:cubicBezTo>
                  <a:cubicBezTo>
                    <a:pt x="13540" y="29049"/>
                    <a:pt x="15035" y="28397"/>
                    <a:pt x="16012" y="26781"/>
                  </a:cubicBezTo>
                  <a:cubicBezTo>
                    <a:pt x="17432" y="24461"/>
                    <a:pt x="19566" y="19773"/>
                    <a:pt x="22013" y="19773"/>
                  </a:cubicBezTo>
                  <a:cubicBezTo>
                    <a:pt x="22556" y="19773"/>
                    <a:pt x="23115" y="20004"/>
                    <a:pt x="23684" y="20543"/>
                  </a:cubicBezTo>
                  <a:cubicBezTo>
                    <a:pt x="26520" y="23212"/>
                    <a:pt x="26253" y="26114"/>
                    <a:pt x="25652" y="26814"/>
                  </a:cubicBezTo>
                  <a:cubicBezTo>
                    <a:pt x="25519" y="26981"/>
                    <a:pt x="25352" y="27148"/>
                    <a:pt x="25152" y="27281"/>
                  </a:cubicBezTo>
                  <a:lnTo>
                    <a:pt x="25119" y="27915"/>
                  </a:lnTo>
                  <a:cubicBezTo>
                    <a:pt x="25819" y="27782"/>
                    <a:pt x="26420" y="27448"/>
                    <a:pt x="26853" y="26915"/>
                  </a:cubicBezTo>
                  <a:cubicBezTo>
                    <a:pt x="28755" y="24880"/>
                    <a:pt x="29422" y="18208"/>
                    <a:pt x="28588" y="11203"/>
                  </a:cubicBezTo>
                  <a:cubicBezTo>
                    <a:pt x="27822" y="4533"/>
                    <a:pt x="25316" y="1"/>
                    <a:pt x="1589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5139681" y="2167894"/>
              <a:ext cx="147610" cy="209094"/>
            </a:xfrm>
            <a:custGeom>
              <a:rect b="b" l="l" r="r" t="t"/>
              <a:pathLst>
                <a:path extrusionOk="0" h="12287" w="8674">
                  <a:moveTo>
                    <a:pt x="3240" y="1"/>
                  </a:moveTo>
                  <a:cubicBezTo>
                    <a:pt x="2615" y="1"/>
                    <a:pt x="2011" y="235"/>
                    <a:pt x="1502" y="766"/>
                  </a:cubicBezTo>
                  <a:cubicBezTo>
                    <a:pt x="201" y="2167"/>
                    <a:pt x="1" y="7070"/>
                    <a:pt x="1702" y="9906"/>
                  </a:cubicBezTo>
                  <a:cubicBezTo>
                    <a:pt x="2554" y="11385"/>
                    <a:pt x="3922" y="12286"/>
                    <a:pt x="5172" y="12286"/>
                  </a:cubicBezTo>
                  <a:cubicBezTo>
                    <a:pt x="5979" y="12286"/>
                    <a:pt x="6736" y="11911"/>
                    <a:pt x="7273" y="11073"/>
                  </a:cubicBezTo>
                  <a:cubicBezTo>
                    <a:pt x="8674" y="8972"/>
                    <a:pt x="8207" y="4902"/>
                    <a:pt x="6672" y="2334"/>
                  </a:cubicBezTo>
                  <a:cubicBezTo>
                    <a:pt x="5847" y="951"/>
                    <a:pt x="4501" y="1"/>
                    <a:pt x="3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5218030" y="2145720"/>
              <a:ext cx="394534" cy="437690"/>
            </a:xfrm>
            <a:custGeom>
              <a:rect b="b" l="l" r="r" t="t"/>
              <a:pathLst>
                <a:path extrusionOk="0" h="25720" w="23184">
                  <a:moveTo>
                    <a:pt x="13343" y="1"/>
                  </a:moveTo>
                  <a:lnTo>
                    <a:pt x="13076" y="334"/>
                  </a:lnTo>
                  <a:cubicBezTo>
                    <a:pt x="14177" y="1302"/>
                    <a:pt x="15778" y="4771"/>
                    <a:pt x="16312" y="9841"/>
                  </a:cubicBezTo>
                  <a:cubicBezTo>
                    <a:pt x="12142" y="10041"/>
                    <a:pt x="7539" y="11375"/>
                    <a:pt x="5171" y="12977"/>
                  </a:cubicBezTo>
                  <a:cubicBezTo>
                    <a:pt x="4003" y="13744"/>
                    <a:pt x="2969" y="14711"/>
                    <a:pt x="2068" y="15812"/>
                  </a:cubicBezTo>
                  <a:cubicBezTo>
                    <a:pt x="1701" y="14478"/>
                    <a:pt x="1401" y="13110"/>
                    <a:pt x="1168" y="11776"/>
                  </a:cubicBezTo>
                  <a:lnTo>
                    <a:pt x="767" y="11842"/>
                  </a:lnTo>
                  <a:cubicBezTo>
                    <a:pt x="1001" y="13310"/>
                    <a:pt x="1335" y="14778"/>
                    <a:pt x="1735" y="16212"/>
                  </a:cubicBezTo>
                  <a:cubicBezTo>
                    <a:pt x="701" y="17613"/>
                    <a:pt x="100" y="19248"/>
                    <a:pt x="0" y="20982"/>
                  </a:cubicBezTo>
                  <a:cubicBezTo>
                    <a:pt x="134" y="21216"/>
                    <a:pt x="267" y="21449"/>
                    <a:pt x="401" y="21683"/>
                  </a:cubicBezTo>
                  <a:cubicBezTo>
                    <a:pt x="367" y="19915"/>
                    <a:pt x="901" y="18180"/>
                    <a:pt x="1902" y="16713"/>
                  </a:cubicBezTo>
                  <a:cubicBezTo>
                    <a:pt x="2802" y="19748"/>
                    <a:pt x="4303" y="23451"/>
                    <a:pt x="6672" y="25719"/>
                  </a:cubicBezTo>
                  <a:cubicBezTo>
                    <a:pt x="6838" y="25719"/>
                    <a:pt x="7039" y="25686"/>
                    <a:pt x="7205" y="25652"/>
                  </a:cubicBezTo>
                  <a:cubicBezTo>
                    <a:pt x="4670" y="23417"/>
                    <a:pt x="3102" y="19448"/>
                    <a:pt x="2202" y="16312"/>
                  </a:cubicBezTo>
                  <a:cubicBezTo>
                    <a:pt x="3102" y="15145"/>
                    <a:pt x="4203" y="14111"/>
                    <a:pt x="5404" y="13310"/>
                  </a:cubicBezTo>
                  <a:cubicBezTo>
                    <a:pt x="7739" y="11742"/>
                    <a:pt x="12242" y="10441"/>
                    <a:pt x="16345" y="10241"/>
                  </a:cubicBezTo>
                  <a:cubicBezTo>
                    <a:pt x="16545" y="12309"/>
                    <a:pt x="16545" y="14411"/>
                    <a:pt x="16379" y="16479"/>
                  </a:cubicBezTo>
                  <a:cubicBezTo>
                    <a:pt x="16512" y="16479"/>
                    <a:pt x="16645" y="16512"/>
                    <a:pt x="16779" y="16546"/>
                  </a:cubicBezTo>
                  <a:cubicBezTo>
                    <a:pt x="16946" y="14444"/>
                    <a:pt x="16946" y="12343"/>
                    <a:pt x="16746" y="10241"/>
                  </a:cubicBezTo>
                  <a:cubicBezTo>
                    <a:pt x="16906" y="10237"/>
                    <a:pt x="17065" y="10235"/>
                    <a:pt x="17225" y="10235"/>
                  </a:cubicBezTo>
                  <a:cubicBezTo>
                    <a:pt x="18359" y="10235"/>
                    <a:pt x="19470" y="10341"/>
                    <a:pt x="20582" y="10575"/>
                  </a:cubicBezTo>
                  <a:cubicBezTo>
                    <a:pt x="21516" y="10742"/>
                    <a:pt x="22416" y="11142"/>
                    <a:pt x="23183" y="11709"/>
                  </a:cubicBezTo>
                  <a:lnTo>
                    <a:pt x="23150" y="11175"/>
                  </a:lnTo>
                  <a:cubicBezTo>
                    <a:pt x="22383" y="10675"/>
                    <a:pt x="21549" y="10341"/>
                    <a:pt x="20682" y="10175"/>
                  </a:cubicBezTo>
                  <a:cubicBezTo>
                    <a:pt x="19604" y="9953"/>
                    <a:pt x="18503" y="9824"/>
                    <a:pt x="17399" y="9824"/>
                  </a:cubicBezTo>
                  <a:cubicBezTo>
                    <a:pt x="17170" y="9824"/>
                    <a:pt x="16941" y="9830"/>
                    <a:pt x="16712" y="9841"/>
                  </a:cubicBezTo>
                  <a:cubicBezTo>
                    <a:pt x="16178" y="4904"/>
                    <a:pt x="14711" y="1201"/>
                    <a:pt x="13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766862" y="2167962"/>
              <a:ext cx="478992" cy="487568"/>
            </a:xfrm>
            <a:custGeom>
              <a:rect b="b" l="l" r="r" t="t"/>
              <a:pathLst>
                <a:path extrusionOk="0" h="28651" w="28147">
                  <a:moveTo>
                    <a:pt x="25224" y="1"/>
                  </a:moveTo>
                  <a:cubicBezTo>
                    <a:pt x="25098" y="1"/>
                    <a:pt x="24972" y="10"/>
                    <a:pt x="24844" y="28"/>
                  </a:cubicBezTo>
                  <a:cubicBezTo>
                    <a:pt x="21342" y="528"/>
                    <a:pt x="20775" y="3163"/>
                    <a:pt x="19541" y="8901"/>
                  </a:cubicBezTo>
                  <a:cubicBezTo>
                    <a:pt x="17539" y="18208"/>
                    <a:pt x="15504" y="22544"/>
                    <a:pt x="14637" y="23211"/>
                  </a:cubicBezTo>
                  <a:cubicBezTo>
                    <a:pt x="14520" y="23250"/>
                    <a:pt x="14403" y="23266"/>
                    <a:pt x="14292" y="23266"/>
                  </a:cubicBezTo>
                  <a:cubicBezTo>
                    <a:pt x="14214" y="23266"/>
                    <a:pt x="14139" y="23258"/>
                    <a:pt x="14070" y="23245"/>
                  </a:cubicBezTo>
                  <a:cubicBezTo>
                    <a:pt x="12202" y="22911"/>
                    <a:pt x="8666" y="20276"/>
                    <a:pt x="5797" y="16039"/>
                  </a:cubicBezTo>
                  <a:cubicBezTo>
                    <a:pt x="5208" y="15218"/>
                    <a:pt x="4428" y="14875"/>
                    <a:pt x="3662" y="14875"/>
                  </a:cubicBezTo>
                  <a:cubicBezTo>
                    <a:pt x="1787" y="14875"/>
                    <a:pt x="1" y="16933"/>
                    <a:pt x="1328" y="19042"/>
                  </a:cubicBezTo>
                  <a:cubicBezTo>
                    <a:pt x="3929" y="22944"/>
                    <a:pt x="8633" y="27781"/>
                    <a:pt x="13169" y="28548"/>
                  </a:cubicBezTo>
                  <a:cubicBezTo>
                    <a:pt x="13570" y="28615"/>
                    <a:pt x="13970" y="28648"/>
                    <a:pt x="14370" y="28648"/>
                  </a:cubicBezTo>
                  <a:cubicBezTo>
                    <a:pt x="14419" y="28650"/>
                    <a:pt x="14468" y="28650"/>
                    <a:pt x="14517" y="28650"/>
                  </a:cubicBezTo>
                  <a:cubicBezTo>
                    <a:pt x="15730" y="28650"/>
                    <a:pt x="16879" y="28252"/>
                    <a:pt x="17873" y="27514"/>
                  </a:cubicBezTo>
                  <a:cubicBezTo>
                    <a:pt x="18807" y="26814"/>
                    <a:pt x="21642" y="24679"/>
                    <a:pt x="24811" y="10035"/>
                  </a:cubicBezTo>
                  <a:cubicBezTo>
                    <a:pt x="25111" y="8434"/>
                    <a:pt x="25478" y="6866"/>
                    <a:pt x="25979" y="5298"/>
                  </a:cubicBezTo>
                  <a:cubicBezTo>
                    <a:pt x="27313" y="4898"/>
                    <a:pt x="28147" y="3530"/>
                    <a:pt x="27847" y="2129"/>
                  </a:cubicBezTo>
                  <a:cubicBezTo>
                    <a:pt x="27604" y="886"/>
                    <a:pt x="26479" y="1"/>
                    <a:pt x="252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58796" y="2228408"/>
              <a:ext cx="49963" cy="123955"/>
            </a:xfrm>
            <a:custGeom>
              <a:rect b="b" l="l" r="r" t="t"/>
              <a:pathLst>
                <a:path extrusionOk="0" h="7284" w="2936">
                  <a:moveTo>
                    <a:pt x="1253" y="1"/>
                  </a:moveTo>
                  <a:cubicBezTo>
                    <a:pt x="994" y="1"/>
                    <a:pt x="734" y="123"/>
                    <a:pt x="567" y="412"/>
                  </a:cubicBezTo>
                  <a:cubicBezTo>
                    <a:pt x="100" y="1546"/>
                    <a:pt x="0" y="2814"/>
                    <a:pt x="301" y="4015"/>
                  </a:cubicBezTo>
                  <a:cubicBezTo>
                    <a:pt x="501" y="4882"/>
                    <a:pt x="801" y="5749"/>
                    <a:pt x="1134" y="6583"/>
                  </a:cubicBezTo>
                  <a:lnTo>
                    <a:pt x="1235" y="6750"/>
                  </a:lnTo>
                  <a:cubicBezTo>
                    <a:pt x="1335" y="7050"/>
                    <a:pt x="1668" y="7284"/>
                    <a:pt x="2002" y="7284"/>
                  </a:cubicBezTo>
                  <a:cubicBezTo>
                    <a:pt x="2102" y="7284"/>
                    <a:pt x="2202" y="7250"/>
                    <a:pt x="2302" y="7217"/>
                  </a:cubicBezTo>
                  <a:cubicBezTo>
                    <a:pt x="2736" y="7050"/>
                    <a:pt x="2936" y="6550"/>
                    <a:pt x="2769" y="6149"/>
                  </a:cubicBezTo>
                  <a:lnTo>
                    <a:pt x="2702" y="5949"/>
                  </a:lnTo>
                  <a:cubicBezTo>
                    <a:pt x="2369" y="5215"/>
                    <a:pt x="2102" y="4448"/>
                    <a:pt x="1935" y="3648"/>
                  </a:cubicBezTo>
                  <a:cubicBezTo>
                    <a:pt x="1702" y="2814"/>
                    <a:pt x="1735" y="1913"/>
                    <a:pt x="2068" y="1113"/>
                  </a:cubicBezTo>
                  <a:cubicBezTo>
                    <a:pt x="2291" y="490"/>
                    <a:pt x="1772" y="1"/>
                    <a:pt x="12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829180" y="2284498"/>
              <a:ext cx="44858" cy="89444"/>
            </a:xfrm>
            <a:custGeom>
              <a:rect b="b" l="l" r="r" t="t"/>
              <a:pathLst>
                <a:path extrusionOk="0" h="5256" w="2636">
                  <a:moveTo>
                    <a:pt x="1111" y="1"/>
                  </a:moveTo>
                  <a:cubicBezTo>
                    <a:pt x="568" y="1"/>
                    <a:pt x="32" y="516"/>
                    <a:pt x="334" y="1186"/>
                  </a:cubicBezTo>
                  <a:cubicBezTo>
                    <a:pt x="1035" y="2687"/>
                    <a:pt x="668" y="3487"/>
                    <a:pt x="368" y="3954"/>
                  </a:cubicBezTo>
                  <a:cubicBezTo>
                    <a:pt x="1" y="4488"/>
                    <a:pt x="368" y="5222"/>
                    <a:pt x="1035" y="5255"/>
                  </a:cubicBezTo>
                  <a:cubicBezTo>
                    <a:pt x="1302" y="5255"/>
                    <a:pt x="1568" y="5122"/>
                    <a:pt x="1735" y="4888"/>
                  </a:cubicBezTo>
                  <a:cubicBezTo>
                    <a:pt x="2569" y="3654"/>
                    <a:pt x="2636" y="2186"/>
                    <a:pt x="1869" y="518"/>
                  </a:cubicBezTo>
                  <a:cubicBezTo>
                    <a:pt x="1704" y="154"/>
                    <a:pt x="1406" y="1"/>
                    <a:pt x="11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707131" y="2331006"/>
              <a:ext cx="179398" cy="157191"/>
            </a:xfrm>
            <a:custGeom>
              <a:rect b="b" l="l" r="r" t="t"/>
              <a:pathLst>
                <a:path extrusionOk="0" h="9237" w="10542">
                  <a:moveTo>
                    <a:pt x="5253" y="1"/>
                  </a:moveTo>
                  <a:cubicBezTo>
                    <a:pt x="4465" y="1"/>
                    <a:pt x="3666" y="201"/>
                    <a:pt x="2936" y="621"/>
                  </a:cubicBezTo>
                  <a:cubicBezTo>
                    <a:pt x="735" y="1922"/>
                    <a:pt x="1" y="4757"/>
                    <a:pt x="1268" y="6959"/>
                  </a:cubicBezTo>
                  <a:cubicBezTo>
                    <a:pt x="2133" y="8422"/>
                    <a:pt x="3676" y="9237"/>
                    <a:pt x="5259" y="9237"/>
                  </a:cubicBezTo>
                  <a:cubicBezTo>
                    <a:pt x="6058" y="9237"/>
                    <a:pt x="6868" y="9029"/>
                    <a:pt x="7606" y="8593"/>
                  </a:cubicBezTo>
                  <a:cubicBezTo>
                    <a:pt x="9808" y="7326"/>
                    <a:pt x="10542" y="4490"/>
                    <a:pt x="9241" y="2289"/>
                  </a:cubicBezTo>
                  <a:cubicBezTo>
                    <a:pt x="8393" y="817"/>
                    <a:pt x="6844" y="1"/>
                    <a:pt x="525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693517" y="2252113"/>
              <a:ext cx="76085" cy="113303"/>
            </a:xfrm>
            <a:custGeom>
              <a:rect b="b" l="l" r="r" t="t"/>
              <a:pathLst>
                <a:path extrusionOk="0" h="6658" w="4471">
                  <a:moveTo>
                    <a:pt x="927" y="1"/>
                  </a:moveTo>
                  <a:cubicBezTo>
                    <a:pt x="589" y="1"/>
                    <a:pt x="251" y="194"/>
                    <a:pt x="134" y="620"/>
                  </a:cubicBezTo>
                  <a:cubicBezTo>
                    <a:pt x="0" y="1854"/>
                    <a:pt x="267" y="3055"/>
                    <a:pt x="934" y="4123"/>
                  </a:cubicBezTo>
                  <a:cubicBezTo>
                    <a:pt x="1401" y="5023"/>
                    <a:pt x="2068" y="5824"/>
                    <a:pt x="2869" y="6458"/>
                  </a:cubicBezTo>
                  <a:cubicBezTo>
                    <a:pt x="3002" y="6591"/>
                    <a:pt x="3169" y="6658"/>
                    <a:pt x="3369" y="6658"/>
                  </a:cubicBezTo>
                  <a:cubicBezTo>
                    <a:pt x="4137" y="6624"/>
                    <a:pt x="4470" y="5657"/>
                    <a:pt x="3870" y="5157"/>
                  </a:cubicBezTo>
                  <a:cubicBezTo>
                    <a:pt x="3236" y="4623"/>
                    <a:pt x="2736" y="3989"/>
                    <a:pt x="2369" y="3289"/>
                  </a:cubicBezTo>
                  <a:cubicBezTo>
                    <a:pt x="1902" y="2555"/>
                    <a:pt x="1701" y="1721"/>
                    <a:pt x="1768" y="854"/>
                  </a:cubicBezTo>
                  <a:cubicBezTo>
                    <a:pt x="1787" y="312"/>
                    <a:pt x="1356" y="1"/>
                    <a:pt x="9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4651432" y="2326905"/>
              <a:ext cx="108521" cy="90176"/>
            </a:xfrm>
            <a:custGeom>
              <a:rect b="b" l="l" r="r" t="t"/>
              <a:pathLst>
                <a:path extrusionOk="0" h="5299" w="6377">
                  <a:moveTo>
                    <a:pt x="1255" y="1"/>
                  </a:moveTo>
                  <a:cubicBezTo>
                    <a:pt x="696" y="1"/>
                    <a:pt x="1" y="533"/>
                    <a:pt x="338" y="1095"/>
                  </a:cubicBezTo>
                  <a:cubicBezTo>
                    <a:pt x="739" y="2129"/>
                    <a:pt x="1406" y="3063"/>
                    <a:pt x="2273" y="3797"/>
                  </a:cubicBezTo>
                  <a:cubicBezTo>
                    <a:pt x="3074" y="4464"/>
                    <a:pt x="4008" y="4965"/>
                    <a:pt x="5042" y="5232"/>
                  </a:cubicBezTo>
                  <a:cubicBezTo>
                    <a:pt x="5108" y="5265"/>
                    <a:pt x="5209" y="5298"/>
                    <a:pt x="5275" y="5298"/>
                  </a:cubicBezTo>
                  <a:cubicBezTo>
                    <a:pt x="6176" y="5232"/>
                    <a:pt x="6376" y="3997"/>
                    <a:pt x="5542" y="3664"/>
                  </a:cubicBezTo>
                  <a:cubicBezTo>
                    <a:pt x="4742" y="3464"/>
                    <a:pt x="3974" y="3063"/>
                    <a:pt x="3307" y="2530"/>
                  </a:cubicBezTo>
                  <a:cubicBezTo>
                    <a:pt x="2673" y="1963"/>
                    <a:pt x="2173" y="1229"/>
                    <a:pt x="1839" y="428"/>
                  </a:cubicBezTo>
                  <a:cubicBezTo>
                    <a:pt x="1763" y="124"/>
                    <a:pt x="1525" y="1"/>
                    <a:pt x="12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249240" y="1864727"/>
              <a:ext cx="261712" cy="304511"/>
            </a:xfrm>
            <a:custGeom>
              <a:rect b="b" l="l" r="r" t="t"/>
              <a:pathLst>
                <a:path extrusionOk="0" h="17894" w="15379">
                  <a:moveTo>
                    <a:pt x="1" y="1"/>
                  </a:moveTo>
                  <a:cubicBezTo>
                    <a:pt x="168" y="2002"/>
                    <a:pt x="835" y="3970"/>
                    <a:pt x="1936" y="5638"/>
                  </a:cubicBezTo>
                  <a:cubicBezTo>
                    <a:pt x="3003" y="7239"/>
                    <a:pt x="3937" y="8574"/>
                    <a:pt x="3937" y="10208"/>
                  </a:cubicBezTo>
                  <a:lnTo>
                    <a:pt x="3937" y="14378"/>
                  </a:lnTo>
                  <a:cubicBezTo>
                    <a:pt x="3937" y="14378"/>
                    <a:pt x="6432" y="17893"/>
                    <a:pt x="10089" y="17893"/>
                  </a:cubicBezTo>
                  <a:cubicBezTo>
                    <a:pt x="10399" y="17893"/>
                    <a:pt x="10717" y="17868"/>
                    <a:pt x="11042" y="17814"/>
                  </a:cubicBezTo>
                  <a:cubicBezTo>
                    <a:pt x="15379" y="17080"/>
                    <a:pt x="11075" y="14078"/>
                    <a:pt x="11075" y="14078"/>
                  </a:cubicBezTo>
                  <a:lnTo>
                    <a:pt x="11075" y="10475"/>
                  </a:lnTo>
                  <a:cubicBezTo>
                    <a:pt x="11075" y="10475"/>
                    <a:pt x="11609" y="5938"/>
                    <a:pt x="8774" y="3070"/>
                  </a:cubicBezTo>
                  <a:cubicBezTo>
                    <a:pt x="5905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238468" y="1706668"/>
              <a:ext cx="336062" cy="367204"/>
            </a:xfrm>
            <a:custGeom>
              <a:rect b="b" l="l" r="r" t="t"/>
              <a:pathLst>
                <a:path extrusionOk="0" h="21578" w="19748">
                  <a:moveTo>
                    <a:pt x="9448" y="1"/>
                  </a:moveTo>
                  <a:cubicBezTo>
                    <a:pt x="7790" y="1"/>
                    <a:pt x="6229" y="373"/>
                    <a:pt x="5070" y="1116"/>
                  </a:cubicBezTo>
                  <a:cubicBezTo>
                    <a:pt x="1034" y="3685"/>
                    <a:pt x="0" y="7221"/>
                    <a:pt x="634" y="10590"/>
                  </a:cubicBezTo>
                  <a:cubicBezTo>
                    <a:pt x="4837" y="10823"/>
                    <a:pt x="5804" y="14659"/>
                    <a:pt x="6638" y="17428"/>
                  </a:cubicBezTo>
                  <a:cubicBezTo>
                    <a:pt x="7272" y="19663"/>
                    <a:pt x="7972" y="20263"/>
                    <a:pt x="8773" y="20630"/>
                  </a:cubicBezTo>
                  <a:cubicBezTo>
                    <a:pt x="10490" y="21358"/>
                    <a:pt x="12739" y="21577"/>
                    <a:pt x="14393" y="21577"/>
                  </a:cubicBezTo>
                  <a:cubicBezTo>
                    <a:pt x="14635" y="21577"/>
                    <a:pt x="14865" y="21573"/>
                    <a:pt x="15078" y="21564"/>
                  </a:cubicBezTo>
                  <a:cubicBezTo>
                    <a:pt x="16812" y="21464"/>
                    <a:pt x="17880" y="19930"/>
                    <a:pt x="18380" y="18062"/>
                  </a:cubicBezTo>
                  <a:cubicBezTo>
                    <a:pt x="19214" y="15060"/>
                    <a:pt x="19748" y="12191"/>
                    <a:pt x="18880" y="6720"/>
                  </a:cubicBezTo>
                  <a:cubicBezTo>
                    <a:pt x="18169" y="2241"/>
                    <a:pt x="13518" y="1"/>
                    <a:pt x="94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351958" y="1853376"/>
              <a:ext cx="216326" cy="113660"/>
            </a:xfrm>
            <a:custGeom>
              <a:rect b="b" l="l" r="r" t="t"/>
              <a:pathLst>
                <a:path extrusionOk="0" h="6679" w="12712">
                  <a:moveTo>
                    <a:pt x="12478" y="1"/>
                  </a:moveTo>
                  <a:cubicBezTo>
                    <a:pt x="11577" y="568"/>
                    <a:pt x="10543" y="901"/>
                    <a:pt x="9509" y="1035"/>
                  </a:cubicBezTo>
                  <a:cubicBezTo>
                    <a:pt x="8373" y="1181"/>
                    <a:pt x="7220" y="1256"/>
                    <a:pt x="6067" y="1256"/>
                  </a:cubicBezTo>
                  <a:cubicBezTo>
                    <a:pt x="4852" y="1256"/>
                    <a:pt x="3636" y="1173"/>
                    <a:pt x="2438" y="1001"/>
                  </a:cubicBezTo>
                  <a:cubicBezTo>
                    <a:pt x="2131" y="961"/>
                    <a:pt x="1867" y="942"/>
                    <a:pt x="1641" y="942"/>
                  </a:cubicBezTo>
                  <a:cubicBezTo>
                    <a:pt x="0" y="942"/>
                    <a:pt x="359" y="1962"/>
                    <a:pt x="770" y="3370"/>
                  </a:cubicBezTo>
                  <a:cubicBezTo>
                    <a:pt x="1270" y="5038"/>
                    <a:pt x="2704" y="6539"/>
                    <a:pt x="6674" y="6672"/>
                  </a:cubicBezTo>
                  <a:cubicBezTo>
                    <a:pt x="6839" y="6676"/>
                    <a:pt x="7002" y="6678"/>
                    <a:pt x="7161" y="6678"/>
                  </a:cubicBezTo>
                  <a:cubicBezTo>
                    <a:pt x="9546" y="6678"/>
                    <a:pt x="11294" y="6213"/>
                    <a:pt x="12545" y="5338"/>
                  </a:cubicBezTo>
                  <a:cubicBezTo>
                    <a:pt x="12712" y="3570"/>
                    <a:pt x="12712" y="1769"/>
                    <a:pt x="12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275362" y="1706924"/>
              <a:ext cx="286115" cy="367289"/>
            </a:xfrm>
            <a:custGeom>
              <a:rect b="b" l="l" r="r" t="t"/>
              <a:pathLst>
                <a:path extrusionOk="0" h="21583" w="16813">
                  <a:moveTo>
                    <a:pt x="8707" y="234"/>
                  </a:moveTo>
                  <a:cubicBezTo>
                    <a:pt x="9707" y="568"/>
                    <a:pt x="10608" y="1101"/>
                    <a:pt x="11375" y="1768"/>
                  </a:cubicBezTo>
                  <a:cubicBezTo>
                    <a:pt x="13010" y="3169"/>
                    <a:pt x="14110" y="5271"/>
                    <a:pt x="14677" y="7939"/>
                  </a:cubicBezTo>
                  <a:cubicBezTo>
                    <a:pt x="14281" y="8036"/>
                    <a:pt x="13769" y="8110"/>
                    <a:pt x="13244" y="8110"/>
                  </a:cubicBezTo>
                  <a:cubicBezTo>
                    <a:pt x="12309" y="8110"/>
                    <a:pt x="11335" y="7874"/>
                    <a:pt x="10908" y="7106"/>
                  </a:cubicBezTo>
                  <a:lnTo>
                    <a:pt x="10741" y="6805"/>
                  </a:lnTo>
                  <a:cubicBezTo>
                    <a:pt x="10041" y="5471"/>
                    <a:pt x="9374" y="4170"/>
                    <a:pt x="6238" y="3203"/>
                  </a:cubicBezTo>
                  <a:cubicBezTo>
                    <a:pt x="5404" y="2936"/>
                    <a:pt x="4537" y="2802"/>
                    <a:pt x="3670" y="2769"/>
                  </a:cubicBezTo>
                  <a:cubicBezTo>
                    <a:pt x="3770" y="2636"/>
                    <a:pt x="3870" y="2536"/>
                    <a:pt x="3970" y="2436"/>
                  </a:cubicBezTo>
                  <a:cubicBezTo>
                    <a:pt x="5271" y="1201"/>
                    <a:pt x="6939" y="434"/>
                    <a:pt x="8707" y="234"/>
                  </a:cubicBezTo>
                  <a:close/>
                  <a:moveTo>
                    <a:pt x="7706" y="0"/>
                  </a:moveTo>
                  <a:cubicBezTo>
                    <a:pt x="6205" y="334"/>
                    <a:pt x="4804" y="1068"/>
                    <a:pt x="3703" y="2135"/>
                  </a:cubicBezTo>
                  <a:cubicBezTo>
                    <a:pt x="3503" y="2335"/>
                    <a:pt x="3303" y="2536"/>
                    <a:pt x="3136" y="2736"/>
                  </a:cubicBezTo>
                  <a:cubicBezTo>
                    <a:pt x="2202" y="2769"/>
                    <a:pt x="1335" y="2903"/>
                    <a:pt x="467" y="3169"/>
                  </a:cubicBezTo>
                  <a:cubicBezTo>
                    <a:pt x="301" y="3336"/>
                    <a:pt x="134" y="3536"/>
                    <a:pt x="0" y="3736"/>
                  </a:cubicBezTo>
                  <a:cubicBezTo>
                    <a:pt x="901" y="3403"/>
                    <a:pt x="1835" y="3236"/>
                    <a:pt x="2802" y="3169"/>
                  </a:cubicBezTo>
                  <a:lnTo>
                    <a:pt x="2802" y="3169"/>
                  </a:lnTo>
                  <a:cubicBezTo>
                    <a:pt x="801" y="5805"/>
                    <a:pt x="534" y="9240"/>
                    <a:pt x="567" y="11075"/>
                  </a:cubicBezTo>
                  <a:cubicBezTo>
                    <a:pt x="701" y="11142"/>
                    <a:pt x="834" y="11242"/>
                    <a:pt x="968" y="11309"/>
                  </a:cubicBezTo>
                  <a:cubicBezTo>
                    <a:pt x="934" y="9541"/>
                    <a:pt x="1101" y="5838"/>
                    <a:pt x="3336" y="3169"/>
                  </a:cubicBezTo>
                  <a:cubicBezTo>
                    <a:pt x="4270" y="3169"/>
                    <a:pt x="5204" y="3336"/>
                    <a:pt x="6105" y="3603"/>
                  </a:cubicBezTo>
                  <a:cubicBezTo>
                    <a:pt x="9107" y="4537"/>
                    <a:pt x="9741" y="5738"/>
                    <a:pt x="10408" y="7005"/>
                  </a:cubicBezTo>
                  <a:lnTo>
                    <a:pt x="10575" y="7306"/>
                  </a:lnTo>
                  <a:cubicBezTo>
                    <a:pt x="11075" y="8240"/>
                    <a:pt x="12176" y="8540"/>
                    <a:pt x="13243" y="8540"/>
                  </a:cubicBezTo>
                  <a:cubicBezTo>
                    <a:pt x="13777" y="8540"/>
                    <a:pt x="14277" y="8473"/>
                    <a:pt x="14778" y="8373"/>
                  </a:cubicBezTo>
                  <a:cubicBezTo>
                    <a:pt x="14978" y="9541"/>
                    <a:pt x="15111" y="10742"/>
                    <a:pt x="15144" y="11976"/>
                  </a:cubicBezTo>
                  <a:cubicBezTo>
                    <a:pt x="15278" y="17747"/>
                    <a:pt x="14077" y="20148"/>
                    <a:pt x="13043" y="21149"/>
                  </a:cubicBezTo>
                  <a:cubicBezTo>
                    <a:pt x="12876" y="21316"/>
                    <a:pt x="12643" y="21449"/>
                    <a:pt x="12409" y="21583"/>
                  </a:cubicBezTo>
                  <a:lnTo>
                    <a:pt x="12910" y="21583"/>
                  </a:lnTo>
                  <a:cubicBezTo>
                    <a:pt x="13010" y="21583"/>
                    <a:pt x="13110" y="21583"/>
                    <a:pt x="13210" y="21549"/>
                  </a:cubicBezTo>
                  <a:cubicBezTo>
                    <a:pt x="13310" y="21516"/>
                    <a:pt x="13276" y="21516"/>
                    <a:pt x="13310" y="21483"/>
                  </a:cubicBezTo>
                  <a:cubicBezTo>
                    <a:pt x="14444" y="20448"/>
                    <a:pt x="15745" y="17947"/>
                    <a:pt x="15578" y="11976"/>
                  </a:cubicBezTo>
                  <a:cubicBezTo>
                    <a:pt x="15545" y="10742"/>
                    <a:pt x="15411" y="9507"/>
                    <a:pt x="15178" y="8306"/>
                  </a:cubicBezTo>
                  <a:cubicBezTo>
                    <a:pt x="15812" y="8140"/>
                    <a:pt x="16379" y="7773"/>
                    <a:pt x="16812" y="7272"/>
                  </a:cubicBezTo>
                  <a:cubicBezTo>
                    <a:pt x="16779" y="7106"/>
                    <a:pt x="16746" y="6905"/>
                    <a:pt x="16712" y="6705"/>
                  </a:cubicBezTo>
                  <a:cubicBezTo>
                    <a:pt x="16712" y="6705"/>
                    <a:pt x="16712" y="6672"/>
                    <a:pt x="16712" y="6672"/>
                  </a:cubicBezTo>
                  <a:cubicBezTo>
                    <a:pt x="16345" y="7272"/>
                    <a:pt x="15778" y="7706"/>
                    <a:pt x="15078" y="7839"/>
                  </a:cubicBezTo>
                  <a:cubicBezTo>
                    <a:pt x="14511" y="5071"/>
                    <a:pt x="13343" y="2936"/>
                    <a:pt x="11675" y="1468"/>
                  </a:cubicBezTo>
                  <a:cubicBezTo>
                    <a:pt x="11175" y="1001"/>
                    <a:pt x="10608" y="634"/>
                    <a:pt x="10007" y="334"/>
                  </a:cubicBezTo>
                  <a:cubicBezTo>
                    <a:pt x="9240" y="134"/>
                    <a:pt x="8473" y="34"/>
                    <a:pt x="7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5438985" y="1897009"/>
              <a:ext cx="61569" cy="31891"/>
            </a:xfrm>
            <a:custGeom>
              <a:rect b="b" l="l" r="r" t="t"/>
              <a:pathLst>
                <a:path extrusionOk="0" h="1874" w="3618">
                  <a:moveTo>
                    <a:pt x="1812" y="1"/>
                  </a:moveTo>
                  <a:cubicBezTo>
                    <a:pt x="1773" y="1"/>
                    <a:pt x="1734" y="2"/>
                    <a:pt x="1693" y="5"/>
                  </a:cubicBezTo>
                  <a:cubicBezTo>
                    <a:pt x="470" y="71"/>
                    <a:pt x="1" y="1874"/>
                    <a:pt x="284" y="1874"/>
                  </a:cubicBezTo>
                  <a:cubicBezTo>
                    <a:pt x="287" y="1874"/>
                    <a:pt x="290" y="1873"/>
                    <a:pt x="292" y="1873"/>
                  </a:cubicBezTo>
                  <a:cubicBezTo>
                    <a:pt x="693" y="1840"/>
                    <a:pt x="960" y="1006"/>
                    <a:pt x="1727" y="839"/>
                  </a:cubicBezTo>
                  <a:cubicBezTo>
                    <a:pt x="1775" y="831"/>
                    <a:pt x="1821" y="827"/>
                    <a:pt x="1867" y="827"/>
                  </a:cubicBezTo>
                  <a:cubicBezTo>
                    <a:pt x="2532" y="827"/>
                    <a:pt x="2904" y="1674"/>
                    <a:pt x="3243" y="1674"/>
                  </a:cubicBezTo>
                  <a:cubicBezTo>
                    <a:pt x="3249" y="1674"/>
                    <a:pt x="3255" y="1674"/>
                    <a:pt x="3261" y="1673"/>
                  </a:cubicBezTo>
                  <a:cubicBezTo>
                    <a:pt x="3618" y="1641"/>
                    <a:pt x="3155" y="1"/>
                    <a:pt x="18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537619" y="1885522"/>
              <a:ext cx="53673" cy="29747"/>
            </a:xfrm>
            <a:custGeom>
              <a:rect b="b" l="l" r="r" t="t"/>
              <a:pathLst>
                <a:path extrusionOk="0" h="1748" w="3154">
                  <a:moveTo>
                    <a:pt x="1595" y="0"/>
                  </a:moveTo>
                  <a:cubicBezTo>
                    <a:pt x="1532" y="0"/>
                    <a:pt x="1468" y="4"/>
                    <a:pt x="1401" y="13"/>
                  </a:cubicBezTo>
                  <a:cubicBezTo>
                    <a:pt x="301" y="113"/>
                    <a:pt x="0" y="1748"/>
                    <a:pt x="267" y="1748"/>
                  </a:cubicBezTo>
                  <a:cubicBezTo>
                    <a:pt x="601" y="1681"/>
                    <a:pt x="801" y="914"/>
                    <a:pt x="1468" y="747"/>
                  </a:cubicBezTo>
                  <a:cubicBezTo>
                    <a:pt x="1527" y="732"/>
                    <a:pt x="1583" y="726"/>
                    <a:pt x="1638" y="726"/>
                  </a:cubicBezTo>
                  <a:cubicBezTo>
                    <a:pt x="2193" y="726"/>
                    <a:pt x="2550" y="1415"/>
                    <a:pt x="2850" y="1415"/>
                  </a:cubicBezTo>
                  <a:cubicBezTo>
                    <a:pt x="2856" y="1415"/>
                    <a:pt x="2863" y="1415"/>
                    <a:pt x="2869" y="1414"/>
                  </a:cubicBezTo>
                  <a:cubicBezTo>
                    <a:pt x="3153" y="1351"/>
                    <a:pt x="2719" y="0"/>
                    <a:pt x="159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5756736" y="1729063"/>
              <a:ext cx="555740" cy="991150"/>
            </a:xfrm>
            <a:custGeom>
              <a:rect b="b" l="l" r="r" t="t"/>
              <a:pathLst>
                <a:path extrusionOk="0" h="58243" w="32657">
                  <a:moveTo>
                    <a:pt x="32657" y="0"/>
                  </a:moveTo>
                  <a:cubicBezTo>
                    <a:pt x="32590" y="5004"/>
                    <a:pt x="30622" y="9974"/>
                    <a:pt x="26786" y="14477"/>
                  </a:cubicBezTo>
                  <a:cubicBezTo>
                    <a:pt x="24551" y="17046"/>
                    <a:pt x="21916" y="19281"/>
                    <a:pt x="19047" y="21149"/>
                  </a:cubicBezTo>
                  <a:cubicBezTo>
                    <a:pt x="13543" y="24718"/>
                    <a:pt x="6972" y="27253"/>
                    <a:pt x="0" y="28654"/>
                  </a:cubicBezTo>
                  <a:lnTo>
                    <a:pt x="0" y="58242"/>
                  </a:lnTo>
                  <a:cubicBezTo>
                    <a:pt x="6938" y="56841"/>
                    <a:pt x="13510" y="54339"/>
                    <a:pt x="19047" y="50737"/>
                  </a:cubicBezTo>
                  <a:cubicBezTo>
                    <a:pt x="27987" y="44899"/>
                    <a:pt x="32557" y="37260"/>
                    <a:pt x="32657" y="29622"/>
                  </a:cubicBezTo>
                  <a:lnTo>
                    <a:pt x="32657" y="0"/>
                  </a:lnTo>
                  <a:close/>
                </a:path>
              </a:pathLst>
            </a:custGeom>
            <a:solidFill>
              <a:srgbClr val="FFC100">
                <a:alpha val="59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5756736" y="1729063"/>
              <a:ext cx="555740" cy="991150"/>
            </a:xfrm>
            <a:custGeom>
              <a:rect b="b" l="l" r="r" t="t"/>
              <a:pathLst>
                <a:path extrusionOk="0" fill="none" h="58243" w="32657">
                  <a:moveTo>
                    <a:pt x="19047" y="21149"/>
                  </a:moveTo>
                  <a:cubicBezTo>
                    <a:pt x="21916" y="19281"/>
                    <a:pt x="24551" y="17046"/>
                    <a:pt x="26786" y="14477"/>
                  </a:cubicBezTo>
                  <a:cubicBezTo>
                    <a:pt x="30622" y="9974"/>
                    <a:pt x="32590" y="5004"/>
                    <a:pt x="32657" y="0"/>
                  </a:cubicBezTo>
                  <a:lnTo>
                    <a:pt x="32657" y="29622"/>
                  </a:lnTo>
                  <a:cubicBezTo>
                    <a:pt x="32557" y="37260"/>
                    <a:pt x="27987" y="44899"/>
                    <a:pt x="19047" y="50737"/>
                  </a:cubicBezTo>
                  <a:cubicBezTo>
                    <a:pt x="13510" y="54339"/>
                    <a:pt x="6938" y="56841"/>
                    <a:pt x="0" y="58242"/>
                  </a:cubicBezTo>
                  <a:lnTo>
                    <a:pt x="0" y="28654"/>
                  </a:lnTo>
                  <a:cubicBezTo>
                    <a:pt x="6972" y="27253"/>
                    <a:pt x="13543" y="24718"/>
                    <a:pt x="19047" y="21149"/>
                  </a:cubicBezTo>
                  <a:close/>
                </a:path>
              </a:pathLst>
            </a:custGeom>
            <a:noFill/>
            <a:ln cap="flat" cmpd="sng" w="10850">
              <a:solidFill>
                <a:srgbClr val="FFC1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572029" y="1936962"/>
              <a:ext cx="1303932" cy="892942"/>
            </a:xfrm>
            <a:custGeom>
              <a:rect b="b" l="l" r="r" t="t"/>
              <a:pathLst>
                <a:path extrusionOk="0" fill="none" h="52472" w="76623">
                  <a:moveTo>
                    <a:pt x="1" y="7139"/>
                  </a:moveTo>
                  <a:lnTo>
                    <a:pt x="1" y="45266"/>
                  </a:lnTo>
                  <a:cubicBezTo>
                    <a:pt x="14578" y="52004"/>
                    <a:pt x="36093" y="52471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39095" y="12676"/>
                    <a:pt x="14845" y="12509"/>
                    <a:pt x="1" y="7139"/>
                  </a:cubicBezTo>
                  <a:close/>
                </a:path>
              </a:pathLst>
            </a:custGeom>
            <a:noFill/>
            <a:ln cap="flat" cmpd="sng" w="1085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572029" y="1936962"/>
              <a:ext cx="1303932" cy="872896"/>
            </a:xfrm>
            <a:custGeom>
              <a:rect b="b" l="l" r="r" t="t"/>
              <a:pathLst>
                <a:path extrusionOk="0" h="51294" w="76623">
                  <a:moveTo>
                    <a:pt x="76622" y="0"/>
                  </a:move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45958" y="11444"/>
                    <a:pt x="40271" y="11869"/>
                    <a:pt x="33902" y="11869"/>
                  </a:cubicBezTo>
                  <a:cubicBezTo>
                    <a:pt x="22727" y="11869"/>
                    <a:pt x="9456" y="10560"/>
                    <a:pt x="1" y="7139"/>
                  </a:cubicBezTo>
                  <a:lnTo>
                    <a:pt x="1" y="45266"/>
                  </a:lnTo>
                  <a:cubicBezTo>
                    <a:pt x="9254" y="49543"/>
                    <a:pt x="21302" y="51293"/>
                    <a:pt x="32417" y="51293"/>
                  </a:cubicBezTo>
                  <a:cubicBezTo>
                    <a:pt x="38814" y="51293"/>
                    <a:pt x="44901" y="50714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lose/>
                </a:path>
              </a:pathLst>
            </a:custGeom>
            <a:solidFill>
              <a:srgbClr val="455A64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6"/>
          <p:cNvSpPr txBox="1"/>
          <p:nvPr>
            <p:ph idx="4294967295" type="ctrTitle"/>
          </p:nvPr>
        </p:nvSpPr>
        <p:spPr>
          <a:xfrm>
            <a:off x="483750" y="2397598"/>
            <a:ext cx="65292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65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Why ChatLong?</a:t>
            </a:r>
            <a:endParaRPr sz="1300"/>
          </a:p>
        </p:txBody>
      </p:sp>
      <p:sp>
        <p:nvSpPr>
          <p:cNvPr id="235" name="Google Shape;235;p16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4" name="Google Shape;1254;p34"/>
          <p:cNvSpPr txBox="1"/>
          <p:nvPr>
            <p:ph idx="4294967295" type="ctrTitle"/>
          </p:nvPr>
        </p:nvSpPr>
        <p:spPr>
          <a:xfrm>
            <a:off x="2797650" y="3284325"/>
            <a:ext cx="6596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43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Thank you! </a:t>
            </a:r>
            <a:endParaRPr b="1" sz="430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t/>
            </a:r>
            <a:endParaRPr b="1" sz="430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43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1" sz="430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34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oogle Shape;1260;p35"/>
          <p:cNvGrpSpPr/>
          <p:nvPr/>
        </p:nvGrpSpPr>
        <p:grpSpPr>
          <a:xfrm>
            <a:off x="3292286" y="1465400"/>
            <a:ext cx="3233777" cy="3626414"/>
            <a:chOff x="4420239" y="707200"/>
            <a:chExt cx="3176598" cy="3874788"/>
          </a:xfrm>
        </p:grpSpPr>
        <p:grpSp>
          <p:nvGrpSpPr>
            <p:cNvPr id="1261" name="Google Shape;1261;p35"/>
            <p:cNvGrpSpPr/>
            <p:nvPr/>
          </p:nvGrpSpPr>
          <p:grpSpPr>
            <a:xfrm>
              <a:off x="4420239" y="707200"/>
              <a:ext cx="3176598" cy="3874788"/>
              <a:chOff x="4420239" y="707200"/>
              <a:chExt cx="3176598" cy="3874788"/>
            </a:xfrm>
          </p:grpSpPr>
          <p:sp>
            <p:nvSpPr>
              <p:cNvPr id="1262" name="Google Shape;1262;p35"/>
              <p:cNvSpPr/>
              <p:nvPr/>
            </p:nvSpPr>
            <p:spPr>
              <a:xfrm>
                <a:off x="4420239" y="707200"/>
                <a:ext cx="3176598" cy="3874788"/>
              </a:xfrm>
              <a:custGeom>
                <a:rect b="b" l="l" r="r" t="t"/>
                <a:pathLst>
                  <a:path extrusionOk="0" h="71451" w="49749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5879713" y="4264550"/>
                <a:ext cx="228600" cy="228600"/>
              </a:xfrm>
              <a:prstGeom prst="donut">
                <a:avLst>
                  <a:gd fmla="val 860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64" name="Google Shape;1264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2010" y="910748"/>
              <a:ext cx="2693105" cy="3278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5" name="Google Shape;1265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2" name="Google Shape;1272;p36"/>
          <p:cNvGrpSpPr/>
          <p:nvPr/>
        </p:nvGrpSpPr>
        <p:grpSpPr>
          <a:xfrm>
            <a:off x="720009" y="1027057"/>
            <a:ext cx="2991737" cy="2915200"/>
            <a:chOff x="1532925" y="519425"/>
            <a:chExt cx="4318950" cy="4374550"/>
          </a:xfrm>
        </p:grpSpPr>
        <p:sp>
          <p:nvSpPr>
            <p:cNvPr id="1273" name="Google Shape;1273;p36"/>
            <p:cNvSpPr/>
            <p:nvPr/>
          </p:nvSpPr>
          <p:spPr>
            <a:xfrm>
              <a:off x="4106425" y="4294350"/>
              <a:ext cx="1037450" cy="599625"/>
            </a:xfrm>
            <a:custGeom>
              <a:rect b="b" l="l" r="r" t="t"/>
              <a:pathLst>
                <a:path extrusionOk="0" h="23985" w="41498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2182575" y="3091400"/>
              <a:ext cx="2678600" cy="1546975"/>
            </a:xfrm>
            <a:custGeom>
              <a:rect b="b" l="l" r="r" t="t"/>
              <a:pathLst>
                <a:path extrusionOk="0" h="61879" w="107144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2774650" y="874100"/>
              <a:ext cx="354450" cy="276200"/>
            </a:xfrm>
            <a:custGeom>
              <a:rect b="b" l="l" r="r" t="t"/>
              <a:pathLst>
                <a:path extrusionOk="0" h="11048" w="14178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2068325" y="874125"/>
              <a:ext cx="539575" cy="420025"/>
            </a:xfrm>
            <a:custGeom>
              <a:rect b="b" l="l" r="r" t="t"/>
              <a:pathLst>
                <a:path extrusionOk="0" h="16801" w="21583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1689700" y="1801725"/>
              <a:ext cx="157650" cy="238525"/>
            </a:xfrm>
            <a:custGeom>
              <a:rect b="b" l="l" r="r" t="t"/>
              <a:pathLst>
                <a:path extrusionOk="0" h="9541" w="6306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1743075" y="1627175"/>
              <a:ext cx="225200" cy="413075"/>
            </a:xfrm>
            <a:custGeom>
              <a:rect b="b" l="l" r="r" t="t"/>
              <a:pathLst>
                <a:path extrusionOk="0" h="16523" w="9008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5017925" y="1450650"/>
              <a:ext cx="104250" cy="157625"/>
            </a:xfrm>
            <a:custGeom>
              <a:rect b="b" l="l" r="r" t="t"/>
              <a:pathLst>
                <a:path extrusionOk="0" h="6305" w="417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5053775" y="1335900"/>
              <a:ext cx="148475" cy="272375"/>
            </a:xfrm>
            <a:custGeom>
              <a:rect b="b" l="l" r="r" t="t"/>
              <a:pathLst>
                <a:path extrusionOk="0" h="10895" w="5939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5507425" y="2872175"/>
              <a:ext cx="195175" cy="568250"/>
            </a:xfrm>
            <a:custGeom>
              <a:rect b="b" l="l" r="r" t="t"/>
              <a:pathLst>
                <a:path extrusionOk="0" h="22730" w="7807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5472400" y="3043000"/>
              <a:ext cx="379475" cy="549200"/>
            </a:xfrm>
            <a:custGeom>
              <a:rect b="b" l="l" r="r" t="t"/>
              <a:pathLst>
                <a:path extrusionOk="0" h="21968" w="15179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5582500" y="3069925"/>
              <a:ext cx="199650" cy="449725"/>
            </a:xfrm>
            <a:custGeom>
              <a:rect b="b" l="l" r="r" t="t"/>
              <a:pathLst>
                <a:path extrusionOk="0" h="17989" w="7986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1685450" y="3097950"/>
              <a:ext cx="196925" cy="568475"/>
            </a:xfrm>
            <a:custGeom>
              <a:rect b="b" l="l" r="r" t="t"/>
              <a:pathLst>
                <a:path extrusionOk="0" h="22739" w="7877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1532925" y="3268175"/>
              <a:ext cx="379475" cy="548350"/>
            </a:xfrm>
            <a:custGeom>
              <a:rect b="b" l="l" r="r" t="t"/>
              <a:pathLst>
                <a:path extrusionOk="0" h="21934" w="15179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1604650" y="3294875"/>
              <a:ext cx="197675" cy="449950"/>
            </a:xfrm>
            <a:custGeom>
              <a:rect b="b" l="l" r="r" t="t"/>
              <a:pathLst>
                <a:path extrusionOk="0" h="17998" w="7907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2151700" y="2029400"/>
              <a:ext cx="134300" cy="2395900"/>
            </a:xfrm>
            <a:custGeom>
              <a:rect b="b" l="l" r="r" t="t"/>
              <a:pathLst>
                <a:path extrusionOk="0" h="95836" w="5372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2234275" y="566675"/>
              <a:ext cx="2658575" cy="3862325"/>
            </a:xfrm>
            <a:custGeom>
              <a:rect b="b" l="l" r="r" t="t"/>
              <a:pathLst>
                <a:path extrusionOk="0" h="154493" w="106343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2234275" y="566675"/>
              <a:ext cx="2658575" cy="3861950"/>
            </a:xfrm>
            <a:custGeom>
              <a:rect b="b" l="l" r="r" t="t"/>
              <a:pathLst>
                <a:path extrusionOk="0" h="154478" w="106343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2234275" y="1892625"/>
              <a:ext cx="306900" cy="2536375"/>
            </a:xfrm>
            <a:custGeom>
              <a:rect b="b" l="l" r="r" t="t"/>
              <a:pathLst>
                <a:path extrusionOk="0" h="101455" w="12276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2295975" y="209110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2295975" y="2152825"/>
              <a:ext cx="194325" cy="115925"/>
            </a:xfrm>
            <a:custGeom>
              <a:rect b="b" l="l" r="r" t="t"/>
              <a:pathLst>
                <a:path extrusionOk="0" h="4637" w="7773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2295975" y="221535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3187875" y="1557800"/>
              <a:ext cx="8350" cy="2296250"/>
            </a:xfrm>
            <a:custGeom>
              <a:rect b="b" l="l" r="r" t="t"/>
              <a:pathLst>
                <a:path extrusionOk="0" h="91850" w="334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2903900" y="37224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2903900" y="37649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2903900" y="3870050"/>
              <a:ext cx="118450" cy="80125"/>
            </a:xfrm>
            <a:custGeom>
              <a:rect b="b" l="l" r="r" t="t"/>
              <a:pathLst>
                <a:path extrusionOk="0" h="3205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2600350" y="3813225"/>
              <a:ext cx="285250" cy="328550"/>
            </a:xfrm>
            <a:custGeom>
              <a:rect b="b" l="l" r="r" t="t"/>
              <a:pathLst>
                <a:path extrusionOk="0" h="13142" w="1141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2803850" y="3997575"/>
              <a:ext cx="60900" cy="70700"/>
            </a:xfrm>
            <a:custGeom>
              <a:rect b="b" l="l" r="r" t="t"/>
              <a:pathLst>
                <a:path extrusionOk="0" h="2828" w="2436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2903900" y="33267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2903900" y="33693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2903900" y="3474375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2600350" y="3417650"/>
              <a:ext cx="285250" cy="328825"/>
            </a:xfrm>
            <a:custGeom>
              <a:rect b="b" l="l" r="r" t="t"/>
              <a:pathLst>
                <a:path extrusionOk="0" h="13153" w="1141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2803850" y="3602025"/>
              <a:ext cx="60900" cy="70400"/>
            </a:xfrm>
            <a:custGeom>
              <a:rect b="b" l="l" r="r" t="t"/>
              <a:pathLst>
                <a:path extrusionOk="0" h="2816" w="2436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2903900" y="29310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2903900" y="29735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2903900" y="3078650"/>
              <a:ext cx="118450" cy="80225"/>
            </a:xfrm>
            <a:custGeom>
              <a:rect b="b" l="l" r="r" t="t"/>
              <a:pathLst>
                <a:path extrusionOk="0" h="3209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2600350" y="3022000"/>
              <a:ext cx="285250" cy="328500"/>
            </a:xfrm>
            <a:custGeom>
              <a:rect b="b" l="l" r="r" t="t"/>
              <a:pathLst>
                <a:path extrusionOk="0" h="13140" w="1141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2803850" y="3206200"/>
              <a:ext cx="60900" cy="70675"/>
            </a:xfrm>
            <a:custGeom>
              <a:rect b="b" l="l" r="r" t="t"/>
              <a:pathLst>
                <a:path extrusionOk="0" h="2827" w="2436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2903900" y="2535375"/>
              <a:ext cx="227700" cy="143050"/>
            </a:xfrm>
            <a:custGeom>
              <a:rect b="b" l="l" r="r" t="t"/>
              <a:pathLst>
                <a:path extrusionOk="0" h="5722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2903900" y="25779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03900" y="2683350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600350" y="2626500"/>
              <a:ext cx="285250" cy="328575"/>
            </a:xfrm>
            <a:custGeom>
              <a:rect b="b" l="l" r="r" t="t"/>
              <a:pathLst>
                <a:path extrusionOk="0" h="13143" w="1141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2803850" y="2810875"/>
              <a:ext cx="60900" cy="70325"/>
            </a:xfrm>
            <a:custGeom>
              <a:rect b="b" l="l" r="r" t="t"/>
              <a:pathLst>
                <a:path extrusionOk="0" h="2813" w="2436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788000" y="2088600"/>
              <a:ext cx="116775" cy="131875"/>
            </a:xfrm>
            <a:custGeom>
              <a:rect b="b" l="l" r="r" t="t"/>
              <a:pathLst>
                <a:path extrusionOk="0" h="5275" w="4671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2799675" y="2099450"/>
              <a:ext cx="69225" cy="47550"/>
            </a:xfrm>
            <a:custGeom>
              <a:rect b="b" l="l" r="r" t="t"/>
              <a:pathLst>
                <a:path extrusionOk="0" h="1902" w="2769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2733800" y="1941000"/>
              <a:ext cx="225175" cy="197325"/>
            </a:xfrm>
            <a:custGeom>
              <a:rect b="b" l="l" r="r" t="t"/>
              <a:pathLst>
                <a:path extrusionOk="0" h="7893" w="9007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2862225" y="2036075"/>
              <a:ext cx="16700" cy="14400"/>
            </a:xfrm>
            <a:custGeom>
              <a:rect b="b" l="l" r="r" t="t"/>
              <a:pathLst>
                <a:path extrusionOk="0" h="576" w="668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2920600" y="2031075"/>
              <a:ext cx="16700" cy="14375"/>
            </a:xfrm>
            <a:custGeom>
              <a:rect b="b" l="l" r="r" t="t"/>
              <a:pathLst>
                <a:path extrusionOk="0" h="575" w="668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923925" y="2005400"/>
              <a:ext cx="20875" cy="12350"/>
            </a:xfrm>
            <a:custGeom>
              <a:rect b="b" l="l" r="r" t="t"/>
              <a:pathLst>
                <a:path extrusionOk="0" h="494" w="835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901400" y="2034400"/>
              <a:ext cx="28400" cy="45050"/>
            </a:xfrm>
            <a:custGeom>
              <a:rect b="b" l="l" r="r" t="t"/>
              <a:pathLst>
                <a:path extrusionOk="0" h="1802" w="1136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2873050" y="2088600"/>
              <a:ext cx="30050" cy="19500"/>
            </a:xfrm>
            <a:custGeom>
              <a:rect b="b" l="l" r="r" t="t"/>
              <a:pathLst>
                <a:path extrusionOk="0" h="780" w="1202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2903900" y="2155325"/>
              <a:ext cx="95950" cy="89250"/>
            </a:xfrm>
            <a:custGeom>
              <a:rect b="b" l="l" r="r" t="t"/>
              <a:pathLst>
                <a:path extrusionOk="0" h="3570" w="3838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2873900" y="2093625"/>
              <a:ext cx="19200" cy="14475"/>
            </a:xfrm>
            <a:custGeom>
              <a:rect b="b" l="l" r="r" t="t"/>
              <a:pathLst>
                <a:path extrusionOk="0" h="579" w="768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2714600" y="1872525"/>
              <a:ext cx="267725" cy="271975"/>
            </a:xfrm>
            <a:custGeom>
              <a:rect b="b" l="l" r="r" t="t"/>
              <a:pathLst>
                <a:path extrusionOk="0" h="10879" w="10709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2669800" y="2289425"/>
              <a:ext cx="378175" cy="248850"/>
            </a:xfrm>
            <a:custGeom>
              <a:rect b="b" l="l" r="r" t="t"/>
              <a:pathLst>
                <a:path extrusionOk="0" h="9954" w="15127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2757150" y="2395625"/>
              <a:ext cx="203500" cy="133550"/>
            </a:xfrm>
            <a:custGeom>
              <a:rect b="b" l="l" r="r" t="t"/>
              <a:pathLst>
                <a:path extrusionOk="0" h="5342" w="814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2943100" y="2081500"/>
              <a:ext cx="148475" cy="170975"/>
            </a:xfrm>
            <a:custGeom>
              <a:rect b="b" l="l" r="r" t="t"/>
              <a:pathLst>
                <a:path extrusionOk="0" h="6839" w="5939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2978125" y="2105500"/>
              <a:ext cx="85100" cy="114675"/>
            </a:xfrm>
            <a:custGeom>
              <a:rect b="b" l="l" r="r" t="t"/>
              <a:pathLst>
                <a:path extrusionOk="0" h="4587" w="3404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2998150" y="2137950"/>
              <a:ext cx="44225" cy="50600"/>
            </a:xfrm>
            <a:custGeom>
              <a:rect b="b" l="l" r="r" t="t"/>
              <a:pathLst>
                <a:path extrusionOk="0" h="2024" w="1769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3038175" y="2121125"/>
              <a:ext cx="10025" cy="12375"/>
            </a:xfrm>
            <a:custGeom>
              <a:rect b="b" l="l" r="r" t="t"/>
              <a:pathLst>
                <a:path extrusionOk="0" h="495" w="401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2683750" y="2189500"/>
              <a:ext cx="99275" cy="181825"/>
            </a:xfrm>
            <a:custGeom>
              <a:rect b="b" l="l" r="r" t="t"/>
              <a:pathLst>
                <a:path extrusionOk="0" h="7273" w="3971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3308375" y="1535025"/>
              <a:ext cx="517875" cy="735250"/>
            </a:xfrm>
            <a:custGeom>
              <a:rect b="b" l="l" r="r" t="t"/>
              <a:pathLst>
                <a:path extrusionOk="0" h="29410" w="20715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3556050" y="1818375"/>
              <a:ext cx="270200" cy="321950"/>
            </a:xfrm>
            <a:custGeom>
              <a:rect b="b" l="l" r="r" t="t"/>
              <a:pathLst>
                <a:path extrusionOk="0" h="12878" w="10808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3308375" y="1851825"/>
              <a:ext cx="411150" cy="418450"/>
            </a:xfrm>
            <a:custGeom>
              <a:rect b="b" l="l" r="r" t="t"/>
              <a:pathLst>
                <a:path extrusionOk="0" h="16738" w="16446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3659450" y="1654025"/>
              <a:ext cx="119275" cy="137175"/>
            </a:xfrm>
            <a:custGeom>
              <a:rect b="b" l="l" r="r" t="t"/>
              <a:pathLst>
                <a:path extrusionOk="0" h="5487" w="4771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3868775" y="120245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3868775" y="12750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3868775" y="1057350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3868775" y="11299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3868775" y="1455950"/>
              <a:ext cx="713850" cy="431025"/>
            </a:xfrm>
            <a:custGeom>
              <a:rect b="b" l="l" r="r" t="t"/>
              <a:pathLst>
                <a:path extrusionOk="0" h="17241" w="28554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3248325" y="2111425"/>
              <a:ext cx="586275" cy="357650"/>
            </a:xfrm>
            <a:custGeom>
              <a:rect b="b" l="l" r="r" t="t"/>
              <a:pathLst>
                <a:path extrusionOk="0" h="14306" w="23451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3248325" y="1361250"/>
              <a:ext cx="586275" cy="357975"/>
            </a:xfrm>
            <a:custGeom>
              <a:rect b="b" l="l" r="r" t="t"/>
              <a:pathLst>
                <a:path extrusionOk="0" h="14319" w="23451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3308375" y="2956750"/>
              <a:ext cx="517875" cy="734550"/>
            </a:xfrm>
            <a:custGeom>
              <a:rect b="b" l="l" r="r" t="t"/>
              <a:pathLst>
                <a:path extrusionOk="0" h="29382" w="20715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3556050" y="3238675"/>
              <a:ext cx="270200" cy="322675"/>
            </a:xfrm>
            <a:custGeom>
              <a:rect b="b" l="l" r="r" t="t"/>
              <a:pathLst>
                <a:path extrusionOk="0" h="12907" w="10808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3308375" y="3272750"/>
              <a:ext cx="411150" cy="418550"/>
            </a:xfrm>
            <a:custGeom>
              <a:rect b="b" l="l" r="r" t="t"/>
              <a:pathLst>
                <a:path extrusionOk="0" h="16742" w="16446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3659450" y="3074825"/>
              <a:ext cx="119275" cy="137625"/>
            </a:xfrm>
            <a:custGeom>
              <a:rect b="b" l="l" r="r" t="t"/>
              <a:pathLst>
                <a:path extrusionOk="0" h="5505" w="4771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3868775" y="2623475"/>
              <a:ext cx="899825" cy="538100"/>
            </a:xfrm>
            <a:custGeom>
              <a:rect b="b" l="l" r="r" t="t"/>
              <a:pathLst>
                <a:path extrusionOk="0" h="2152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3868775" y="26963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3868775" y="24778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3868775" y="2550450"/>
              <a:ext cx="899825" cy="539050"/>
            </a:xfrm>
            <a:custGeom>
              <a:rect b="b" l="l" r="r" t="t"/>
              <a:pathLst>
                <a:path extrusionOk="0" h="21562" w="35993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3868775" y="2876525"/>
              <a:ext cx="713850" cy="431000"/>
            </a:xfrm>
            <a:custGeom>
              <a:rect b="b" l="l" r="r" t="t"/>
              <a:pathLst>
                <a:path extrusionOk="0" h="17240" w="28554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3248325" y="1611150"/>
              <a:ext cx="1650375" cy="1526575"/>
            </a:xfrm>
            <a:custGeom>
              <a:rect b="b" l="l" r="r" t="t"/>
              <a:pathLst>
                <a:path extrusionOk="0" h="61063" w="66015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3300025" y="1642450"/>
              <a:ext cx="1608675" cy="1498400"/>
            </a:xfrm>
            <a:custGeom>
              <a:rect b="b" l="l" r="r" t="t"/>
              <a:pathLst>
                <a:path extrusionOk="0" h="59936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3300025" y="1642450"/>
              <a:ext cx="1608675" cy="1498250"/>
            </a:xfrm>
            <a:custGeom>
              <a:rect b="b" l="l" r="r" t="t"/>
              <a:pathLst>
                <a:path extrusionOk="0" h="59930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3360900" y="2295450"/>
              <a:ext cx="525400" cy="746200"/>
            </a:xfrm>
            <a:custGeom>
              <a:rect b="b" l="l" r="r" t="t"/>
              <a:pathLst>
                <a:path extrusionOk="0" h="29848" w="21016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3360900" y="2616925"/>
              <a:ext cx="417825" cy="424725"/>
            </a:xfrm>
            <a:custGeom>
              <a:rect b="b" l="l" r="r" t="t"/>
              <a:pathLst>
                <a:path extrusionOk="0" h="16989" w="16713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3717000" y="2415450"/>
              <a:ext cx="121775" cy="140250"/>
            </a:xfrm>
            <a:custGeom>
              <a:rect b="b" l="l" r="r" t="t"/>
              <a:pathLst>
                <a:path extrusionOk="0" h="5610" w="4871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3929650" y="1957525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3929650" y="2031025"/>
              <a:ext cx="914650" cy="546800"/>
            </a:xfrm>
            <a:custGeom>
              <a:rect b="b" l="l" r="r" t="t"/>
              <a:pathLst>
                <a:path extrusionOk="0" h="21872" w="36586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3929650" y="1809550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3929650" y="1883425"/>
              <a:ext cx="914000" cy="546800"/>
            </a:xfrm>
            <a:custGeom>
              <a:rect b="b" l="l" r="r" t="t"/>
              <a:pathLst>
                <a:path extrusionOk="0" h="21872" w="3656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3929650" y="2214500"/>
              <a:ext cx="724700" cy="437550"/>
            </a:xfrm>
            <a:custGeom>
              <a:rect b="b" l="l" r="r" t="t"/>
              <a:pathLst>
                <a:path extrusionOk="0" h="17502" w="28988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4845300" y="4384425"/>
              <a:ext cx="190150" cy="225150"/>
            </a:xfrm>
            <a:custGeom>
              <a:rect b="b" l="l" r="r" t="t"/>
              <a:pathLst>
                <a:path extrusionOk="0" h="9006" w="7606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4163975" y="4592375"/>
              <a:ext cx="317750" cy="62350"/>
            </a:xfrm>
            <a:custGeom>
              <a:rect b="b" l="l" r="r" t="t"/>
              <a:pathLst>
                <a:path extrusionOk="0" h="2494" w="1271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4158975" y="4497000"/>
              <a:ext cx="321075" cy="144300"/>
            </a:xfrm>
            <a:custGeom>
              <a:rect b="b" l="l" r="r" t="t"/>
              <a:pathLst>
                <a:path extrusionOk="0" h="5772" w="12843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4364125" y="4425275"/>
              <a:ext cx="99250" cy="109275"/>
            </a:xfrm>
            <a:custGeom>
              <a:rect b="b" l="l" r="r" t="t"/>
              <a:pathLst>
                <a:path extrusionOk="0" h="4371" w="397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4158975" y="4521475"/>
              <a:ext cx="105100" cy="108150"/>
            </a:xfrm>
            <a:custGeom>
              <a:rect b="b" l="l" r="r" t="t"/>
              <a:pathLst>
                <a:path extrusionOk="0" h="4326" w="4204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4851975" y="4261275"/>
              <a:ext cx="119275" cy="133175"/>
            </a:xfrm>
            <a:custGeom>
              <a:rect b="b" l="l" r="r" t="t"/>
              <a:pathLst>
                <a:path extrusionOk="0" h="5327" w="4771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4847800" y="4337950"/>
              <a:ext cx="172650" cy="251700"/>
            </a:xfrm>
            <a:custGeom>
              <a:rect b="b" l="l" r="r" t="t"/>
              <a:pathLst>
                <a:path extrusionOk="0" h="10068" w="6906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4321600" y="4520875"/>
              <a:ext cx="24200" cy="51800"/>
            </a:xfrm>
            <a:custGeom>
              <a:rect b="b" l="l" r="r" t="t"/>
              <a:pathLst>
                <a:path extrusionOk="0" h="2072" w="968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4293225" y="4525025"/>
              <a:ext cx="20875" cy="46400"/>
            </a:xfrm>
            <a:custGeom>
              <a:rect b="b" l="l" r="r" t="t"/>
              <a:pathLst>
                <a:path extrusionOk="0" h="1856" w="835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4258275" y="4523225"/>
              <a:ext cx="28325" cy="45625"/>
            </a:xfrm>
            <a:custGeom>
              <a:rect b="b" l="l" r="r" t="t"/>
              <a:pathLst>
                <a:path extrusionOk="0" h="1825" w="1133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4848625" y="4512625"/>
              <a:ext cx="61750" cy="76950"/>
            </a:xfrm>
            <a:custGeom>
              <a:rect b="b" l="l" r="r" t="t"/>
              <a:pathLst>
                <a:path extrusionOk="0" h="3078" w="247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4907000" y="4439450"/>
              <a:ext cx="25050" cy="23775"/>
            </a:xfrm>
            <a:custGeom>
              <a:rect b="b" l="l" r="r" t="t"/>
              <a:pathLst>
                <a:path extrusionOk="0" h="951" w="1002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4912000" y="4474475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4905350" y="4502825"/>
              <a:ext cx="24350" cy="29700"/>
            </a:xfrm>
            <a:custGeom>
              <a:rect b="b" l="l" r="r" t="t"/>
              <a:pathLst>
                <a:path extrusionOk="0" h="1188" w="974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4324100" y="3291975"/>
              <a:ext cx="617125" cy="1168650"/>
            </a:xfrm>
            <a:custGeom>
              <a:rect b="b" l="l" r="r" t="t"/>
              <a:pathLst>
                <a:path extrusionOk="0" h="46746" w="24685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4555925" y="3440400"/>
              <a:ext cx="150125" cy="333600"/>
            </a:xfrm>
            <a:custGeom>
              <a:rect b="b" l="l" r="r" t="t"/>
              <a:pathLst>
                <a:path extrusionOk="0" h="13344" w="6005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4640150" y="2774100"/>
              <a:ext cx="226850" cy="542900"/>
            </a:xfrm>
            <a:custGeom>
              <a:rect b="b" l="l" r="r" t="t"/>
              <a:pathLst>
                <a:path extrusionOk="0" h="21716" w="9074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4391750" y="2557275"/>
              <a:ext cx="29925" cy="57575"/>
            </a:xfrm>
            <a:custGeom>
              <a:rect b="b" l="l" r="r" t="t"/>
              <a:pathLst>
                <a:path extrusionOk="0" h="2303" w="1197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4406650" y="2444725"/>
              <a:ext cx="250200" cy="332725"/>
            </a:xfrm>
            <a:custGeom>
              <a:rect b="b" l="l" r="r" t="t"/>
              <a:pathLst>
                <a:path extrusionOk="0" h="13309" w="10008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4339100" y="2764000"/>
              <a:ext cx="419500" cy="617225"/>
            </a:xfrm>
            <a:custGeom>
              <a:rect b="b" l="l" r="r" t="t"/>
              <a:pathLst>
                <a:path extrusionOk="0" h="24689" w="1678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4524225" y="2941725"/>
              <a:ext cx="233525" cy="438650"/>
            </a:xfrm>
            <a:custGeom>
              <a:rect b="b" l="l" r="r" t="t"/>
              <a:pathLst>
                <a:path extrusionOk="0" h="17546" w="9341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4440000" y="2692375"/>
              <a:ext cx="63400" cy="20075"/>
            </a:xfrm>
            <a:custGeom>
              <a:rect b="b" l="l" r="r" t="t"/>
              <a:pathLst>
                <a:path extrusionOk="0" h="803" w="2536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4341600" y="2331750"/>
              <a:ext cx="400325" cy="374900"/>
            </a:xfrm>
            <a:custGeom>
              <a:rect b="b" l="l" r="r" t="t"/>
              <a:pathLst>
                <a:path extrusionOk="0" h="14996" w="16013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3691775" y="2614950"/>
              <a:ext cx="791625" cy="373525"/>
            </a:xfrm>
            <a:custGeom>
              <a:rect b="b" l="l" r="r" t="t"/>
              <a:pathLst>
                <a:path extrusionOk="0" h="14941" w="31665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4" name="Google Shape;1424;p36"/>
          <p:cNvGrpSpPr/>
          <p:nvPr/>
        </p:nvGrpSpPr>
        <p:grpSpPr>
          <a:xfrm>
            <a:off x="3804032" y="1708604"/>
            <a:ext cx="5911448" cy="4372585"/>
            <a:chOff x="1096545" y="1142417"/>
            <a:chExt cx="3753300" cy="2858459"/>
          </a:xfrm>
        </p:grpSpPr>
        <p:sp>
          <p:nvSpPr>
            <p:cNvPr id="1425" name="Google Shape;1425;p36"/>
            <p:cNvSpPr/>
            <p:nvPr/>
          </p:nvSpPr>
          <p:spPr>
            <a:xfrm>
              <a:off x="1096545" y="1142417"/>
              <a:ext cx="3753300" cy="2374500"/>
            </a:xfrm>
            <a:prstGeom prst="roundRect">
              <a:avLst>
                <a:gd fmla="val 3857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1122064" y="1168285"/>
              <a:ext cx="3702300" cy="2322900"/>
            </a:xfrm>
            <a:prstGeom prst="roundRect">
              <a:avLst>
                <a:gd fmla="val 3282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1225480" y="1251002"/>
              <a:ext cx="3498600" cy="21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2330955" y="3512151"/>
              <a:ext cx="1281475" cy="488725"/>
            </a:xfrm>
            <a:custGeom>
              <a:rect b="b" l="l" r="r" t="t"/>
              <a:pathLst>
                <a:path extrusionOk="0" h="19549" w="51259">
                  <a:moveTo>
                    <a:pt x="10379" y="194"/>
                  </a:moveTo>
                  <a:cubicBezTo>
                    <a:pt x="10130" y="1655"/>
                    <a:pt x="9821" y="6583"/>
                    <a:pt x="8883" y="8958"/>
                  </a:cubicBezTo>
                  <a:cubicBezTo>
                    <a:pt x="7945" y="11333"/>
                    <a:pt x="6116" y="13019"/>
                    <a:pt x="4750" y="14444"/>
                  </a:cubicBezTo>
                  <a:cubicBezTo>
                    <a:pt x="3384" y="15869"/>
                    <a:pt x="1448" y="16737"/>
                    <a:pt x="688" y="17509"/>
                  </a:cubicBezTo>
                  <a:cubicBezTo>
                    <a:pt x="-72" y="18281"/>
                    <a:pt x="-143" y="18755"/>
                    <a:pt x="189" y="19076"/>
                  </a:cubicBezTo>
                  <a:cubicBezTo>
                    <a:pt x="522" y="19397"/>
                    <a:pt x="617" y="19374"/>
                    <a:pt x="2683" y="19433"/>
                  </a:cubicBezTo>
                  <a:cubicBezTo>
                    <a:pt x="4750" y="19493"/>
                    <a:pt x="8479" y="19433"/>
                    <a:pt x="12588" y="19433"/>
                  </a:cubicBezTo>
                  <a:cubicBezTo>
                    <a:pt x="16697" y="19433"/>
                    <a:pt x="22231" y="19433"/>
                    <a:pt x="27338" y="19433"/>
                  </a:cubicBezTo>
                  <a:cubicBezTo>
                    <a:pt x="32445" y="19433"/>
                    <a:pt x="39440" y="19433"/>
                    <a:pt x="43228" y="19433"/>
                  </a:cubicBezTo>
                  <a:cubicBezTo>
                    <a:pt x="47017" y="19433"/>
                    <a:pt x="48739" y="19694"/>
                    <a:pt x="50069" y="19433"/>
                  </a:cubicBezTo>
                  <a:cubicBezTo>
                    <a:pt x="51399" y="19172"/>
                    <a:pt x="51304" y="18328"/>
                    <a:pt x="51209" y="17865"/>
                  </a:cubicBezTo>
                  <a:cubicBezTo>
                    <a:pt x="51114" y="17402"/>
                    <a:pt x="50758" y="17877"/>
                    <a:pt x="49499" y="16654"/>
                  </a:cubicBezTo>
                  <a:cubicBezTo>
                    <a:pt x="48240" y="15431"/>
                    <a:pt x="45046" y="13020"/>
                    <a:pt x="43656" y="10526"/>
                  </a:cubicBezTo>
                  <a:cubicBezTo>
                    <a:pt x="42267" y="8032"/>
                    <a:pt x="41590" y="3444"/>
                    <a:pt x="41162" y="1690"/>
                  </a:cubicBezTo>
                  <a:cubicBezTo>
                    <a:pt x="40734" y="-64"/>
                    <a:pt x="41099" y="282"/>
                    <a:pt x="41086" y="0"/>
                  </a:cubicBezTo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9" name="Google Shape;1429;p36"/>
            <p:cNvCxnSpPr/>
            <p:nvPr/>
          </p:nvCxnSpPr>
          <p:spPr>
            <a:xfrm>
              <a:off x="2344607" y="3955236"/>
              <a:ext cx="12633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430" name="Google Shape;14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0650" y="1902375"/>
            <a:ext cx="5551875" cy="32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66000"/>
          </a:blip>
          <a:tile algn="tl" flip="none" tx="0" sx="100000" ty="0" sy="100000"/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7"/>
          <p:cNvGrpSpPr/>
          <p:nvPr/>
        </p:nvGrpSpPr>
        <p:grpSpPr>
          <a:xfrm>
            <a:off x="766192" y="2124619"/>
            <a:ext cx="3501481" cy="3197968"/>
            <a:chOff x="2514600" y="1844040"/>
            <a:chExt cx="5410200" cy="5280660"/>
          </a:xfrm>
        </p:grpSpPr>
        <p:sp>
          <p:nvSpPr>
            <p:cNvPr id="242" name="Google Shape;242;p17"/>
            <p:cNvSpPr/>
            <p:nvPr/>
          </p:nvSpPr>
          <p:spPr>
            <a:xfrm>
              <a:off x="2514600" y="1866900"/>
              <a:ext cx="5029200" cy="5257800"/>
            </a:xfrm>
            <a:prstGeom prst="ellipse">
              <a:avLst/>
            </a:prstGeom>
            <a:solidFill>
              <a:srgbClr val="7A7A68">
                <a:alpha val="41960"/>
              </a:srgbClr>
            </a:solidFill>
            <a:ln cap="flat" cmpd="sng" w="25400">
              <a:solidFill>
                <a:srgbClr val="4E33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895600" y="1844040"/>
              <a:ext cx="5029200" cy="5257800"/>
            </a:xfrm>
            <a:prstGeom prst="ellipse">
              <a:avLst/>
            </a:prstGeom>
            <a:solidFill>
              <a:srgbClr val="7A7A68">
                <a:alpha val="96860"/>
              </a:srgbClr>
            </a:solidFill>
            <a:ln cap="flat" cmpd="sng" w="25400">
              <a:solidFill>
                <a:srgbClr val="4E33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black background with a black square&#10;&#10;Description automatically generated with medium confidence" id="244" name="Google Shape;244;p17"/>
            <p:cNvPicPr preferRelativeResize="0"/>
            <p:nvPr/>
          </p:nvPicPr>
          <p:blipFill rotWithShape="1">
            <a:blip r:embed="rId4">
              <a:alphaModFix amt="20000"/>
            </a:blip>
            <a:srcRect b="0" l="0" r="0" t="0"/>
            <a:stretch/>
          </p:blipFill>
          <p:spPr>
            <a:xfrm>
              <a:off x="4171950" y="3158490"/>
              <a:ext cx="2628900" cy="262890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ctr" dir="5400000" dist="50800">
                <a:srgbClr val="000000">
                  <a:alpha val="0"/>
                </a:srgbClr>
              </a:outerShdw>
            </a:effectLst>
          </p:spPr>
        </p:pic>
        <p:sp>
          <p:nvSpPr>
            <p:cNvPr id="245" name="Google Shape;245;p17"/>
            <p:cNvSpPr txBox="1"/>
            <p:nvPr/>
          </p:nvSpPr>
          <p:spPr>
            <a:xfrm>
              <a:off x="3657600" y="3572322"/>
              <a:ext cx="4091100" cy="155040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30475" lIns="60950" spcFirstLastPara="1" rIns="60950" wrap="square" tIns="304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700">
                  <a:solidFill>
                    <a:srgbClr val="4E332C"/>
                  </a:solidFill>
                  <a:latin typeface="Calibri"/>
                  <a:ea typeface="Calibri"/>
                  <a:cs typeface="Calibri"/>
                  <a:sym typeface="Calibri"/>
                </a:rPr>
                <a:t>Problem</a:t>
              </a:r>
              <a:endParaRPr sz="5700">
                <a:solidFill>
                  <a:srgbClr val="4E332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7"/>
          <p:cNvSpPr/>
          <p:nvPr/>
        </p:nvSpPr>
        <p:spPr>
          <a:xfrm rot="-2248096">
            <a:off x="3799144" y="2020319"/>
            <a:ext cx="459625" cy="518939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 amt="67000"/>
            </a:blip>
            <a:tile algn="tl" flip="none" tx="0" sx="100000" ty="0" sy="100000"/>
          </a:blipFill>
          <a:ln cap="flat" cmpd="sng" w="25400">
            <a:solidFill>
              <a:srgbClr val="4E332C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 rot="2928417">
            <a:off x="3801977" y="4791713"/>
            <a:ext cx="453691" cy="525328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 amt="67000"/>
            </a:blip>
            <a:tile algn="tl" flip="none" tx="0" sx="100000" ty="0" sy="100000"/>
          </a:blipFill>
          <a:ln cap="flat" cmpd="sng" w="25400">
            <a:solidFill>
              <a:srgbClr val="4E332C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 rot="-696662">
            <a:off x="4344965" y="3040814"/>
            <a:ext cx="1511429" cy="506183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 amt="67000"/>
            </a:blip>
            <a:tile algn="tl" flip="none" tx="0" sx="100000" ty="0" sy="100000"/>
          </a:blipFill>
          <a:ln cap="flat" cmpd="sng" w="25400">
            <a:solidFill>
              <a:srgbClr val="4E332C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 flipH="1" rot="-10103338">
            <a:off x="4337566" y="4020895"/>
            <a:ext cx="1511429" cy="506183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 amt="67000"/>
            </a:blip>
            <a:tile algn="tl" flip="none" tx="0" sx="100000" ty="0" sy="100000"/>
          </a:blipFill>
          <a:ln cap="flat" cmpd="sng" w="25400">
            <a:solidFill>
              <a:srgbClr val="4E332C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4119500" y="1524325"/>
            <a:ext cx="775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Language Barrier in Mental Health Resources</a:t>
            </a:r>
            <a:endParaRPr b="1" sz="2700"/>
          </a:p>
        </p:txBody>
      </p:sp>
      <p:sp>
        <p:nvSpPr>
          <p:cNvPr id="251" name="Google Shape;251;p17"/>
          <p:cNvSpPr txBox="1"/>
          <p:nvPr/>
        </p:nvSpPr>
        <p:spPr>
          <a:xfrm>
            <a:off x="5933675" y="2521325"/>
            <a:ext cx="562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Shortage of Accessible Mental Health Services</a:t>
            </a:r>
            <a:endParaRPr b="1" sz="2700"/>
          </a:p>
        </p:txBody>
      </p:sp>
      <p:sp>
        <p:nvSpPr>
          <p:cNvPr id="252" name="Google Shape;252;p17"/>
          <p:cNvSpPr txBox="1"/>
          <p:nvPr/>
        </p:nvSpPr>
        <p:spPr>
          <a:xfrm>
            <a:off x="6096000" y="4072225"/>
            <a:ext cx="5626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Inconsistency in Support Quality</a:t>
            </a:r>
            <a:endParaRPr b="1" sz="2700"/>
          </a:p>
        </p:txBody>
      </p:sp>
      <p:sp>
        <p:nvSpPr>
          <p:cNvPr id="253" name="Google Shape;253;p17"/>
          <p:cNvSpPr txBox="1"/>
          <p:nvPr/>
        </p:nvSpPr>
        <p:spPr>
          <a:xfrm>
            <a:off x="4488200" y="5078850"/>
            <a:ext cx="562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Lack of Immediate Emotional Support</a:t>
            </a:r>
            <a:endParaRPr b="1" sz="2700"/>
          </a:p>
        </p:txBody>
      </p:sp>
      <p:sp>
        <p:nvSpPr>
          <p:cNvPr id="254" name="Google Shape;254;p17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  <p:sp>
        <p:nvSpPr>
          <p:cNvPr id="255" name="Google Shape;25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 rot="-481145">
            <a:off x="1665403" y="1758781"/>
            <a:ext cx="1587090" cy="3130701"/>
            <a:chOff x="1456106" y="2163372"/>
            <a:chExt cx="1587125" cy="3130770"/>
          </a:xfrm>
        </p:grpSpPr>
        <p:pic>
          <p:nvPicPr>
            <p:cNvPr id="263" name="Google Shape;263;p18"/>
            <p:cNvPicPr preferRelativeResize="0"/>
            <p:nvPr/>
          </p:nvPicPr>
          <p:blipFill rotWithShape="1">
            <a:blip r:embed="rId3">
              <a:alphaModFix/>
            </a:blip>
            <a:srcRect b="8820" l="-989" r="3968" t="-1379"/>
            <a:stretch/>
          </p:blipFill>
          <p:spPr>
            <a:xfrm rot="6">
              <a:off x="1495584" y="2374870"/>
              <a:ext cx="1539953" cy="2690723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409575" endA="0" endPos="30000" fadeDir="5400012" kx="0" rotWithShape="0" algn="bl" stPos="0" sy="-100000" ky="0"/>
            </a:effectLst>
          </p:spPr>
        </p:pic>
        <p:sp>
          <p:nvSpPr>
            <p:cNvPr id="264" name="Google Shape;264;p18"/>
            <p:cNvSpPr/>
            <p:nvPr/>
          </p:nvSpPr>
          <p:spPr>
            <a:xfrm>
              <a:off x="1456106" y="2163372"/>
              <a:ext cx="1587125" cy="3130770"/>
            </a:xfrm>
            <a:custGeom>
              <a:rect b="b" l="l" r="r" t="t"/>
              <a:pathLst>
                <a:path extrusionOk="0" h="206345" w="10348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ffectLst>
              <a:reflection blurRad="0" dir="0" dist="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5" name="Google Shape;265;p18"/>
          <p:cNvCxnSpPr/>
          <p:nvPr/>
        </p:nvCxnSpPr>
        <p:spPr>
          <a:xfrm flipH="1" rot="10800000">
            <a:off x="4511700" y="2826775"/>
            <a:ext cx="4193400" cy="2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8"/>
          <p:cNvSpPr txBox="1"/>
          <p:nvPr>
            <p:ph idx="4294967295" type="ctrTitle"/>
          </p:nvPr>
        </p:nvSpPr>
        <p:spPr>
          <a:xfrm>
            <a:off x="3494050" y="1462000"/>
            <a:ext cx="47583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50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4600"/>
          </a:p>
        </p:txBody>
      </p:sp>
      <p:sp>
        <p:nvSpPr>
          <p:cNvPr id="267" name="Google Shape;267;p18"/>
          <p:cNvSpPr txBox="1"/>
          <p:nvPr/>
        </p:nvSpPr>
        <p:spPr>
          <a:xfrm>
            <a:off x="3939625" y="3033550"/>
            <a:ext cx="6003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An intelligent chatbot designed to provide empathetic, supportive conversations in Arabic.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Bridging the mental health support gap with culturally relevant solutions.</a:t>
            </a:r>
            <a:endParaRPr sz="2300"/>
          </a:p>
        </p:txBody>
      </p:sp>
      <p:sp>
        <p:nvSpPr>
          <p:cNvPr id="268" name="Google Shape;268;p18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5" name="Google Shape;275;p19"/>
          <p:cNvCxnSpPr/>
          <p:nvPr/>
        </p:nvCxnSpPr>
        <p:spPr>
          <a:xfrm>
            <a:off x="1581600" y="1377100"/>
            <a:ext cx="767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9"/>
          <p:cNvSpPr txBox="1"/>
          <p:nvPr>
            <p:ph idx="4294967295" type="ctrTitle"/>
          </p:nvPr>
        </p:nvSpPr>
        <p:spPr>
          <a:xfrm>
            <a:off x="1099650" y="517175"/>
            <a:ext cx="8648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43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What Makes Chatlong Unique?</a:t>
            </a:r>
            <a:endParaRPr sz="3900"/>
          </a:p>
        </p:txBody>
      </p:sp>
      <p:sp>
        <p:nvSpPr>
          <p:cNvPr id="277" name="Google Shape;277;p19"/>
          <p:cNvSpPr txBox="1"/>
          <p:nvPr/>
        </p:nvSpPr>
        <p:spPr>
          <a:xfrm>
            <a:off x="665125" y="1700450"/>
            <a:ext cx="4758300" cy="4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Chatlong is the first Arabic-language mental health chatbot that combines empathy and cultural sensitivity, powered by the fine-tuned Meta-LLaMA-3 model.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/>
              <a:t>Unique Features:</a:t>
            </a:r>
            <a:endParaRPr b="1" sz="21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-US" sz="2000"/>
              <a:t>Tailored for Arabic mental health support.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-US" sz="2000"/>
              <a:t>Empathy-driven responses that respect cultural nuances.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-US" sz="2000"/>
              <a:t>Accessible and secure platform.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8" name="Google Shape;2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650" y="2267100"/>
            <a:ext cx="4962076" cy="34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6" name="Google Shape;286;p20"/>
          <p:cNvCxnSpPr/>
          <p:nvPr/>
        </p:nvCxnSpPr>
        <p:spPr>
          <a:xfrm flipH="1" rot="10800000">
            <a:off x="4511700" y="2826775"/>
            <a:ext cx="4193400" cy="2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0"/>
          <p:cNvSpPr txBox="1"/>
          <p:nvPr>
            <p:ph idx="4294967295" type="ctrTitle"/>
          </p:nvPr>
        </p:nvSpPr>
        <p:spPr>
          <a:xfrm>
            <a:off x="3494050" y="1462000"/>
            <a:ext cx="66426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50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Project Architecture  </a:t>
            </a:r>
            <a:endParaRPr sz="4600"/>
          </a:p>
        </p:txBody>
      </p:sp>
      <p:grpSp>
        <p:nvGrpSpPr>
          <p:cNvPr id="288" name="Google Shape;288;p20"/>
          <p:cNvGrpSpPr/>
          <p:nvPr/>
        </p:nvGrpSpPr>
        <p:grpSpPr>
          <a:xfrm>
            <a:off x="2267429" y="3441709"/>
            <a:ext cx="8580902" cy="1183778"/>
            <a:chOff x="5194708" y="3484366"/>
            <a:chExt cx="3148146" cy="987304"/>
          </a:xfrm>
        </p:grpSpPr>
        <p:grpSp>
          <p:nvGrpSpPr>
            <p:cNvPr id="289" name="Google Shape;289;p20"/>
            <p:cNvGrpSpPr/>
            <p:nvPr/>
          </p:nvGrpSpPr>
          <p:grpSpPr>
            <a:xfrm>
              <a:off x="7531520" y="3484366"/>
              <a:ext cx="811335" cy="987304"/>
              <a:chOff x="3379425" y="1617275"/>
              <a:chExt cx="1090650" cy="1327200"/>
            </a:xfrm>
          </p:grpSpPr>
          <p:sp>
            <p:nvSpPr>
              <p:cNvPr id="290" name="Google Shape;290;p20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20"/>
            <p:cNvGrpSpPr/>
            <p:nvPr/>
          </p:nvGrpSpPr>
          <p:grpSpPr>
            <a:xfrm>
              <a:off x="6752545" y="3484366"/>
              <a:ext cx="811428" cy="987304"/>
              <a:chOff x="2332275" y="1617275"/>
              <a:chExt cx="1090775" cy="1327200"/>
            </a:xfrm>
          </p:grpSpPr>
          <p:sp>
            <p:nvSpPr>
              <p:cNvPr id="294" name="Google Shape;294;p20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0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0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0"/>
            <p:cNvGrpSpPr/>
            <p:nvPr/>
          </p:nvGrpSpPr>
          <p:grpSpPr>
            <a:xfrm>
              <a:off x="5973663" y="3484366"/>
              <a:ext cx="811335" cy="987304"/>
              <a:chOff x="1285250" y="1617275"/>
              <a:chExt cx="1090650" cy="1327200"/>
            </a:xfrm>
          </p:grpSpPr>
          <p:sp>
            <p:nvSpPr>
              <p:cNvPr id="298" name="Google Shape;298;p20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0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0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20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302" name="Google Shape;302;p20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5" name="Google Shape;305;p20"/>
          <p:cNvSpPr txBox="1"/>
          <p:nvPr/>
        </p:nvSpPr>
        <p:spPr>
          <a:xfrm>
            <a:off x="2334625" y="4944125"/>
            <a:ext cx="228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Data Preparation</a:t>
            </a:r>
            <a:endParaRPr sz="2300"/>
          </a:p>
        </p:txBody>
      </p:sp>
      <p:sp>
        <p:nvSpPr>
          <p:cNvPr id="306" name="Google Shape;306;p20"/>
          <p:cNvSpPr txBox="1"/>
          <p:nvPr/>
        </p:nvSpPr>
        <p:spPr>
          <a:xfrm>
            <a:off x="4683788" y="4944125"/>
            <a:ext cx="1840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Model fine-tuning</a:t>
            </a:r>
            <a:endParaRPr sz="2300"/>
          </a:p>
        </p:txBody>
      </p:sp>
      <p:sp>
        <p:nvSpPr>
          <p:cNvPr id="307" name="Google Shape;307;p20"/>
          <p:cNvSpPr txBox="1"/>
          <p:nvPr/>
        </p:nvSpPr>
        <p:spPr>
          <a:xfrm>
            <a:off x="6877300" y="4944125"/>
            <a:ext cx="1840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Sentiment analysis</a:t>
            </a:r>
            <a:endParaRPr sz="2300"/>
          </a:p>
        </p:txBody>
      </p:sp>
      <p:sp>
        <p:nvSpPr>
          <p:cNvPr id="308" name="Google Shape;308;p20"/>
          <p:cNvSpPr txBox="1"/>
          <p:nvPr/>
        </p:nvSpPr>
        <p:spPr>
          <a:xfrm>
            <a:off x="8996975" y="4944125"/>
            <a:ext cx="228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Chat interface</a:t>
            </a:r>
            <a:endParaRPr sz="2300"/>
          </a:p>
        </p:txBody>
      </p:sp>
      <p:sp>
        <p:nvSpPr>
          <p:cNvPr id="309" name="Google Shape;309;p20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6" name="Google Shape;316;p21"/>
          <p:cNvCxnSpPr/>
          <p:nvPr/>
        </p:nvCxnSpPr>
        <p:spPr>
          <a:xfrm flipH="1" rot="10800000">
            <a:off x="1030125" y="2296350"/>
            <a:ext cx="4193400" cy="2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1"/>
          <p:cNvSpPr txBox="1"/>
          <p:nvPr>
            <p:ph idx="4294967295" type="ctrTitle"/>
          </p:nvPr>
        </p:nvSpPr>
        <p:spPr>
          <a:xfrm>
            <a:off x="271325" y="1112550"/>
            <a:ext cx="60030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50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Data Preparation</a:t>
            </a:r>
            <a:endParaRPr sz="4600"/>
          </a:p>
        </p:txBody>
      </p:sp>
      <p:sp>
        <p:nvSpPr>
          <p:cNvPr id="318" name="Google Shape;318;p21"/>
          <p:cNvSpPr txBox="1"/>
          <p:nvPr/>
        </p:nvSpPr>
        <p:spPr>
          <a:xfrm>
            <a:off x="352050" y="2523825"/>
            <a:ext cx="5332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 Source:  "arabictherapydataset" from Hugging Face. </a:t>
            </a:r>
            <a:r>
              <a:rPr b="1" lang="en-US" sz="15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Shape:</a:t>
            </a:r>
            <a:r>
              <a:rPr lang="en-US" sz="15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11227 rows × 3 columns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Data Cleaning:</a:t>
            </a:r>
            <a:r>
              <a:rPr lang="en-US" sz="2000"/>
              <a:t> The dataset is cleaned to remove punctuations, diacritics, and stop words. Arabic text is normalized and tokenized for effective model training.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Data Analysis and Visualization:</a:t>
            </a:r>
            <a:r>
              <a:rPr lang="en-US" sz="2000"/>
              <a:t>  Analyze the distribution of patterns across different sentiments and visualize this distribution using bar charts.</a:t>
            </a:r>
            <a:endParaRPr sz="2000"/>
          </a:p>
        </p:txBody>
      </p:sp>
      <p:pic>
        <p:nvPicPr>
          <p:cNvPr id="319" name="Google Shape;3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100" y="2344975"/>
            <a:ext cx="6057499" cy="39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1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7" name="Google Shape;327;p22"/>
          <p:cNvCxnSpPr/>
          <p:nvPr/>
        </p:nvCxnSpPr>
        <p:spPr>
          <a:xfrm flipH="1" rot="10800000">
            <a:off x="1030125" y="2296350"/>
            <a:ext cx="4193400" cy="2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2"/>
          <p:cNvSpPr txBox="1"/>
          <p:nvPr>
            <p:ph idx="4294967295" type="ctrTitle"/>
          </p:nvPr>
        </p:nvSpPr>
        <p:spPr>
          <a:xfrm>
            <a:off x="271325" y="1112550"/>
            <a:ext cx="64098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50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Model Fine-tuning</a:t>
            </a:r>
            <a:endParaRPr sz="4600"/>
          </a:p>
        </p:txBody>
      </p:sp>
      <p:sp>
        <p:nvSpPr>
          <p:cNvPr id="329" name="Google Shape;329;p22"/>
          <p:cNvSpPr txBox="1"/>
          <p:nvPr/>
        </p:nvSpPr>
        <p:spPr>
          <a:xfrm>
            <a:off x="352050" y="2523825"/>
            <a:ext cx="5332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Meta-Llama-3-8B-Instruct model is fine-tuned using LoRA (Low-Rank Adaptation) to adapt it to the Arabic mental health dataset.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000"/>
              <a:t>Evaluation Loss: The model achieved an evaluation loss of </a:t>
            </a:r>
            <a:r>
              <a:rPr lang="en-US" sz="2000"/>
              <a:t> 2.016</a:t>
            </a:r>
            <a:r>
              <a:rPr lang="en-US" sz="2000"/>
              <a:t> at the end of training.  </a:t>
            </a:r>
            <a:endParaRPr sz="2000"/>
          </a:p>
        </p:txBody>
      </p:sp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250" y="2448750"/>
            <a:ext cx="6355351" cy="35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2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8" name="Google Shape;338;p23"/>
          <p:cNvCxnSpPr/>
          <p:nvPr/>
        </p:nvCxnSpPr>
        <p:spPr>
          <a:xfrm flipH="1" rot="10800000">
            <a:off x="1030125" y="2296350"/>
            <a:ext cx="4193400" cy="2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3"/>
          <p:cNvSpPr txBox="1"/>
          <p:nvPr>
            <p:ph idx="4294967295" type="ctrTitle"/>
          </p:nvPr>
        </p:nvSpPr>
        <p:spPr>
          <a:xfrm>
            <a:off x="271325" y="1112550"/>
            <a:ext cx="70179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9600"/>
              <a:buFont typeface="Arial"/>
              <a:buNone/>
            </a:pPr>
            <a:r>
              <a:rPr b="1" lang="en-US" sz="500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Sentiment analysis</a:t>
            </a:r>
            <a:endParaRPr sz="4600"/>
          </a:p>
        </p:txBody>
      </p:sp>
      <p:sp>
        <p:nvSpPr>
          <p:cNvPr id="340" name="Google Shape;340;p23"/>
          <p:cNvSpPr txBox="1"/>
          <p:nvPr/>
        </p:nvSpPr>
        <p:spPr>
          <a:xfrm>
            <a:off x="144950" y="2420300"/>
            <a:ext cx="60960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</a:rPr>
              <a:t>Azure Cognitive Services: Uses the Azure Text Analytics client to classify user queries.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</a:rPr>
              <a:t>Sentiment Classification: Sends user questions to the classification API endpoint and retrieves the predicted category and confidence score.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</a:rPr>
              <a:t>Contextualization: Incorporates the sentiment classification information into the chatbot's prompt, enabling it to generate more tailored responses.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Prompt Engineering: A detailed system prompt establishes the chatbot's persona as a supportive and empathetic AI assistant. </a:t>
            </a:r>
            <a:endParaRPr sz="1600"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800" y="5821000"/>
            <a:ext cx="9639300" cy="53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4">
            <a:alphaModFix/>
          </a:blip>
          <a:srcRect b="12998" l="0" r="0" t="13644"/>
          <a:stretch/>
        </p:blipFill>
        <p:spPr>
          <a:xfrm>
            <a:off x="6226850" y="2322150"/>
            <a:ext cx="5755424" cy="2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>
            <p:ph idx="10" type="dt"/>
          </p:nvPr>
        </p:nvSpPr>
        <p:spPr>
          <a:xfrm>
            <a:off x="8382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13/11/2024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