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4D9BE-33BC-96D3-3B36-ACF89F47FB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167107-DBD5-41E0-4A93-8832DEAD6A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C664E2-1BE3-5BF3-C9D6-616459E40D8B}"/>
              </a:ext>
            </a:extLst>
          </p:cNvPr>
          <p:cNvSpPr>
            <a:spLocks noGrp="1"/>
          </p:cNvSpPr>
          <p:nvPr>
            <p:ph type="dt" sz="half" idx="10"/>
          </p:nvPr>
        </p:nvSpPr>
        <p:spPr/>
        <p:txBody>
          <a:bodyPr/>
          <a:lstStyle/>
          <a:p>
            <a:fld id="{D0D33B33-3118-4C8D-911F-A3F0D36C4091}" type="datetimeFigureOut">
              <a:rPr lang="en-US" smtClean="0"/>
              <a:t>6/11/2024</a:t>
            </a:fld>
            <a:endParaRPr lang="en-US"/>
          </a:p>
        </p:txBody>
      </p:sp>
      <p:sp>
        <p:nvSpPr>
          <p:cNvPr id="5" name="Footer Placeholder 4">
            <a:extLst>
              <a:ext uri="{FF2B5EF4-FFF2-40B4-BE49-F238E27FC236}">
                <a16:creationId xmlns:a16="http://schemas.microsoft.com/office/drawing/2014/main" id="{1F3D2A90-6F32-3963-9F00-091FC6F160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ADFE07-C0CA-00A6-823E-4B7D6A8B6763}"/>
              </a:ext>
            </a:extLst>
          </p:cNvPr>
          <p:cNvSpPr>
            <a:spLocks noGrp="1"/>
          </p:cNvSpPr>
          <p:nvPr>
            <p:ph type="sldNum" sz="quarter" idx="12"/>
          </p:nvPr>
        </p:nvSpPr>
        <p:spPr/>
        <p:txBody>
          <a:bodyPr/>
          <a:lstStyle/>
          <a:p>
            <a:fld id="{FAE73761-E553-4DFE-B3F4-A117A362882B}" type="slidenum">
              <a:rPr lang="en-US" smtClean="0"/>
              <a:t>‹#›</a:t>
            </a:fld>
            <a:endParaRPr lang="en-US"/>
          </a:p>
        </p:txBody>
      </p:sp>
    </p:spTree>
    <p:extLst>
      <p:ext uri="{BB962C8B-B14F-4D97-AF65-F5344CB8AC3E}">
        <p14:creationId xmlns:p14="http://schemas.microsoft.com/office/powerpoint/2010/main" val="798917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54902-3BC1-1A03-9E3A-BFF611A7BA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17EA8B-D98C-11B1-D97A-8F811DC83F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DDF87-6A1B-0785-DE08-7AAE983B94F0}"/>
              </a:ext>
            </a:extLst>
          </p:cNvPr>
          <p:cNvSpPr>
            <a:spLocks noGrp="1"/>
          </p:cNvSpPr>
          <p:nvPr>
            <p:ph type="dt" sz="half" idx="10"/>
          </p:nvPr>
        </p:nvSpPr>
        <p:spPr/>
        <p:txBody>
          <a:bodyPr/>
          <a:lstStyle/>
          <a:p>
            <a:fld id="{D0D33B33-3118-4C8D-911F-A3F0D36C4091}" type="datetimeFigureOut">
              <a:rPr lang="en-US" smtClean="0"/>
              <a:t>6/11/2024</a:t>
            </a:fld>
            <a:endParaRPr lang="en-US"/>
          </a:p>
        </p:txBody>
      </p:sp>
      <p:sp>
        <p:nvSpPr>
          <p:cNvPr id="5" name="Footer Placeholder 4">
            <a:extLst>
              <a:ext uri="{FF2B5EF4-FFF2-40B4-BE49-F238E27FC236}">
                <a16:creationId xmlns:a16="http://schemas.microsoft.com/office/drawing/2014/main" id="{34E0527F-03BB-4F1B-94FF-3CEF885E51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D59B60-FA34-D90B-6E69-4643A14725EE}"/>
              </a:ext>
            </a:extLst>
          </p:cNvPr>
          <p:cNvSpPr>
            <a:spLocks noGrp="1"/>
          </p:cNvSpPr>
          <p:nvPr>
            <p:ph type="sldNum" sz="quarter" idx="12"/>
          </p:nvPr>
        </p:nvSpPr>
        <p:spPr/>
        <p:txBody>
          <a:bodyPr/>
          <a:lstStyle/>
          <a:p>
            <a:fld id="{FAE73761-E553-4DFE-B3F4-A117A362882B}" type="slidenum">
              <a:rPr lang="en-US" smtClean="0"/>
              <a:t>‹#›</a:t>
            </a:fld>
            <a:endParaRPr lang="en-US"/>
          </a:p>
        </p:txBody>
      </p:sp>
    </p:spTree>
    <p:extLst>
      <p:ext uri="{BB962C8B-B14F-4D97-AF65-F5344CB8AC3E}">
        <p14:creationId xmlns:p14="http://schemas.microsoft.com/office/powerpoint/2010/main" val="3068937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7D105E-EC09-50AA-53DD-98518A76A7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F5897B-2B28-FAD3-1B01-F27BBD7A91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83F168-6BB8-8439-1F44-2457E94B8801}"/>
              </a:ext>
            </a:extLst>
          </p:cNvPr>
          <p:cNvSpPr>
            <a:spLocks noGrp="1"/>
          </p:cNvSpPr>
          <p:nvPr>
            <p:ph type="dt" sz="half" idx="10"/>
          </p:nvPr>
        </p:nvSpPr>
        <p:spPr/>
        <p:txBody>
          <a:bodyPr/>
          <a:lstStyle/>
          <a:p>
            <a:fld id="{D0D33B33-3118-4C8D-911F-A3F0D36C4091}" type="datetimeFigureOut">
              <a:rPr lang="en-US" smtClean="0"/>
              <a:t>6/11/2024</a:t>
            </a:fld>
            <a:endParaRPr lang="en-US"/>
          </a:p>
        </p:txBody>
      </p:sp>
      <p:sp>
        <p:nvSpPr>
          <p:cNvPr id="5" name="Footer Placeholder 4">
            <a:extLst>
              <a:ext uri="{FF2B5EF4-FFF2-40B4-BE49-F238E27FC236}">
                <a16:creationId xmlns:a16="http://schemas.microsoft.com/office/drawing/2014/main" id="{7E5D1A25-C38F-B3D0-100D-3EA6D54952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0974A2-6D49-D682-0F24-4F3D2EE7A138}"/>
              </a:ext>
            </a:extLst>
          </p:cNvPr>
          <p:cNvSpPr>
            <a:spLocks noGrp="1"/>
          </p:cNvSpPr>
          <p:nvPr>
            <p:ph type="sldNum" sz="quarter" idx="12"/>
          </p:nvPr>
        </p:nvSpPr>
        <p:spPr/>
        <p:txBody>
          <a:bodyPr/>
          <a:lstStyle/>
          <a:p>
            <a:fld id="{FAE73761-E553-4DFE-B3F4-A117A362882B}" type="slidenum">
              <a:rPr lang="en-US" smtClean="0"/>
              <a:t>‹#›</a:t>
            </a:fld>
            <a:endParaRPr lang="en-US"/>
          </a:p>
        </p:txBody>
      </p:sp>
    </p:spTree>
    <p:extLst>
      <p:ext uri="{BB962C8B-B14F-4D97-AF65-F5344CB8AC3E}">
        <p14:creationId xmlns:p14="http://schemas.microsoft.com/office/powerpoint/2010/main" val="620006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83E51-B456-896D-B21D-0977E8FEA8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5BD1B1-2EE2-FDC9-0863-79C55BFEE4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D88295-1CBC-3310-EA8E-9EC4E3607DE2}"/>
              </a:ext>
            </a:extLst>
          </p:cNvPr>
          <p:cNvSpPr>
            <a:spLocks noGrp="1"/>
          </p:cNvSpPr>
          <p:nvPr>
            <p:ph type="dt" sz="half" idx="10"/>
          </p:nvPr>
        </p:nvSpPr>
        <p:spPr/>
        <p:txBody>
          <a:bodyPr/>
          <a:lstStyle/>
          <a:p>
            <a:fld id="{D0D33B33-3118-4C8D-911F-A3F0D36C4091}" type="datetimeFigureOut">
              <a:rPr lang="en-US" smtClean="0"/>
              <a:t>6/11/2024</a:t>
            </a:fld>
            <a:endParaRPr lang="en-US"/>
          </a:p>
        </p:txBody>
      </p:sp>
      <p:sp>
        <p:nvSpPr>
          <p:cNvPr id="5" name="Footer Placeholder 4">
            <a:extLst>
              <a:ext uri="{FF2B5EF4-FFF2-40B4-BE49-F238E27FC236}">
                <a16:creationId xmlns:a16="http://schemas.microsoft.com/office/drawing/2014/main" id="{F0BB1440-A862-24DA-C470-7CE0F2F527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5A356-7CBD-BC3F-1E1C-824A0CA6B46E}"/>
              </a:ext>
            </a:extLst>
          </p:cNvPr>
          <p:cNvSpPr>
            <a:spLocks noGrp="1"/>
          </p:cNvSpPr>
          <p:nvPr>
            <p:ph type="sldNum" sz="quarter" idx="12"/>
          </p:nvPr>
        </p:nvSpPr>
        <p:spPr/>
        <p:txBody>
          <a:bodyPr/>
          <a:lstStyle/>
          <a:p>
            <a:fld id="{FAE73761-E553-4DFE-B3F4-A117A362882B}" type="slidenum">
              <a:rPr lang="en-US" smtClean="0"/>
              <a:t>‹#›</a:t>
            </a:fld>
            <a:endParaRPr lang="en-US"/>
          </a:p>
        </p:txBody>
      </p:sp>
    </p:spTree>
    <p:extLst>
      <p:ext uri="{BB962C8B-B14F-4D97-AF65-F5344CB8AC3E}">
        <p14:creationId xmlns:p14="http://schemas.microsoft.com/office/powerpoint/2010/main" val="2068654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FB3FD-78BD-1C90-71B7-CAC267CAB5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970263-22E7-576B-E533-13B6A373ED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768C98-B950-CE11-0A8C-5664567C1005}"/>
              </a:ext>
            </a:extLst>
          </p:cNvPr>
          <p:cNvSpPr>
            <a:spLocks noGrp="1"/>
          </p:cNvSpPr>
          <p:nvPr>
            <p:ph type="dt" sz="half" idx="10"/>
          </p:nvPr>
        </p:nvSpPr>
        <p:spPr/>
        <p:txBody>
          <a:bodyPr/>
          <a:lstStyle/>
          <a:p>
            <a:fld id="{D0D33B33-3118-4C8D-911F-A3F0D36C4091}" type="datetimeFigureOut">
              <a:rPr lang="en-US" smtClean="0"/>
              <a:t>6/11/2024</a:t>
            </a:fld>
            <a:endParaRPr lang="en-US"/>
          </a:p>
        </p:txBody>
      </p:sp>
      <p:sp>
        <p:nvSpPr>
          <p:cNvPr id="5" name="Footer Placeholder 4">
            <a:extLst>
              <a:ext uri="{FF2B5EF4-FFF2-40B4-BE49-F238E27FC236}">
                <a16:creationId xmlns:a16="http://schemas.microsoft.com/office/drawing/2014/main" id="{B7DF57D3-6D78-251E-AC61-34505BF927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2ACC95-887A-7F25-61FC-421810D6D468}"/>
              </a:ext>
            </a:extLst>
          </p:cNvPr>
          <p:cNvSpPr>
            <a:spLocks noGrp="1"/>
          </p:cNvSpPr>
          <p:nvPr>
            <p:ph type="sldNum" sz="quarter" idx="12"/>
          </p:nvPr>
        </p:nvSpPr>
        <p:spPr/>
        <p:txBody>
          <a:bodyPr/>
          <a:lstStyle/>
          <a:p>
            <a:fld id="{FAE73761-E553-4DFE-B3F4-A117A362882B}" type="slidenum">
              <a:rPr lang="en-US" smtClean="0"/>
              <a:t>‹#›</a:t>
            </a:fld>
            <a:endParaRPr lang="en-US"/>
          </a:p>
        </p:txBody>
      </p:sp>
    </p:spTree>
    <p:extLst>
      <p:ext uri="{BB962C8B-B14F-4D97-AF65-F5344CB8AC3E}">
        <p14:creationId xmlns:p14="http://schemas.microsoft.com/office/powerpoint/2010/main" val="72337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08480-D410-F8DB-7958-1A615BCF94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AF04B3-4A3C-EA09-807C-DD11A5F9D2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2CD1C0-8D06-4384-03A9-91DFD20F51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67977D-6D89-DA22-B53F-39D1C3854F31}"/>
              </a:ext>
            </a:extLst>
          </p:cNvPr>
          <p:cNvSpPr>
            <a:spLocks noGrp="1"/>
          </p:cNvSpPr>
          <p:nvPr>
            <p:ph type="dt" sz="half" idx="10"/>
          </p:nvPr>
        </p:nvSpPr>
        <p:spPr/>
        <p:txBody>
          <a:bodyPr/>
          <a:lstStyle/>
          <a:p>
            <a:fld id="{D0D33B33-3118-4C8D-911F-A3F0D36C4091}" type="datetimeFigureOut">
              <a:rPr lang="en-US" smtClean="0"/>
              <a:t>6/11/2024</a:t>
            </a:fld>
            <a:endParaRPr lang="en-US"/>
          </a:p>
        </p:txBody>
      </p:sp>
      <p:sp>
        <p:nvSpPr>
          <p:cNvPr id="6" name="Footer Placeholder 5">
            <a:extLst>
              <a:ext uri="{FF2B5EF4-FFF2-40B4-BE49-F238E27FC236}">
                <a16:creationId xmlns:a16="http://schemas.microsoft.com/office/drawing/2014/main" id="{BCD24362-8F52-AB99-8264-1F315C168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12CEB2-EBD2-EB1B-7B82-6059393B12A6}"/>
              </a:ext>
            </a:extLst>
          </p:cNvPr>
          <p:cNvSpPr>
            <a:spLocks noGrp="1"/>
          </p:cNvSpPr>
          <p:nvPr>
            <p:ph type="sldNum" sz="quarter" idx="12"/>
          </p:nvPr>
        </p:nvSpPr>
        <p:spPr/>
        <p:txBody>
          <a:bodyPr/>
          <a:lstStyle/>
          <a:p>
            <a:fld id="{FAE73761-E553-4DFE-B3F4-A117A362882B}" type="slidenum">
              <a:rPr lang="en-US" smtClean="0"/>
              <a:t>‹#›</a:t>
            </a:fld>
            <a:endParaRPr lang="en-US"/>
          </a:p>
        </p:txBody>
      </p:sp>
    </p:spTree>
    <p:extLst>
      <p:ext uri="{BB962C8B-B14F-4D97-AF65-F5344CB8AC3E}">
        <p14:creationId xmlns:p14="http://schemas.microsoft.com/office/powerpoint/2010/main" val="3534538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9ECE6-7012-7844-2F69-C547D0AED3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1D0717-B63F-26D8-826B-4A2F3C2347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B62CB8-7A4F-102C-6D9B-DF64F80780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E9EFB3-12E7-9146-6FC6-DA96AEA873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286A01-AAA2-0A02-394F-E60DB3BD4E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B321F2-BCC2-363E-EAD9-E488D443B7D2}"/>
              </a:ext>
            </a:extLst>
          </p:cNvPr>
          <p:cNvSpPr>
            <a:spLocks noGrp="1"/>
          </p:cNvSpPr>
          <p:nvPr>
            <p:ph type="dt" sz="half" idx="10"/>
          </p:nvPr>
        </p:nvSpPr>
        <p:spPr/>
        <p:txBody>
          <a:bodyPr/>
          <a:lstStyle/>
          <a:p>
            <a:fld id="{D0D33B33-3118-4C8D-911F-A3F0D36C4091}" type="datetimeFigureOut">
              <a:rPr lang="en-US" smtClean="0"/>
              <a:t>6/11/2024</a:t>
            </a:fld>
            <a:endParaRPr lang="en-US"/>
          </a:p>
        </p:txBody>
      </p:sp>
      <p:sp>
        <p:nvSpPr>
          <p:cNvPr id="8" name="Footer Placeholder 7">
            <a:extLst>
              <a:ext uri="{FF2B5EF4-FFF2-40B4-BE49-F238E27FC236}">
                <a16:creationId xmlns:a16="http://schemas.microsoft.com/office/drawing/2014/main" id="{2FB14E3B-A8D1-F1D9-ADE7-03C44288F8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8C3FC9-7C32-38C8-72F6-D186ED4C8F2D}"/>
              </a:ext>
            </a:extLst>
          </p:cNvPr>
          <p:cNvSpPr>
            <a:spLocks noGrp="1"/>
          </p:cNvSpPr>
          <p:nvPr>
            <p:ph type="sldNum" sz="quarter" idx="12"/>
          </p:nvPr>
        </p:nvSpPr>
        <p:spPr/>
        <p:txBody>
          <a:bodyPr/>
          <a:lstStyle/>
          <a:p>
            <a:fld id="{FAE73761-E553-4DFE-B3F4-A117A362882B}" type="slidenum">
              <a:rPr lang="en-US" smtClean="0"/>
              <a:t>‹#›</a:t>
            </a:fld>
            <a:endParaRPr lang="en-US"/>
          </a:p>
        </p:txBody>
      </p:sp>
    </p:spTree>
    <p:extLst>
      <p:ext uri="{BB962C8B-B14F-4D97-AF65-F5344CB8AC3E}">
        <p14:creationId xmlns:p14="http://schemas.microsoft.com/office/powerpoint/2010/main" val="774239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63075-4869-652B-526B-EDA8ADBA7D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BDA695-A8CD-568B-9834-5C84715AC70C}"/>
              </a:ext>
            </a:extLst>
          </p:cNvPr>
          <p:cNvSpPr>
            <a:spLocks noGrp="1"/>
          </p:cNvSpPr>
          <p:nvPr>
            <p:ph type="dt" sz="half" idx="10"/>
          </p:nvPr>
        </p:nvSpPr>
        <p:spPr/>
        <p:txBody>
          <a:bodyPr/>
          <a:lstStyle/>
          <a:p>
            <a:fld id="{D0D33B33-3118-4C8D-911F-A3F0D36C4091}" type="datetimeFigureOut">
              <a:rPr lang="en-US" smtClean="0"/>
              <a:t>6/11/2024</a:t>
            </a:fld>
            <a:endParaRPr lang="en-US"/>
          </a:p>
        </p:txBody>
      </p:sp>
      <p:sp>
        <p:nvSpPr>
          <p:cNvPr id="4" name="Footer Placeholder 3">
            <a:extLst>
              <a:ext uri="{FF2B5EF4-FFF2-40B4-BE49-F238E27FC236}">
                <a16:creationId xmlns:a16="http://schemas.microsoft.com/office/drawing/2014/main" id="{9F4454F5-ADF0-8CD9-4D5B-8DFE0C55DF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BC4DB5-B993-1077-C09D-40E7F4083C65}"/>
              </a:ext>
            </a:extLst>
          </p:cNvPr>
          <p:cNvSpPr>
            <a:spLocks noGrp="1"/>
          </p:cNvSpPr>
          <p:nvPr>
            <p:ph type="sldNum" sz="quarter" idx="12"/>
          </p:nvPr>
        </p:nvSpPr>
        <p:spPr/>
        <p:txBody>
          <a:bodyPr/>
          <a:lstStyle/>
          <a:p>
            <a:fld id="{FAE73761-E553-4DFE-B3F4-A117A362882B}" type="slidenum">
              <a:rPr lang="en-US" smtClean="0"/>
              <a:t>‹#›</a:t>
            </a:fld>
            <a:endParaRPr lang="en-US"/>
          </a:p>
        </p:txBody>
      </p:sp>
    </p:spTree>
    <p:extLst>
      <p:ext uri="{BB962C8B-B14F-4D97-AF65-F5344CB8AC3E}">
        <p14:creationId xmlns:p14="http://schemas.microsoft.com/office/powerpoint/2010/main" val="2671515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46EA01-92E7-9861-E6AD-03593A2BAC73}"/>
              </a:ext>
            </a:extLst>
          </p:cNvPr>
          <p:cNvSpPr>
            <a:spLocks noGrp="1"/>
          </p:cNvSpPr>
          <p:nvPr>
            <p:ph type="dt" sz="half" idx="10"/>
          </p:nvPr>
        </p:nvSpPr>
        <p:spPr/>
        <p:txBody>
          <a:bodyPr/>
          <a:lstStyle/>
          <a:p>
            <a:fld id="{D0D33B33-3118-4C8D-911F-A3F0D36C4091}" type="datetimeFigureOut">
              <a:rPr lang="en-US" smtClean="0"/>
              <a:t>6/11/2024</a:t>
            </a:fld>
            <a:endParaRPr lang="en-US"/>
          </a:p>
        </p:txBody>
      </p:sp>
      <p:sp>
        <p:nvSpPr>
          <p:cNvPr id="3" name="Footer Placeholder 2">
            <a:extLst>
              <a:ext uri="{FF2B5EF4-FFF2-40B4-BE49-F238E27FC236}">
                <a16:creationId xmlns:a16="http://schemas.microsoft.com/office/drawing/2014/main" id="{62D4E183-9E22-2FBC-EDDA-CF5DE8DC87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DD00E2-4030-37FC-4E66-80B9EEA99538}"/>
              </a:ext>
            </a:extLst>
          </p:cNvPr>
          <p:cNvSpPr>
            <a:spLocks noGrp="1"/>
          </p:cNvSpPr>
          <p:nvPr>
            <p:ph type="sldNum" sz="quarter" idx="12"/>
          </p:nvPr>
        </p:nvSpPr>
        <p:spPr/>
        <p:txBody>
          <a:bodyPr/>
          <a:lstStyle/>
          <a:p>
            <a:fld id="{FAE73761-E553-4DFE-B3F4-A117A362882B}" type="slidenum">
              <a:rPr lang="en-US" smtClean="0"/>
              <a:t>‹#›</a:t>
            </a:fld>
            <a:endParaRPr lang="en-US"/>
          </a:p>
        </p:txBody>
      </p:sp>
    </p:spTree>
    <p:extLst>
      <p:ext uri="{BB962C8B-B14F-4D97-AF65-F5344CB8AC3E}">
        <p14:creationId xmlns:p14="http://schemas.microsoft.com/office/powerpoint/2010/main" val="3155309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92D4E-F988-800F-7791-1B11AD222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38A1C0-46A6-3443-D8CE-1E826051B5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233A68-F4F6-6404-F525-AC9EAAED46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E0168A-A5EA-6337-D635-740BAEA2F169}"/>
              </a:ext>
            </a:extLst>
          </p:cNvPr>
          <p:cNvSpPr>
            <a:spLocks noGrp="1"/>
          </p:cNvSpPr>
          <p:nvPr>
            <p:ph type="dt" sz="half" idx="10"/>
          </p:nvPr>
        </p:nvSpPr>
        <p:spPr/>
        <p:txBody>
          <a:bodyPr/>
          <a:lstStyle/>
          <a:p>
            <a:fld id="{D0D33B33-3118-4C8D-911F-A3F0D36C4091}" type="datetimeFigureOut">
              <a:rPr lang="en-US" smtClean="0"/>
              <a:t>6/11/2024</a:t>
            </a:fld>
            <a:endParaRPr lang="en-US"/>
          </a:p>
        </p:txBody>
      </p:sp>
      <p:sp>
        <p:nvSpPr>
          <p:cNvPr id="6" name="Footer Placeholder 5">
            <a:extLst>
              <a:ext uri="{FF2B5EF4-FFF2-40B4-BE49-F238E27FC236}">
                <a16:creationId xmlns:a16="http://schemas.microsoft.com/office/drawing/2014/main" id="{603B8D3B-4472-37C4-5281-BCA7B2F59F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0EED70-1CCE-7867-7F7D-B528F64E071A}"/>
              </a:ext>
            </a:extLst>
          </p:cNvPr>
          <p:cNvSpPr>
            <a:spLocks noGrp="1"/>
          </p:cNvSpPr>
          <p:nvPr>
            <p:ph type="sldNum" sz="quarter" idx="12"/>
          </p:nvPr>
        </p:nvSpPr>
        <p:spPr/>
        <p:txBody>
          <a:bodyPr/>
          <a:lstStyle/>
          <a:p>
            <a:fld id="{FAE73761-E553-4DFE-B3F4-A117A362882B}" type="slidenum">
              <a:rPr lang="en-US" smtClean="0"/>
              <a:t>‹#›</a:t>
            </a:fld>
            <a:endParaRPr lang="en-US"/>
          </a:p>
        </p:txBody>
      </p:sp>
    </p:spTree>
    <p:extLst>
      <p:ext uri="{BB962C8B-B14F-4D97-AF65-F5344CB8AC3E}">
        <p14:creationId xmlns:p14="http://schemas.microsoft.com/office/powerpoint/2010/main" val="2023094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AE9BA-EA59-F0F3-9347-E16D814AC5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DDD383-A45D-427E-C886-2D10B790C5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67C607-0B02-9E5B-4A1A-7B9B73674D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575CF-0615-0040-D7AD-13DFD4E1F58C}"/>
              </a:ext>
            </a:extLst>
          </p:cNvPr>
          <p:cNvSpPr>
            <a:spLocks noGrp="1"/>
          </p:cNvSpPr>
          <p:nvPr>
            <p:ph type="dt" sz="half" idx="10"/>
          </p:nvPr>
        </p:nvSpPr>
        <p:spPr/>
        <p:txBody>
          <a:bodyPr/>
          <a:lstStyle/>
          <a:p>
            <a:fld id="{D0D33B33-3118-4C8D-911F-A3F0D36C4091}" type="datetimeFigureOut">
              <a:rPr lang="en-US" smtClean="0"/>
              <a:t>6/11/2024</a:t>
            </a:fld>
            <a:endParaRPr lang="en-US"/>
          </a:p>
        </p:txBody>
      </p:sp>
      <p:sp>
        <p:nvSpPr>
          <p:cNvPr id="6" name="Footer Placeholder 5">
            <a:extLst>
              <a:ext uri="{FF2B5EF4-FFF2-40B4-BE49-F238E27FC236}">
                <a16:creationId xmlns:a16="http://schemas.microsoft.com/office/drawing/2014/main" id="{5B47E95C-7A5E-2025-ABC4-C506310B5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BE9A2D-03E1-110D-9F7A-66AC8DF79F58}"/>
              </a:ext>
            </a:extLst>
          </p:cNvPr>
          <p:cNvSpPr>
            <a:spLocks noGrp="1"/>
          </p:cNvSpPr>
          <p:nvPr>
            <p:ph type="sldNum" sz="quarter" idx="12"/>
          </p:nvPr>
        </p:nvSpPr>
        <p:spPr/>
        <p:txBody>
          <a:bodyPr/>
          <a:lstStyle/>
          <a:p>
            <a:fld id="{FAE73761-E553-4DFE-B3F4-A117A362882B}" type="slidenum">
              <a:rPr lang="en-US" smtClean="0"/>
              <a:t>‹#›</a:t>
            </a:fld>
            <a:endParaRPr lang="en-US"/>
          </a:p>
        </p:txBody>
      </p:sp>
    </p:spTree>
    <p:extLst>
      <p:ext uri="{BB962C8B-B14F-4D97-AF65-F5344CB8AC3E}">
        <p14:creationId xmlns:p14="http://schemas.microsoft.com/office/powerpoint/2010/main" val="3073753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6FCF07-C192-47FB-576E-7F8572E134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5D7446-AB51-834B-2BC7-23FEB83869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C9ADA0-23CE-3334-BB9C-764B6F01D7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D33B33-3118-4C8D-911F-A3F0D36C4091}" type="datetimeFigureOut">
              <a:rPr lang="en-US" smtClean="0"/>
              <a:t>6/11/2024</a:t>
            </a:fld>
            <a:endParaRPr lang="en-US"/>
          </a:p>
        </p:txBody>
      </p:sp>
      <p:sp>
        <p:nvSpPr>
          <p:cNvPr id="5" name="Footer Placeholder 4">
            <a:extLst>
              <a:ext uri="{FF2B5EF4-FFF2-40B4-BE49-F238E27FC236}">
                <a16:creationId xmlns:a16="http://schemas.microsoft.com/office/drawing/2014/main" id="{114F2451-5A93-B22B-C6E4-00B321BA0A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99C6AC-C556-4679-3BC6-C9057C3D13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E73761-E553-4DFE-B3F4-A117A362882B}" type="slidenum">
              <a:rPr lang="en-US" smtClean="0"/>
              <a:t>‹#›</a:t>
            </a:fld>
            <a:endParaRPr lang="en-US"/>
          </a:p>
        </p:txBody>
      </p:sp>
    </p:spTree>
    <p:extLst>
      <p:ext uri="{BB962C8B-B14F-4D97-AF65-F5344CB8AC3E}">
        <p14:creationId xmlns:p14="http://schemas.microsoft.com/office/powerpoint/2010/main" val="2172733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AF8E3-6143-52E3-C5BB-08DACE03B216}"/>
              </a:ext>
            </a:extLst>
          </p:cNvPr>
          <p:cNvSpPr>
            <a:spLocks noGrp="1"/>
          </p:cNvSpPr>
          <p:nvPr>
            <p:ph type="ctrTitle"/>
          </p:nvPr>
        </p:nvSpPr>
        <p:spPr/>
        <p:txBody>
          <a:bodyPr/>
          <a:lstStyle/>
          <a:p>
            <a:r>
              <a:rPr lang="en-US"/>
              <a:t>Introduction to Phishing</a:t>
            </a:r>
          </a:p>
        </p:txBody>
      </p:sp>
      <p:sp>
        <p:nvSpPr>
          <p:cNvPr id="3" name="Subtitle 2">
            <a:extLst>
              <a:ext uri="{FF2B5EF4-FFF2-40B4-BE49-F238E27FC236}">
                <a16:creationId xmlns:a16="http://schemas.microsoft.com/office/drawing/2014/main" id="{9C010A53-9BF9-A33B-93C6-29A77AAE6941}"/>
              </a:ext>
            </a:extLst>
          </p:cNvPr>
          <p:cNvSpPr>
            <a:spLocks noGrp="1"/>
          </p:cNvSpPr>
          <p:nvPr>
            <p:ph type="subTitle" idx="1"/>
          </p:nvPr>
        </p:nvSpPr>
        <p:spPr/>
        <p:txBody>
          <a:bodyPr>
            <a:normAutofit lnSpcReduction="10000"/>
          </a:bodyPr>
          <a:lstStyle/>
          <a:p>
            <a:r>
              <a:rPr lang="en-US"/>
              <a:t>Phishing is a type of cyber attack where attackers impersonate legitimate entities to steal sensitive information such as usernames, passwords, and credit card details. Phishing attacks can occur via email, phone, or text message, and often use social engineering to deceive victims.</a:t>
            </a:r>
          </a:p>
        </p:txBody>
      </p:sp>
    </p:spTree>
    <p:extLst>
      <p:ext uri="{BB962C8B-B14F-4D97-AF65-F5344CB8AC3E}">
        <p14:creationId xmlns:p14="http://schemas.microsoft.com/office/powerpoint/2010/main" val="135980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687F-D70A-01D6-8815-E05687963B9F}"/>
              </a:ext>
            </a:extLst>
          </p:cNvPr>
          <p:cNvSpPr>
            <a:spLocks noGrp="1"/>
          </p:cNvSpPr>
          <p:nvPr>
            <p:ph type="ctrTitle"/>
          </p:nvPr>
        </p:nvSpPr>
        <p:spPr/>
        <p:txBody>
          <a:bodyPr/>
          <a:lstStyle/>
          <a:p>
            <a:r>
              <a:rPr lang="en-US"/>
              <a:t>Phishing Kits</a:t>
            </a:r>
          </a:p>
        </p:txBody>
      </p:sp>
      <p:sp>
        <p:nvSpPr>
          <p:cNvPr id="3" name="Subtitle 2">
            <a:extLst>
              <a:ext uri="{FF2B5EF4-FFF2-40B4-BE49-F238E27FC236}">
                <a16:creationId xmlns:a16="http://schemas.microsoft.com/office/drawing/2014/main" id="{EBC1E7C1-F397-11F6-BC90-EF2D3D90D26E}"/>
              </a:ext>
            </a:extLst>
          </p:cNvPr>
          <p:cNvSpPr>
            <a:spLocks noGrp="1"/>
          </p:cNvSpPr>
          <p:nvPr>
            <p:ph type="subTitle" idx="1"/>
          </p:nvPr>
        </p:nvSpPr>
        <p:spPr/>
        <p:txBody>
          <a:bodyPr/>
          <a:lstStyle/>
          <a:p>
            <a:r>
              <a:rPr lang="en-US"/>
              <a:t>Phishing kits are tools that allow attackers to create and deploy phishing campaigns easily. These kits include templates for fake emails and websites, making it simple for even novice cybercriminals to launch effective phishing attacks. They are often sold on the dark web.</a:t>
            </a:r>
          </a:p>
        </p:txBody>
      </p:sp>
    </p:spTree>
    <p:extLst>
      <p:ext uri="{BB962C8B-B14F-4D97-AF65-F5344CB8AC3E}">
        <p14:creationId xmlns:p14="http://schemas.microsoft.com/office/powerpoint/2010/main" val="2112070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DF580-4EAD-43C4-CB5F-08E77AC6B6EC}"/>
              </a:ext>
            </a:extLst>
          </p:cNvPr>
          <p:cNvSpPr>
            <a:spLocks noGrp="1"/>
          </p:cNvSpPr>
          <p:nvPr>
            <p:ph type="ctrTitle"/>
          </p:nvPr>
        </p:nvSpPr>
        <p:spPr/>
        <p:txBody>
          <a:bodyPr/>
          <a:lstStyle/>
          <a:p>
            <a:r>
              <a:rPr lang="en-US"/>
              <a:t>Phishing Websites</a:t>
            </a:r>
          </a:p>
        </p:txBody>
      </p:sp>
      <p:sp>
        <p:nvSpPr>
          <p:cNvPr id="3" name="Subtitle 2">
            <a:extLst>
              <a:ext uri="{FF2B5EF4-FFF2-40B4-BE49-F238E27FC236}">
                <a16:creationId xmlns:a16="http://schemas.microsoft.com/office/drawing/2014/main" id="{C9EE02B5-5F9E-AA6F-C45A-42B4865B0270}"/>
              </a:ext>
            </a:extLst>
          </p:cNvPr>
          <p:cNvSpPr>
            <a:spLocks noGrp="1"/>
          </p:cNvSpPr>
          <p:nvPr>
            <p:ph type="subTitle" idx="1"/>
          </p:nvPr>
        </p:nvSpPr>
        <p:spPr/>
        <p:txBody>
          <a:bodyPr/>
          <a:lstStyle/>
          <a:p>
            <a:r>
              <a:rPr lang="en-US"/>
              <a:t>Phishing websites mimic legitimate sites to trick users into entering their credentials. These sites often have URLs that are similar to the genuine sites, with minor differences. Advanced phishing websites may even use SSL certificates to appear secure.</a:t>
            </a:r>
          </a:p>
        </p:txBody>
      </p:sp>
    </p:spTree>
    <p:extLst>
      <p:ext uri="{BB962C8B-B14F-4D97-AF65-F5344CB8AC3E}">
        <p14:creationId xmlns:p14="http://schemas.microsoft.com/office/powerpoint/2010/main" val="1348653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626F-09A1-3262-A30E-04F0D82D5114}"/>
              </a:ext>
            </a:extLst>
          </p:cNvPr>
          <p:cNvSpPr>
            <a:spLocks noGrp="1"/>
          </p:cNvSpPr>
          <p:nvPr>
            <p:ph type="ctrTitle"/>
          </p:nvPr>
        </p:nvSpPr>
        <p:spPr/>
        <p:txBody>
          <a:bodyPr/>
          <a:lstStyle/>
          <a:p>
            <a:r>
              <a:rPr lang="en-US"/>
              <a:t>Phishing on Social Media</a:t>
            </a:r>
          </a:p>
        </p:txBody>
      </p:sp>
      <p:sp>
        <p:nvSpPr>
          <p:cNvPr id="3" name="Subtitle 2">
            <a:extLst>
              <a:ext uri="{FF2B5EF4-FFF2-40B4-BE49-F238E27FC236}">
                <a16:creationId xmlns:a16="http://schemas.microsoft.com/office/drawing/2014/main" id="{80117EF7-A3DD-FA0B-C47A-6E31F4A7C446}"/>
              </a:ext>
            </a:extLst>
          </p:cNvPr>
          <p:cNvSpPr>
            <a:spLocks noGrp="1"/>
          </p:cNvSpPr>
          <p:nvPr>
            <p:ph type="subTitle" idx="1"/>
          </p:nvPr>
        </p:nvSpPr>
        <p:spPr/>
        <p:txBody>
          <a:bodyPr/>
          <a:lstStyle/>
          <a:p>
            <a:r>
              <a:rPr lang="en-US"/>
              <a:t>Social media platforms are increasingly used for phishing attacks. Attackers create fake profiles or hack existing accounts to send malicious links to friends and followers. Social engineering tactics are often employed to gain the trust of the victims.</a:t>
            </a:r>
          </a:p>
        </p:txBody>
      </p:sp>
    </p:spTree>
    <p:extLst>
      <p:ext uri="{BB962C8B-B14F-4D97-AF65-F5344CB8AC3E}">
        <p14:creationId xmlns:p14="http://schemas.microsoft.com/office/powerpoint/2010/main" val="3949589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90D87-70C1-7DF8-7B18-042C165EF6AC}"/>
              </a:ext>
            </a:extLst>
          </p:cNvPr>
          <p:cNvSpPr>
            <a:spLocks noGrp="1"/>
          </p:cNvSpPr>
          <p:nvPr>
            <p:ph type="ctrTitle"/>
          </p:nvPr>
        </p:nvSpPr>
        <p:spPr/>
        <p:txBody>
          <a:bodyPr/>
          <a:lstStyle/>
          <a:p>
            <a:r>
              <a:rPr lang="en-US"/>
              <a:t>Signs of Phishing Emails</a:t>
            </a:r>
          </a:p>
        </p:txBody>
      </p:sp>
      <p:sp>
        <p:nvSpPr>
          <p:cNvPr id="3" name="Subtitle 2">
            <a:extLst>
              <a:ext uri="{FF2B5EF4-FFF2-40B4-BE49-F238E27FC236}">
                <a16:creationId xmlns:a16="http://schemas.microsoft.com/office/drawing/2014/main" id="{7B7608B9-194C-86C9-912F-BC04B122451B}"/>
              </a:ext>
            </a:extLst>
          </p:cNvPr>
          <p:cNvSpPr>
            <a:spLocks noGrp="1"/>
          </p:cNvSpPr>
          <p:nvPr>
            <p:ph type="subTitle" idx="1"/>
          </p:nvPr>
        </p:nvSpPr>
        <p:spPr/>
        <p:txBody>
          <a:bodyPr/>
          <a:lstStyle/>
          <a:p>
            <a:r>
              <a:rPr lang="en-US"/>
              <a:t>Common signs of phishing emails include poor grammar and spelling, unfamiliar greetings, unsolicited attachments, and urgent requests for personal information. Hovering over links to check the URL before clicking can help identify phishing attempts.</a:t>
            </a:r>
          </a:p>
        </p:txBody>
      </p:sp>
    </p:spTree>
    <p:extLst>
      <p:ext uri="{BB962C8B-B14F-4D97-AF65-F5344CB8AC3E}">
        <p14:creationId xmlns:p14="http://schemas.microsoft.com/office/powerpoint/2010/main" val="2941155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C5D00-9589-A256-D019-CC4FB729FB56}"/>
              </a:ext>
            </a:extLst>
          </p:cNvPr>
          <p:cNvSpPr>
            <a:spLocks noGrp="1"/>
          </p:cNvSpPr>
          <p:nvPr>
            <p:ph type="ctrTitle"/>
          </p:nvPr>
        </p:nvSpPr>
        <p:spPr/>
        <p:txBody>
          <a:bodyPr/>
          <a:lstStyle/>
          <a:p>
            <a:r>
              <a:rPr lang="en-US"/>
              <a:t>Protecting Against Phishing</a:t>
            </a:r>
          </a:p>
        </p:txBody>
      </p:sp>
      <p:sp>
        <p:nvSpPr>
          <p:cNvPr id="3" name="Subtitle 2">
            <a:extLst>
              <a:ext uri="{FF2B5EF4-FFF2-40B4-BE49-F238E27FC236}">
                <a16:creationId xmlns:a16="http://schemas.microsoft.com/office/drawing/2014/main" id="{1AEB14D8-7017-85DB-5531-1E68268827AE}"/>
              </a:ext>
            </a:extLst>
          </p:cNvPr>
          <p:cNvSpPr>
            <a:spLocks noGrp="1"/>
          </p:cNvSpPr>
          <p:nvPr>
            <p:ph type="subTitle" idx="1"/>
          </p:nvPr>
        </p:nvSpPr>
        <p:spPr/>
        <p:txBody>
          <a:bodyPr/>
          <a:lstStyle/>
          <a:p>
            <a:r>
              <a:rPr lang="en-US"/>
              <a:t>Protecting against phishing involves using security software, keeping systems updated, and being vigilant about the signs of phishing. Educating yourself and others on recognizing phishing attempts is crucial. Multi-factor authentication (MFA) adds an extra layer of security.</a:t>
            </a:r>
          </a:p>
        </p:txBody>
      </p:sp>
    </p:spTree>
    <p:extLst>
      <p:ext uri="{BB962C8B-B14F-4D97-AF65-F5344CB8AC3E}">
        <p14:creationId xmlns:p14="http://schemas.microsoft.com/office/powerpoint/2010/main" val="2893879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6254-66A0-8431-56F4-AEB3EB32A228}"/>
              </a:ext>
            </a:extLst>
          </p:cNvPr>
          <p:cNvSpPr>
            <a:spLocks noGrp="1"/>
          </p:cNvSpPr>
          <p:nvPr>
            <p:ph type="ctrTitle"/>
          </p:nvPr>
        </p:nvSpPr>
        <p:spPr/>
        <p:txBody>
          <a:bodyPr/>
          <a:lstStyle/>
          <a:p>
            <a:r>
              <a:rPr lang="en-US"/>
              <a:t>Corporate Phishing Defense</a:t>
            </a:r>
          </a:p>
        </p:txBody>
      </p:sp>
      <p:sp>
        <p:nvSpPr>
          <p:cNvPr id="3" name="Subtitle 2">
            <a:extLst>
              <a:ext uri="{FF2B5EF4-FFF2-40B4-BE49-F238E27FC236}">
                <a16:creationId xmlns:a16="http://schemas.microsoft.com/office/drawing/2014/main" id="{20599E87-D71F-242A-8F0E-0A9EBEC91D53}"/>
              </a:ext>
            </a:extLst>
          </p:cNvPr>
          <p:cNvSpPr>
            <a:spLocks noGrp="1"/>
          </p:cNvSpPr>
          <p:nvPr>
            <p:ph type="subTitle" idx="1"/>
          </p:nvPr>
        </p:nvSpPr>
        <p:spPr/>
        <p:txBody>
          <a:bodyPr/>
          <a:lstStyle/>
          <a:p>
            <a:r>
              <a:rPr lang="en-US"/>
              <a:t>Organizations can defend against phishing by implementing email filtering, conducting regular security training, and establishing clear protocols for handling suspicious communications. Incident response plans should be in place to deal with phishing attacks promptly.</a:t>
            </a:r>
          </a:p>
        </p:txBody>
      </p:sp>
    </p:spTree>
    <p:extLst>
      <p:ext uri="{BB962C8B-B14F-4D97-AF65-F5344CB8AC3E}">
        <p14:creationId xmlns:p14="http://schemas.microsoft.com/office/powerpoint/2010/main" val="4273201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467CB-A152-5666-265A-0E14F054AA4F}"/>
              </a:ext>
            </a:extLst>
          </p:cNvPr>
          <p:cNvSpPr>
            <a:spLocks noGrp="1"/>
          </p:cNvSpPr>
          <p:nvPr>
            <p:ph type="ctrTitle"/>
          </p:nvPr>
        </p:nvSpPr>
        <p:spPr/>
        <p:txBody>
          <a:bodyPr/>
          <a:lstStyle/>
          <a:p>
            <a:r>
              <a:rPr lang="en-US"/>
              <a:t>Phishing Training</a:t>
            </a:r>
          </a:p>
        </p:txBody>
      </p:sp>
      <p:sp>
        <p:nvSpPr>
          <p:cNvPr id="3" name="Subtitle 2">
            <a:extLst>
              <a:ext uri="{FF2B5EF4-FFF2-40B4-BE49-F238E27FC236}">
                <a16:creationId xmlns:a16="http://schemas.microsoft.com/office/drawing/2014/main" id="{37E1CBDF-FFD9-76F0-90C1-BBE42E4EC695}"/>
              </a:ext>
            </a:extLst>
          </p:cNvPr>
          <p:cNvSpPr>
            <a:spLocks noGrp="1"/>
          </p:cNvSpPr>
          <p:nvPr>
            <p:ph type="subTitle" idx="1"/>
          </p:nvPr>
        </p:nvSpPr>
        <p:spPr/>
        <p:txBody>
          <a:bodyPr/>
          <a:lstStyle/>
          <a:p>
            <a:r>
              <a:rPr lang="en-US"/>
              <a:t>Regular training for employees is essential in combating phishing. Simulated phishing attacks can help employees recognize and respond to real threats. Training should cover identifying phishing emails, reporting procedures, and safe online practices.</a:t>
            </a:r>
          </a:p>
        </p:txBody>
      </p:sp>
    </p:spTree>
    <p:extLst>
      <p:ext uri="{BB962C8B-B14F-4D97-AF65-F5344CB8AC3E}">
        <p14:creationId xmlns:p14="http://schemas.microsoft.com/office/powerpoint/2010/main" val="1389647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73F6-EDC3-9906-7DCE-CBE92435DAD2}"/>
              </a:ext>
            </a:extLst>
          </p:cNvPr>
          <p:cNvSpPr>
            <a:spLocks noGrp="1"/>
          </p:cNvSpPr>
          <p:nvPr>
            <p:ph type="ctrTitle"/>
          </p:nvPr>
        </p:nvSpPr>
        <p:spPr/>
        <p:txBody>
          <a:bodyPr/>
          <a:lstStyle/>
          <a:p>
            <a:r>
              <a:rPr lang="en-US"/>
              <a:t>Phishing Case Studies</a:t>
            </a:r>
          </a:p>
        </p:txBody>
      </p:sp>
      <p:sp>
        <p:nvSpPr>
          <p:cNvPr id="3" name="Subtitle 2">
            <a:extLst>
              <a:ext uri="{FF2B5EF4-FFF2-40B4-BE49-F238E27FC236}">
                <a16:creationId xmlns:a16="http://schemas.microsoft.com/office/drawing/2014/main" id="{4FA54EEE-516C-6512-CF52-9E3F0F16E3EB}"/>
              </a:ext>
            </a:extLst>
          </p:cNvPr>
          <p:cNvSpPr>
            <a:spLocks noGrp="1"/>
          </p:cNvSpPr>
          <p:nvPr>
            <p:ph type="subTitle" idx="1"/>
          </p:nvPr>
        </p:nvSpPr>
        <p:spPr/>
        <p:txBody>
          <a:bodyPr/>
          <a:lstStyle/>
          <a:p>
            <a:r>
              <a:rPr lang="en-US"/>
              <a:t>Examining real-world phishing attacks provides valuable lessons. Case studies of successful and failed phishing attacks highlight common tactics used by attackers and the consequences of falling victim to such scams. This knowledge helps in developing better defenses.</a:t>
            </a:r>
          </a:p>
        </p:txBody>
      </p:sp>
    </p:spTree>
    <p:extLst>
      <p:ext uri="{BB962C8B-B14F-4D97-AF65-F5344CB8AC3E}">
        <p14:creationId xmlns:p14="http://schemas.microsoft.com/office/powerpoint/2010/main" val="2503868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006E1-62AE-73CA-2506-F8C0B44D3711}"/>
              </a:ext>
            </a:extLst>
          </p:cNvPr>
          <p:cNvSpPr>
            <a:spLocks noGrp="1"/>
          </p:cNvSpPr>
          <p:nvPr>
            <p:ph type="ctrTitle"/>
          </p:nvPr>
        </p:nvSpPr>
        <p:spPr/>
        <p:txBody>
          <a:bodyPr/>
          <a:lstStyle/>
          <a:p>
            <a:r>
              <a:rPr lang="en-US"/>
              <a:t>Future of Phishing</a:t>
            </a:r>
          </a:p>
        </p:txBody>
      </p:sp>
      <p:sp>
        <p:nvSpPr>
          <p:cNvPr id="3" name="Subtitle 2">
            <a:extLst>
              <a:ext uri="{FF2B5EF4-FFF2-40B4-BE49-F238E27FC236}">
                <a16:creationId xmlns:a16="http://schemas.microsoft.com/office/drawing/2014/main" id="{409F7080-37DC-A5F4-60E8-E2185388A21F}"/>
              </a:ext>
            </a:extLst>
          </p:cNvPr>
          <p:cNvSpPr>
            <a:spLocks noGrp="1"/>
          </p:cNvSpPr>
          <p:nvPr>
            <p:ph type="subTitle" idx="1"/>
          </p:nvPr>
        </p:nvSpPr>
        <p:spPr/>
        <p:txBody>
          <a:bodyPr/>
          <a:lstStyle/>
          <a:p>
            <a:r>
              <a:rPr lang="en-US"/>
              <a:t>The future of phishing is likely to see more sophisticated and targeted attacks, leveraging new technologies like artificial intelligence and machine learning. Staying informed about emerging trends and continuously updating defense strategies is vital.</a:t>
            </a:r>
          </a:p>
        </p:txBody>
      </p:sp>
    </p:spTree>
    <p:extLst>
      <p:ext uri="{BB962C8B-B14F-4D97-AF65-F5344CB8AC3E}">
        <p14:creationId xmlns:p14="http://schemas.microsoft.com/office/powerpoint/2010/main" val="2802209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89C2-B1AF-4ACC-2775-F05D92DF4F51}"/>
              </a:ext>
            </a:extLst>
          </p:cNvPr>
          <p:cNvSpPr>
            <a:spLocks noGrp="1"/>
          </p:cNvSpPr>
          <p:nvPr>
            <p:ph type="ctrTitle"/>
          </p:nvPr>
        </p:nvSpPr>
        <p:spPr/>
        <p:txBody>
          <a:bodyPr/>
          <a:lstStyle/>
          <a:p>
            <a:r>
              <a:rPr lang="en-US"/>
              <a:t>Phishing Statistics</a:t>
            </a:r>
          </a:p>
        </p:txBody>
      </p:sp>
      <p:sp>
        <p:nvSpPr>
          <p:cNvPr id="3" name="Subtitle 2">
            <a:extLst>
              <a:ext uri="{FF2B5EF4-FFF2-40B4-BE49-F238E27FC236}">
                <a16:creationId xmlns:a16="http://schemas.microsoft.com/office/drawing/2014/main" id="{CBF97052-F0AD-303D-96CF-F2992E2E74B9}"/>
              </a:ext>
            </a:extLst>
          </p:cNvPr>
          <p:cNvSpPr>
            <a:spLocks noGrp="1"/>
          </p:cNvSpPr>
          <p:nvPr>
            <p:ph type="subTitle" idx="1"/>
          </p:nvPr>
        </p:nvSpPr>
        <p:spPr/>
        <p:txBody>
          <a:bodyPr/>
          <a:lstStyle/>
          <a:p>
            <a:r>
              <a:rPr lang="en-US"/>
              <a:t>Current statistics on phishing attacks reveal the scale and impact of the problem. According to recent reports, phishing is involved in over 90% of data breaches. Awareness of these statistics emphasizes the importance of vigilance and proactive defense measures.</a:t>
            </a:r>
          </a:p>
        </p:txBody>
      </p:sp>
    </p:spTree>
    <p:extLst>
      <p:ext uri="{BB962C8B-B14F-4D97-AF65-F5344CB8AC3E}">
        <p14:creationId xmlns:p14="http://schemas.microsoft.com/office/powerpoint/2010/main" val="3295887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D697F-39DF-7E02-CE2E-FA6C74BAAD86}"/>
              </a:ext>
            </a:extLst>
          </p:cNvPr>
          <p:cNvSpPr>
            <a:spLocks noGrp="1"/>
          </p:cNvSpPr>
          <p:nvPr>
            <p:ph type="ctrTitle"/>
          </p:nvPr>
        </p:nvSpPr>
        <p:spPr/>
        <p:txBody>
          <a:bodyPr/>
          <a:lstStyle/>
          <a:p>
            <a:r>
              <a:rPr lang="en-US"/>
              <a:t>History of Phishing</a:t>
            </a:r>
          </a:p>
        </p:txBody>
      </p:sp>
      <p:sp>
        <p:nvSpPr>
          <p:cNvPr id="3" name="Subtitle 2">
            <a:extLst>
              <a:ext uri="{FF2B5EF4-FFF2-40B4-BE49-F238E27FC236}">
                <a16:creationId xmlns:a16="http://schemas.microsoft.com/office/drawing/2014/main" id="{6AD5EDC8-A9F3-B408-1755-F87BB94B253A}"/>
              </a:ext>
            </a:extLst>
          </p:cNvPr>
          <p:cNvSpPr>
            <a:spLocks noGrp="1"/>
          </p:cNvSpPr>
          <p:nvPr>
            <p:ph type="subTitle" idx="1"/>
          </p:nvPr>
        </p:nvSpPr>
        <p:spPr/>
        <p:txBody>
          <a:bodyPr>
            <a:normAutofit lnSpcReduction="10000"/>
          </a:bodyPr>
          <a:lstStyle/>
          <a:p>
            <a:r>
              <a:rPr lang="en-US"/>
              <a:t>The concept of phishing dates back to the 1990s, with the first known phishing attack occurring in 1996. Over the years, phishing techniques have evolved, becoming more sophisticated and harder to detect. Understanding the history helps in recognizing patterns and preparing better defenses.</a:t>
            </a:r>
          </a:p>
        </p:txBody>
      </p:sp>
    </p:spTree>
    <p:extLst>
      <p:ext uri="{BB962C8B-B14F-4D97-AF65-F5344CB8AC3E}">
        <p14:creationId xmlns:p14="http://schemas.microsoft.com/office/powerpoint/2010/main" val="4148481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9B18-281D-93F8-BDC9-B3D49817E0A2}"/>
              </a:ext>
            </a:extLst>
          </p:cNvPr>
          <p:cNvSpPr>
            <a:spLocks noGrp="1"/>
          </p:cNvSpPr>
          <p:nvPr>
            <p:ph type="ctrTitle"/>
          </p:nvPr>
        </p:nvSpPr>
        <p:spPr/>
        <p:txBody>
          <a:bodyPr/>
          <a:lstStyle/>
          <a:p>
            <a:r>
              <a:rPr lang="en-US"/>
              <a:t>Conclusion</a:t>
            </a:r>
          </a:p>
        </p:txBody>
      </p:sp>
      <p:sp>
        <p:nvSpPr>
          <p:cNvPr id="3" name="Subtitle 2">
            <a:extLst>
              <a:ext uri="{FF2B5EF4-FFF2-40B4-BE49-F238E27FC236}">
                <a16:creationId xmlns:a16="http://schemas.microsoft.com/office/drawing/2014/main" id="{D197E842-C1BF-DD4E-5B57-F64A3BD2332B}"/>
              </a:ext>
            </a:extLst>
          </p:cNvPr>
          <p:cNvSpPr>
            <a:spLocks noGrp="1"/>
          </p:cNvSpPr>
          <p:nvPr>
            <p:ph type="subTitle" idx="1"/>
          </p:nvPr>
        </p:nvSpPr>
        <p:spPr/>
        <p:txBody>
          <a:bodyPr/>
          <a:lstStyle/>
          <a:p>
            <a:r>
              <a:rPr lang="en-US"/>
              <a:t>Phishing remains a significant threat in the digital age. Understanding the various types of phishing attacks and how to protect against them is crucial. Continuous education and vigilance are key to mitigating the risks associated with phishing.</a:t>
            </a:r>
          </a:p>
        </p:txBody>
      </p:sp>
    </p:spTree>
    <p:extLst>
      <p:ext uri="{BB962C8B-B14F-4D97-AF65-F5344CB8AC3E}">
        <p14:creationId xmlns:p14="http://schemas.microsoft.com/office/powerpoint/2010/main" val="478161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48EA5-C65F-057E-AB37-7FFF700034A2}"/>
              </a:ext>
            </a:extLst>
          </p:cNvPr>
          <p:cNvSpPr>
            <a:spLocks noGrp="1"/>
          </p:cNvSpPr>
          <p:nvPr>
            <p:ph type="ctrTitle"/>
          </p:nvPr>
        </p:nvSpPr>
        <p:spPr/>
        <p:txBody>
          <a:bodyPr/>
          <a:lstStyle/>
          <a:p>
            <a:r>
              <a:rPr lang="en-US"/>
              <a:t>Common Phishing Techniques</a:t>
            </a:r>
          </a:p>
        </p:txBody>
      </p:sp>
      <p:sp>
        <p:nvSpPr>
          <p:cNvPr id="3" name="Subtitle 2">
            <a:extLst>
              <a:ext uri="{FF2B5EF4-FFF2-40B4-BE49-F238E27FC236}">
                <a16:creationId xmlns:a16="http://schemas.microsoft.com/office/drawing/2014/main" id="{74855430-C4EC-B6E1-3703-743F6759DE3D}"/>
              </a:ext>
            </a:extLst>
          </p:cNvPr>
          <p:cNvSpPr>
            <a:spLocks noGrp="1"/>
          </p:cNvSpPr>
          <p:nvPr>
            <p:ph type="subTitle" idx="1"/>
          </p:nvPr>
        </p:nvSpPr>
        <p:spPr/>
        <p:txBody>
          <a:bodyPr/>
          <a:lstStyle/>
          <a:p>
            <a:r>
              <a:rPr lang="en-US"/>
              <a:t>Phishing attacks can take many forms, including deceptive emails, fake websites, and malicious attachments. Common techniques include spoofing email addresses, creating lookalike websites, and using urgent language to prompt immediate action from the victim.</a:t>
            </a:r>
          </a:p>
        </p:txBody>
      </p:sp>
    </p:spTree>
    <p:extLst>
      <p:ext uri="{BB962C8B-B14F-4D97-AF65-F5344CB8AC3E}">
        <p14:creationId xmlns:p14="http://schemas.microsoft.com/office/powerpoint/2010/main" val="307454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6C77C-41AF-6251-3C86-CFC5E6D7D135}"/>
              </a:ext>
            </a:extLst>
          </p:cNvPr>
          <p:cNvSpPr>
            <a:spLocks noGrp="1"/>
          </p:cNvSpPr>
          <p:nvPr>
            <p:ph type="ctrTitle"/>
          </p:nvPr>
        </p:nvSpPr>
        <p:spPr/>
        <p:txBody>
          <a:bodyPr/>
          <a:lstStyle/>
          <a:p>
            <a:r>
              <a:rPr lang="en-US"/>
              <a:t>Email Phishing</a:t>
            </a:r>
          </a:p>
        </p:txBody>
      </p:sp>
      <p:sp>
        <p:nvSpPr>
          <p:cNvPr id="3" name="Subtitle 2">
            <a:extLst>
              <a:ext uri="{FF2B5EF4-FFF2-40B4-BE49-F238E27FC236}">
                <a16:creationId xmlns:a16="http://schemas.microsoft.com/office/drawing/2014/main" id="{C2B9DF37-6764-48C7-3FC9-C26D8FC27DD2}"/>
              </a:ext>
            </a:extLst>
          </p:cNvPr>
          <p:cNvSpPr>
            <a:spLocks noGrp="1"/>
          </p:cNvSpPr>
          <p:nvPr>
            <p:ph type="subTitle" idx="1"/>
          </p:nvPr>
        </p:nvSpPr>
        <p:spPr/>
        <p:txBody>
          <a:bodyPr/>
          <a:lstStyle/>
          <a:p>
            <a:r>
              <a:rPr lang="en-US"/>
              <a:t>Email phishing is the most common type of phishing attack. Attackers send emails that appear to be from trusted sources, urging recipients to click on malicious links or provide personal information. These emails often mimic the branding and tone of legitimate companies.</a:t>
            </a:r>
          </a:p>
        </p:txBody>
      </p:sp>
    </p:spTree>
    <p:extLst>
      <p:ext uri="{BB962C8B-B14F-4D97-AF65-F5344CB8AC3E}">
        <p14:creationId xmlns:p14="http://schemas.microsoft.com/office/powerpoint/2010/main" val="3008455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EABDC-3986-4F24-4503-09547E301CEF}"/>
              </a:ext>
            </a:extLst>
          </p:cNvPr>
          <p:cNvSpPr>
            <a:spLocks noGrp="1"/>
          </p:cNvSpPr>
          <p:nvPr>
            <p:ph type="ctrTitle"/>
          </p:nvPr>
        </p:nvSpPr>
        <p:spPr/>
        <p:txBody>
          <a:bodyPr/>
          <a:lstStyle/>
          <a:p>
            <a:r>
              <a:rPr lang="en-US"/>
              <a:t>Spear Phishing</a:t>
            </a:r>
          </a:p>
        </p:txBody>
      </p:sp>
      <p:sp>
        <p:nvSpPr>
          <p:cNvPr id="3" name="Subtitle 2">
            <a:extLst>
              <a:ext uri="{FF2B5EF4-FFF2-40B4-BE49-F238E27FC236}">
                <a16:creationId xmlns:a16="http://schemas.microsoft.com/office/drawing/2014/main" id="{6160C296-5604-69C8-F6DD-267B1A04E9C8}"/>
              </a:ext>
            </a:extLst>
          </p:cNvPr>
          <p:cNvSpPr>
            <a:spLocks noGrp="1"/>
          </p:cNvSpPr>
          <p:nvPr>
            <p:ph type="subTitle" idx="1"/>
          </p:nvPr>
        </p:nvSpPr>
        <p:spPr/>
        <p:txBody>
          <a:bodyPr>
            <a:normAutofit lnSpcReduction="10000"/>
          </a:bodyPr>
          <a:lstStyle/>
          <a:p>
            <a:r>
              <a:rPr lang="en-US"/>
              <a:t>Spear phishing targets specific individuals or organizations. Attackers gather personal information about their targets to craft convincing and personalized messages. This makes spear phishing more dangerous than generic phishing attacks, as the messages are harder to recognize as fraudulent.</a:t>
            </a:r>
          </a:p>
        </p:txBody>
      </p:sp>
    </p:spTree>
    <p:extLst>
      <p:ext uri="{BB962C8B-B14F-4D97-AF65-F5344CB8AC3E}">
        <p14:creationId xmlns:p14="http://schemas.microsoft.com/office/powerpoint/2010/main" val="895774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35813-0057-DFFD-E990-B92880858E4D}"/>
              </a:ext>
            </a:extLst>
          </p:cNvPr>
          <p:cNvSpPr>
            <a:spLocks noGrp="1"/>
          </p:cNvSpPr>
          <p:nvPr>
            <p:ph type="ctrTitle"/>
          </p:nvPr>
        </p:nvSpPr>
        <p:spPr/>
        <p:txBody>
          <a:bodyPr/>
          <a:lstStyle/>
          <a:p>
            <a:r>
              <a:rPr lang="en-US"/>
              <a:t>Clone Phishing</a:t>
            </a:r>
          </a:p>
        </p:txBody>
      </p:sp>
      <p:sp>
        <p:nvSpPr>
          <p:cNvPr id="3" name="Subtitle 2">
            <a:extLst>
              <a:ext uri="{FF2B5EF4-FFF2-40B4-BE49-F238E27FC236}">
                <a16:creationId xmlns:a16="http://schemas.microsoft.com/office/drawing/2014/main" id="{BE14A6CC-1EFD-FC38-78B8-F874B356E62C}"/>
              </a:ext>
            </a:extLst>
          </p:cNvPr>
          <p:cNvSpPr>
            <a:spLocks noGrp="1"/>
          </p:cNvSpPr>
          <p:nvPr>
            <p:ph type="subTitle" idx="1"/>
          </p:nvPr>
        </p:nvSpPr>
        <p:spPr/>
        <p:txBody>
          <a:bodyPr/>
          <a:lstStyle/>
          <a:p>
            <a:r>
              <a:rPr lang="en-US"/>
              <a:t>In clone phishing, attackers create a near-identical copy of a legitimate email that the victim has previously received. The cloned email contains a malicious link or attachment, and because it appears to come from a trusted source, the victim is more likely to fall for the scam.</a:t>
            </a:r>
          </a:p>
        </p:txBody>
      </p:sp>
    </p:spTree>
    <p:extLst>
      <p:ext uri="{BB962C8B-B14F-4D97-AF65-F5344CB8AC3E}">
        <p14:creationId xmlns:p14="http://schemas.microsoft.com/office/powerpoint/2010/main" val="13834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63BA0-4175-A820-ED98-F02950759BCD}"/>
              </a:ext>
            </a:extLst>
          </p:cNvPr>
          <p:cNvSpPr>
            <a:spLocks noGrp="1"/>
          </p:cNvSpPr>
          <p:nvPr>
            <p:ph type="ctrTitle"/>
          </p:nvPr>
        </p:nvSpPr>
        <p:spPr/>
        <p:txBody>
          <a:bodyPr/>
          <a:lstStyle/>
          <a:p>
            <a:r>
              <a:rPr lang="en-US"/>
              <a:t>Whaling</a:t>
            </a:r>
          </a:p>
        </p:txBody>
      </p:sp>
      <p:sp>
        <p:nvSpPr>
          <p:cNvPr id="3" name="Subtitle 2">
            <a:extLst>
              <a:ext uri="{FF2B5EF4-FFF2-40B4-BE49-F238E27FC236}">
                <a16:creationId xmlns:a16="http://schemas.microsoft.com/office/drawing/2014/main" id="{A1BA44C7-AE5E-71EF-9EA3-02D1E9E0F700}"/>
              </a:ext>
            </a:extLst>
          </p:cNvPr>
          <p:cNvSpPr>
            <a:spLocks noGrp="1"/>
          </p:cNvSpPr>
          <p:nvPr>
            <p:ph type="subTitle" idx="1"/>
          </p:nvPr>
        </p:nvSpPr>
        <p:spPr/>
        <p:txBody>
          <a:bodyPr/>
          <a:lstStyle/>
          <a:p>
            <a:r>
              <a:rPr lang="en-US"/>
              <a:t>Whaling attacks target high-profile individuals such as executives, CEOs, and other senior management. These attacks are highly customized and often use the target's publicly available information to create convincing scenarios, such as fake invoices or legal subpoenas.</a:t>
            </a:r>
          </a:p>
        </p:txBody>
      </p:sp>
    </p:spTree>
    <p:extLst>
      <p:ext uri="{BB962C8B-B14F-4D97-AF65-F5344CB8AC3E}">
        <p14:creationId xmlns:p14="http://schemas.microsoft.com/office/powerpoint/2010/main" val="4159750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57A9-4069-C068-B37F-FB3DDE5FE59D}"/>
              </a:ext>
            </a:extLst>
          </p:cNvPr>
          <p:cNvSpPr>
            <a:spLocks noGrp="1"/>
          </p:cNvSpPr>
          <p:nvPr>
            <p:ph type="ctrTitle"/>
          </p:nvPr>
        </p:nvSpPr>
        <p:spPr/>
        <p:txBody>
          <a:bodyPr/>
          <a:lstStyle/>
          <a:p>
            <a:r>
              <a:rPr lang="en-US"/>
              <a:t>Vishing</a:t>
            </a:r>
          </a:p>
        </p:txBody>
      </p:sp>
      <p:sp>
        <p:nvSpPr>
          <p:cNvPr id="3" name="Subtitle 2">
            <a:extLst>
              <a:ext uri="{FF2B5EF4-FFF2-40B4-BE49-F238E27FC236}">
                <a16:creationId xmlns:a16="http://schemas.microsoft.com/office/drawing/2014/main" id="{780216E0-2F60-9BA0-16B0-B88BE10C3367}"/>
              </a:ext>
            </a:extLst>
          </p:cNvPr>
          <p:cNvSpPr>
            <a:spLocks noGrp="1"/>
          </p:cNvSpPr>
          <p:nvPr>
            <p:ph type="subTitle" idx="1"/>
          </p:nvPr>
        </p:nvSpPr>
        <p:spPr/>
        <p:txBody>
          <a:bodyPr/>
          <a:lstStyle/>
          <a:p>
            <a:r>
              <a:rPr lang="en-US"/>
              <a:t>Voice phishing, or vishing, involves attackers calling victims and pretending to be from legitimate organizations. They often use caller ID spoofing to appear genuine and persuade victims to disclose personal information or make financial transactions.</a:t>
            </a:r>
          </a:p>
        </p:txBody>
      </p:sp>
    </p:spTree>
    <p:extLst>
      <p:ext uri="{BB962C8B-B14F-4D97-AF65-F5344CB8AC3E}">
        <p14:creationId xmlns:p14="http://schemas.microsoft.com/office/powerpoint/2010/main" val="527868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972C2-D397-264C-3011-B9134D90ED3A}"/>
              </a:ext>
            </a:extLst>
          </p:cNvPr>
          <p:cNvSpPr>
            <a:spLocks noGrp="1"/>
          </p:cNvSpPr>
          <p:nvPr>
            <p:ph type="ctrTitle"/>
          </p:nvPr>
        </p:nvSpPr>
        <p:spPr/>
        <p:txBody>
          <a:bodyPr/>
          <a:lstStyle/>
          <a:p>
            <a:r>
              <a:rPr lang="en-US"/>
              <a:t>Smishing</a:t>
            </a:r>
          </a:p>
        </p:txBody>
      </p:sp>
      <p:sp>
        <p:nvSpPr>
          <p:cNvPr id="3" name="Subtitle 2">
            <a:extLst>
              <a:ext uri="{FF2B5EF4-FFF2-40B4-BE49-F238E27FC236}">
                <a16:creationId xmlns:a16="http://schemas.microsoft.com/office/drawing/2014/main" id="{5273781B-FCB2-EA05-5C65-E9F76C42E7C4}"/>
              </a:ext>
            </a:extLst>
          </p:cNvPr>
          <p:cNvSpPr>
            <a:spLocks noGrp="1"/>
          </p:cNvSpPr>
          <p:nvPr>
            <p:ph type="subTitle" idx="1"/>
          </p:nvPr>
        </p:nvSpPr>
        <p:spPr/>
        <p:txBody>
          <a:bodyPr/>
          <a:lstStyle/>
          <a:p>
            <a:r>
              <a:rPr lang="en-US"/>
              <a:t>SMS phishing, or smishing, uses text messages to deceive victims. These messages often contain links to malicious websites or prompt recipients to call a fraudulent phone number. The brevity of text messages makes it easier for attackers to disguise their intent.</a:t>
            </a:r>
          </a:p>
        </p:txBody>
      </p:sp>
    </p:spTree>
    <p:extLst>
      <p:ext uri="{BB962C8B-B14F-4D97-AF65-F5344CB8AC3E}">
        <p14:creationId xmlns:p14="http://schemas.microsoft.com/office/powerpoint/2010/main" val="1631252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904</Words>
  <Application>Microsoft Office PowerPoint</Application>
  <PresentationFormat>Widescreen</PresentationFormat>
  <Paragraphs>40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Introduction to Phishing</vt:lpstr>
      <vt:lpstr>History of Phishing</vt:lpstr>
      <vt:lpstr>Common Phishing Techniques</vt:lpstr>
      <vt:lpstr>Email Phishing</vt:lpstr>
      <vt:lpstr>Spear Phishing</vt:lpstr>
      <vt:lpstr>Clone Phishing</vt:lpstr>
      <vt:lpstr>Whaling</vt:lpstr>
      <vt:lpstr>Vishing</vt:lpstr>
      <vt:lpstr>Smishing</vt:lpstr>
      <vt:lpstr>Phishing Kits</vt:lpstr>
      <vt:lpstr>Phishing Websites</vt:lpstr>
      <vt:lpstr>Phishing on Social Media</vt:lpstr>
      <vt:lpstr>Signs of Phishing Emails</vt:lpstr>
      <vt:lpstr>Protecting Against Phishing</vt:lpstr>
      <vt:lpstr>Corporate Phishing Defense</vt:lpstr>
      <vt:lpstr>Phishing Training</vt:lpstr>
      <vt:lpstr>Phishing Case Studies</vt:lpstr>
      <vt:lpstr>Future of Phishing</vt:lpstr>
      <vt:lpstr>Phishing Statistics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youssef rady</dc:creator>
  <cp:lastModifiedBy>youssef rady</cp:lastModifiedBy>
  <cp:revision>1</cp:revision>
  <dcterms:created xsi:type="dcterms:W3CDTF">2024-06-11T19:23:07Z</dcterms:created>
  <dcterms:modified xsi:type="dcterms:W3CDTF">2024-06-11T19:23:17Z</dcterms:modified>
</cp:coreProperties>
</file>