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67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77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14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07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849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9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28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Face Mask</a:t>
            </a:r>
            <a:br>
              <a:rPr lang="en-US" sz="4000" dirty="0"/>
            </a:br>
            <a:r>
              <a:rPr lang="en-US" sz="4000" dirty="0"/>
              <a:t>Detection</a:t>
            </a:r>
            <a:r>
              <a:rPr lang="ar-EG" sz="4000" dirty="0"/>
              <a:t>  </a:t>
            </a:r>
            <a:r>
              <a:rPr lang="en-US" sz="4000" dirty="0"/>
              <a:t> using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Selected Topics of Computer Science – 2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68CD-5EAC-D875-198F-511CD56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B96238E-D1B7-1901-8A8C-272537D46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100" y="2771613"/>
            <a:ext cx="8240275" cy="2324424"/>
          </a:xfrm>
        </p:spPr>
      </p:pic>
    </p:spTree>
    <p:extLst>
      <p:ext uri="{BB962C8B-B14F-4D97-AF65-F5344CB8AC3E}">
        <p14:creationId xmlns:p14="http://schemas.microsoft.com/office/powerpoint/2010/main" val="414859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Team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3B1DCE-A0EF-7CBA-152A-24189803E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149090"/>
              </p:ext>
            </p:extLst>
          </p:nvPr>
        </p:nvGraphicFramePr>
        <p:xfrm>
          <a:off x="6257025" y="1580050"/>
          <a:ext cx="5710386" cy="52043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9812">
                  <a:extLst>
                    <a:ext uri="{9D8B030D-6E8A-4147-A177-3AD203B41FA5}">
                      <a16:colId xmlns:a16="http://schemas.microsoft.com/office/drawing/2014/main" val="221214488"/>
                    </a:ext>
                  </a:extLst>
                </a:gridCol>
                <a:gridCol w="3120574">
                  <a:extLst>
                    <a:ext uri="{9D8B030D-6E8A-4147-A177-3AD203B41FA5}">
                      <a16:colId xmlns:a16="http://schemas.microsoft.com/office/drawing/2014/main" val="3084745998"/>
                    </a:ext>
                  </a:extLst>
                </a:gridCol>
              </a:tblGrid>
              <a:tr h="56059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21585"/>
                  </a:ext>
                </a:extLst>
              </a:tr>
              <a:tr h="560593">
                <a:tc>
                  <a:txBody>
                    <a:bodyPr/>
                    <a:lstStyle/>
                    <a:p>
                      <a:r>
                        <a:rPr lang="ar-EG" dirty="0"/>
                        <a:t>مصطفي محي الدین مصطفي احمد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201900834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70810"/>
                  </a:ext>
                </a:extLst>
              </a:tr>
              <a:tr h="560593">
                <a:tc>
                  <a:txBody>
                    <a:bodyPr/>
                    <a:lstStyle/>
                    <a:p>
                      <a:r>
                        <a:rPr lang="ar-EG" dirty="0"/>
                        <a:t>محمد على محمود محمد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201900712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90006"/>
                  </a:ext>
                </a:extLst>
              </a:tr>
              <a:tr h="560593">
                <a:tc>
                  <a:txBody>
                    <a:bodyPr/>
                    <a:lstStyle/>
                    <a:p>
                      <a:r>
                        <a:rPr lang="ar-EG" dirty="0"/>
                        <a:t>باكینام حسام فاروق اسماعیل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201900217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99476"/>
                  </a:ext>
                </a:extLst>
              </a:tr>
              <a:tr h="560593">
                <a:tc>
                  <a:txBody>
                    <a:bodyPr/>
                    <a:lstStyle/>
                    <a:p>
                      <a:r>
                        <a:rPr lang="ar-EG" dirty="0"/>
                        <a:t>امنیھ محمد احمد محمد جلال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201900176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98808"/>
                  </a:ext>
                </a:extLst>
              </a:tr>
              <a:tr h="560593">
                <a:tc>
                  <a:txBody>
                    <a:bodyPr/>
                    <a:lstStyle/>
                    <a:p>
                      <a:r>
                        <a:rPr lang="ar-EG" dirty="0"/>
                        <a:t>محمد اسامھ محمد سلامة الدرش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201900630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9096"/>
                  </a:ext>
                </a:extLst>
              </a:tr>
              <a:tr h="560593">
                <a:tc>
                  <a:txBody>
                    <a:bodyPr/>
                    <a:lstStyle/>
                    <a:p>
                      <a:r>
                        <a:rPr lang="ar-EG" dirty="0"/>
                        <a:t>مازن رييع عبد الحميد رييع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201900607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90298"/>
                  </a:ext>
                </a:extLst>
              </a:tr>
              <a:tr h="560593">
                <a:tc>
                  <a:txBody>
                    <a:bodyPr/>
                    <a:lstStyle/>
                    <a:p>
                      <a:r>
                        <a:rPr lang="ar-EG" dirty="0"/>
                        <a:t>شدى اشرف عبد الجواد عبد الحمید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201900366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89596"/>
                  </a:ext>
                </a:extLst>
              </a:tr>
              <a:tr h="560593">
                <a:tc>
                  <a:txBody>
                    <a:bodyPr/>
                    <a:lstStyle/>
                    <a:p>
                      <a:r>
                        <a:rPr lang="ar-EG" dirty="0"/>
                        <a:t>محمد احمد رفاعي عبدالحلیم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201900622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21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742434"/>
            <a:ext cx="5441285" cy="2922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Paper Details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43339" y="1208140"/>
            <a:ext cx="3551912" cy="39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7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Paper Details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19408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8FCAF63-E1CF-EC85-F4FC-129261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r>
              <a:rPr lang="en-US" dirty="0"/>
              <a:t>Title: MEDICAL FACE MASK DETECTION USING CNN </a:t>
            </a:r>
          </a:p>
          <a:p>
            <a:r>
              <a:rPr lang="en-US" dirty="0"/>
              <a:t>Authors: Archana </a:t>
            </a:r>
            <a:r>
              <a:rPr lang="en-US" dirty="0" err="1"/>
              <a:t>Pushparaj</a:t>
            </a:r>
            <a:r>
              <a:rPr lang="en-US" dirty="0"/>
              <a:t>, Raji Rajendran, Sophia BJ, </a:t>
            </a:r>
            <a:r>
              <a:rPr lang="en-US" dirty="0" err="1"/>
              <a:t>Vishnupriya</a:t>
            </a:r>
            <a:r>
              <a:rPr lang="en-US" dirty="0"/>
              <a:t> PB and Al </a:t>
            </a:r>
            <a:r>
              <a:rPr lang="en-US" dirty="0" err="1"/>
              <a:t>shaina</a:t>
            </a:r>
            <a:r>
              <a:rPr lang="en-US" dirty="0"/>
              <a:t>. S</a:t>
            </a:r>
          </a:p>
          <a:p>
            <a:r>
              <a:rPr lang="en-US" dirty="0"/>
              <a:t> Publisher: JETIR Research Journal </a:t>
            </a:r>
          </a:p>
          <a:p>
            <a:r>
              <a:rPr lang="en-US" dirty="0"/>
              <a:t>Date: June 2021</a:t>
            </a:r>
          </a:p>
        </p:txBody>
      </p:sp>
    </p:spTree>
    <p:extLst>
      <p:ext uri="{BB962C8B-B14F-4D97-AF65-F5344CB8AC3E}">
        <p14:creationId xmlns:p14="http://schemas.microsoft.com/office/powerpoint/2010/main" val="153139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Paper Details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1987EE5-77D7-B9BE-457D-32F54CD0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889185"/>
            <a:ext cx="10098552" cy="3902015"/>
          </a:xfrm>
        </p:spPr>
        <p:txBody>
          <a:bodyPr anchor="ctr">
            <a:normAutofit fontScale="55000" lnSpcReduction="20000"/>
          </a:bodyPr>
          <a:lstStyle/>
          <a:p>
            <a:r>
              <a:rPr lang="en-US" dirty="0"/>
              <a:t>The Dataset that has been used in the paper is RMFD and Kaggle which consist of real images or people, the authors wanted to avoid using morphed or fake images.</a:t>
            </a:r>
          </a:p>
          <a:p>
            <a:r>
              <a:rPr lang="en-US" dirty="0"/>
              <a:t> It consists of 4095 images or two classes (2165 images of with mask and 1930 images of without mask). </a:t>
            </a:r>
          </a:p>
          <a:p>
            <a:r>
              <a:rPr lang="en-US" dirty="0"/>
              <a:t>The Data is split into three parts which are data processing, testing and evaluation. </a:t>
            </a:r>
          </a:p>
          <a:p>
            <a:r>
              <a:rPr lang="en-US" dirty="0"/>
              <a:t>Splitting of data is done to avoid overfitting. </a:t>
            </a:r>
          </a:p>
          <a:p>
            <a:r>
              <a:rPr lang="en-US" dirty="0"/>
              <a:t>The architecture of the implementation using CNN consists of four main steps that are Pre-Processing, Model Creation, Model Training and Model Prediction. To explain each step briefly... In the pre-processing phase, pre-processing was applied to the images to be able to be fed in a neural network. </a:t>
            </a:r>
          </a:p>
          <a:p>
            <a:r>
              <a:rPr lang="en-US" dirty="0"/>
              <a:t>The images were resized to 224x224 and converted to NumPy arrays. In the Model Creation, the Activation function </a:t>
            </a:r>
            <a:r>
              <a:rPr lang="en-US" dirty="0" err="1"/>
              <a:t>ReLU</a:t>
            </a:r>
            <a:r>
              <a:rPr lang="en-US" dirty="0"/>
              <a:t> was used as well as Max Pooling. </a:t>
            </a:r>
          </a:p>
          <a:p>
            <a:r>
              <a:rPr lang="en-US" dirty="0"/>
              <a:t>The CNN model includes two convolutional layers, a dropout is added to prevent Neural Networks from Over-fitting as well as fully connected layers at the end. </a:t>
            </a:r>
          </a:p>
          <a:p>
            <a:r>
              <a:rPr lang="en-US" dirty="0"/>
              <a:t>In Model Training, 90% of the data is used for training and 10% were used for testing them. Finally in the Model Prediction, the models are evaluated by predicting test data labels.</a:t>
            </a:r>
          </a:p>
          <a:p>
            <a:r>
              <a:rPr lang="en-US" dirty="0"/>
              <a:t> Results Metrics like accuracy precision and recall and selected mobile net v2 architecture were evaluated with the best performance having 100% precision and 99% recall. </a:t>
            </a:r>
          </a:p>
        </p:txBody>
      </p:sp>
    </p:spTree>
    <p:extLst>
      <p:ext uri="{BB962C8B-B14F-4D97-AF65-F5344CB8AC3E}">
        <p14:creationId xmlns:p14="http://schemas.microsoft.com/office/powerpoint/2010/main" val="1209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742434"/>
            <a:ext cx="5441285" cy="2922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Project Description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43339" y="1208140"/>
            <a:ext cx="3551912" cy="39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2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C33636F-176C-4DFC-FB12-427AF126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185984"/>
            <a:ext cx="10098552" cy="3605216"/>
          </a:xfrm>
        </p:spPr>
        <p:txBody>
          <a:bodyPr anchor="ctr">
            <a:normAutofit/>
          </a:bodyPr>
          <a:lstStyle/>
          <a:p>
            <a:r>
              <a:rPr lang="en-US" dirty="0"/>
              <a:t>The Dataset used is called “Face Mask Detection Data” on Kaggle, It is a data of 4000 images classified into two classed that are masked and unmasked faces and their labels respectively are "</a:t>
            </a:r>
            <a:r>
              <a:rPr lang="en-US" dirty="0" err="1"/>
              <a:t>with_mask</a:t>
            </a:r>
            <a:r>
              <a:rPr lang="en-US" dirty="0"/>
              <a:t>" and "</a:t>
            </a:r>
            <a:r>
              <a:rPr lang="en-US" dirty="0" err="1"/>
              <a:t>without_mask</a:t>
            </a:r>
            <a:r>
              <a:rPr lang="en-US" dirty="0"/>
              <a:t>". </a:t>
            </a:r>
          </a:p>
          <a:p>
            <a:r>
              <a:rPr lang="en-US" dirty="0"/>
              <a:t>It can be found here: https://www.kaggle.com/datasets/aneerbanchakraborty/facemask-detection-data</a:t>
            </a:r>
          </a:p>
        </p:txBody>
      </p:sp>
    </p:spTree>
    <p:extLst>
      <p:ext uri="{BB962C8B-B14F-4D97-AF65-F5344CB8AC3E}">
        <p14:creationId xmlns:p14="http://schemas.microsoft.com/office/powerpoint/2010/main" val="30186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C33636F-176C-4DFC-FB12-427AF126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844842"/>
            <a:ext cx="10098552" cy="3946358"/>
          </a:xfrm>
        </p:spPr>
        <p:txBody>
          <a:bodyPr anchor="ctr">
            <a:normAutofit/>
          </a:bodyPr>
          <a:lstStyle/>
          <a:p>
            <a:r>
              <a:rPr lang="en-US" dirty="0"/>
              <a:t>In the pre-processing phase, the images were resized to 224x224, 80% were used for training which were about 3200 images, and 20% were used for testing which were about 800. </a:t>
            </a:r>
          </a:p>
          <a:p>
            <a:r>
              <a:rPr lang="en-US" dirty="0"/>
              <a:t> Hyperparameters used in the implementation include: </a:t>
            </a:r>
          </a:p>
          <a:p>
            <a:r>
              <a:rPr lang="en-US" dirty="0"/>
              <a:t>1. INIT_LR which represents Learning rate </a:t>
            </a:r>
          </a:p>
          <a:p>
            <a:r>
              <a:rPr lang="en-US" dirty="0"/>
              <a:t>2.EPOCHS which represent No. of Epochs </a:t>
            </a:r>
          </a:p>
          <a:p>
            <a:r>
              <a:rPr lang="en-US" dirty="0"/>
              <a:t>3. BS which represents the Batch Size</a:t>
            </a:r>
          </a:p>
          <a:p>
            <a:r>
              <a:rPr lang="en-US" dirty="0"/>
              <a:t>Check the Block Diagram in the Following page to show main steps</a:t>
            </a:r>
          </a:p>
        </p:txBody>
      </p:sp>
    </p:spTree>
    <p:extLst>
      <p:ext uri="{BB962C8B-B14F-4D97-AF65-F5344CB8AC3E}">
        <p14:creationId xmlns:p14="http://schemas.microsoft.com/office/powerpoint/2010/main" val="335500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/>
              <a:t>Block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6669F9-00E4-1729-2AA4-43F80A593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701" y="1968500"/>
            <a:ext cx="3251200" cy="3678238"/>
          </a:xfrm>
        </p:spPr>
      </p:pic>
    </p:spTree>
    <p:extLst>
      <p:ext uri="{BB962C8B-B14F-4D97-AF65-F5344CB8AC3E}">
        <p14:creationId xmlns:p14="http://schemas.microsoft.com/office/powerpoint/2010/main" val="3631296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526</Words>
  <Application>Microsoft Office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Face Mask Detection   using CNN</vt:lpstr>
      <vt:lpstr>Team Details</vt:lpstr>
      <vt:lpstr>Paper Details</vt:lpstr>
      <vt:lpstr>Paper Details</vt:lpstr>
      <vt:lpstr>Paper Details</vt:lpstr>
      <vt:lpstr>Project Description</vt:lpstr>
      <vt:lpstr>Project Description</vt:lpstr>
      <vt:lpstr>Project Description</vt:lpstr>
      <vt:lpstr>Block Diagram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  using CNN</dc:title>
  <dc:creator>Mohamed Ali</dc:creator>
  <cp:lastModifiedBy>Mohamed Ali</cp:lastModifiedBy>
  <cp:revision>2</cp:revision>
  <dcterms:created xsi:type="dcterms:W3CDTF">2022-05-22T04:40:35Z</dcterms:created>
  <dcterms:modified xsi:type="dcterms:W3CDTF">2022-05-22T07:31:47Z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