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45" r:id="rId3"/>
    <p:sldId id="347" r:id="rId4"/>
    <p:sldId id="349" r:id="rId5"/>
    <p:sldId id="350" r:id="rId6"/>
    <p:sldId id="351" r:id="rId7"/>
    <p:sldId id="352" r:id="rId8"/>
    <p:sldId id="353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46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E1961-E89F-4B30-84BA-047915200FF0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8DE9C-2740-443A-90C2-70A36DAB3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2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790B2-1DA8-4467-B206-48B4C824AFA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9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07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3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6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63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9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27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2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A2C1-30FE-4A5B-9F15-98834576BAB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05D81-1560-4BFE-91A5-0D5BAFD5D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8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6053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37428" y="3062530"/>
            <a:ext cx="7877909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Title: </a:t>
            </a:r>
            <a:r>
              <a:rPr lang="en-US" sz="4000" b="1" dirty="0">
                <a:solidFill>
                  <a:srgbClr val="FF0000"/>
                </a:solidFill>
              </a:rPr>
              <a:t>What is human thinking?</a:t>
            </a:r>
          </a:p>
          <a:p>
            <a:endParaRPr lang="en-US" sz="900" b="1" dirty="0"/>
          </a:p>
          <a:p>
            <a:pPr algn="ctr"/>
            <a:r>
              <a:rPr lang="en-US" sz="3600" b="1" dirty="0"/>
              <a:t>Present By: </a:t>
            </a:r>
          </a:p>
          <a:p>
            <a:pPr algn="ctr"/>
            <a:r>
              <a:rPr lang="en-US" sz="3600" b="1" dirty="0"/>
              <a:t> Dr Mohamed </a:t>
            </a:r>
            <a:r>
              <a:rPr lang="en-US" sz="3600" b="1" dirty="0" err="1"/>
              <a:t>hafez</a:t>
            </a:r>
            <a:endParaRPr lang="en-US" sz="3600" b="1" dirty="0"/>
          </a:p>
          <a:p>
            <a:pPr algn="ctr"/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0493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0" y="549254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061B6-FCD0-4980-AC27-ABE605674176}"/>
              </a:ext>
            </a:extLst>
          </p:cNvPr>
          <p:cNvSpPr txBox="1"/>
          <p:nvPr/>
        </p:nvSpPr>
        <p:spPr>
          <a:xfrm>
            <a:off x="1987826" y="1877731"/>
            <a:ext cx="7328452" cy="1372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0045" algn="ctr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What is human thinking?</a:t>
            </a:r>
            <a:endParaRPr lang="en-US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360045" algn="just">
              <a:spcBef>
                <a:spcPts val="600"/>
              </a:spcBef>
              <a:spcAft>
                <a:spcPts val="600"/>
              </a:spcAft>
            </a:pPr>
            <a:r>
              <a:rPr lang="en-US" sz="8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Human Mind: Its Nature and Functions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16E533-38B5-4174-9867-17F714B0A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774" y="3299791"/>
            <a:ext cx="7328452" cy="366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E32A3F4-1D0D-4401-9A81-B4070B277E6E}"/>
              </a:ext>
            </a:extLst>
          </p:cNvPr>
          <p:cNvSpPr txBox="1">
            <a:spLocks/>
          </p:cNvSpPr>
          <p:nvPr/>
        </p:nvSpPr>
        <p:spPr>
          <a:xfrm>
            <a:off x="463826" y="2323563"/>
            <a:ext cx="11162918" cy="1387334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part of the mind that figures things out. It makes sense of life’s events.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E12588E-7B3C-4F84-9634-E5950C648029}"/>
              </a:ext>
            </a:extLst>
          </p:cNvPr>
          <p:cNvSpPr txBox="1">
            <a:spLocks/>
          </p:cNvSpPr>
          <p:nvPr/>
        </p:nvSpPr>
        <p:spPr>
          <a:xfrm>
            <a:off x="463826" y="3853068"/>
            <a:ext cx="11162918" cy="1288773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Feelings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created by thinking evaluating whether the events of our lives are positive or negative.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AE0BB0-3E3C-459E-A927-071E1FA08B39}"/>
              </a:ext>
            </a:extLst>
          </p:cNvPr>
          <p:cNvSpPr txBox="1">
            <a:spLocks/>
          </p:cNvSpPr>
          <p:nvPr/>
        </p:nvSpPr>
        <p:spPr>
          <a:xfrm>
            <a:off x="463826" y="5274365"/>
            <a:ext cx="11162918" cy="1407799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allocates energy to action, in keeping with what we define as desirable and possible.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F0164-0A51-44C7-98CB-74EC8C0DA8C0}"/>
              </a:ext>
            </a:extLst>
          </p:cNvPr>
          <p:cNvSpPr txBox="1"/>
          <p:nvPr/>
        </p:nvSpPr>
        <p:spPr>
          <a:xfrm>
            <a:off x="755371" y="1387013"/>
            <a:ext cx="9924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STXihei" panose="020B0503020204020204" pitchFamily="2" charset="-122"/>
                <a:cs typeface="Times New Roman" panose="02020603050405020304" pitchFamily="18" charset="0"/>
              </a:rPr>
              <a:t>The basic functions of the human mind</a:t>
            </a:r>
            <a:endParaRPr lang="en-US" sz="4000" b="1" dirty="0">
              <a:solidFill>
                <a:schemeClr val="accent1"/>
              </a:solidFill>
              <a:latin typeface="Times New Roman" panose="02020603050405020304" pitchFamily="18" charset="0"/>
              <a:ea typeface="STXihei" panose="020B0503020204020204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96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9EF453-648D-481C-AF0F-D639AF260EBE}"/>
              </a:ext>
            </a:extLst>
          </p:cNvPr>
          <p:cNvGrpSpPr/>
          <p:nvPr/>
        </p:nvGrpSpPr>
        <p:grpSpPr>
          <a:xfrm>
            <a:off x="688449" y="2185271"/>
            <a:ext cx="11053641" cy="4672729"/>
            <a:chOff x="255872" y="1821702"/>
            <a:chExt cx="11053641" cy="4672729"/>
          </a:xfrm>
        </p:grpSpPr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BAE0BB0-3E3C-459E-A927-071E1FA08B39}"/>
                </a:ext>
              </a:extLst>
            </p:cNvPr>
            <p:cNvSpPr txBox="1">
              <a:spLocks/>
            </p:cNvSpPr>
            <p:nvPr/>
          </p:nvSpPr>
          <p:spPr>
            <a:xfrm>
              <a:off x="255872" y="1821702"/>
              <a:ext cx="11053641" cy="1790381"/>
            </a:xfrm>
            <a:prstGeom prst="rect">
              <a:avLst/>
            </a:prstGeom>
            <a:solidFill>
              <a:srgbClr val="A5CCEF"/>
            </a:solidFill>
            <a:effectLst>
              <a:innerShdw blurRad="63500" dist="50800" dir="18900000">
                <a:prstClr val="black">
                  <a:alpha val="50000"/>
                </a:prstClr>
              </a:innerShdw>
            </a:effectLst>
            <a:scene3d>
              <a:camera prst="obliqueBottomRight"/>
              <a:lightRig rig="threePt" dir="t"/>
            </a:scene3d>
            <a:sp3d extrusionH="76200" contourW="12700">
              <a:bevelT w="165100" prst="coolSlant"/>
              <a:bevelB w="165100" prst="coolSlant"/>
              <a:extrusionClr>
                <a:schemeClr val="accent1">
                  <a:lumMod val="40000"/>
                  <a:lumOff val="60000"/>
                </a:schemeClr>
              </a:extrusionClr>
              <a:contourClr>
                <a:schemeClr val="accent1">
                  <a:lumMod val="60000"/>
                  <a:lumOff val="40000"/>
                </a:schemeClr>
              </a:contourClr>
            </a:sp3d>
          </p:spPr>
          <p:txBody>
            <a:bodyPr vert="horz" lIns="91440" tIns="45720" rIns="91440" bIns="45720" rtlCol="0" anchor="ctr">
              <a:noAutofit/>
            </a:bodyPr>
            <a:lstStyle>
              <a:lvl1pPr algn="ctr">
                <a:lnSpc>
                  <a:spcPct val="90000"/>
                </a:lnSpc>
                <a:spcBef>
                  <a:spcPct val="0"/>
                </a:spcBef>
                <a:buNone/>
                <a:defRPr sz="4400" b="1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x-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There is an intimate, dynamic interrelation between thinking, feeling, and wanting.</a:t>
              </a:r>
              <a:endParaRPr lang="ar-E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F6A156B9-B5ED-4991-8FAE-ACFDA62A9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8167" y="3731353"/>
              <a:ext cx="4310159" cy="27630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0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AE0BB0-3E3C-459E-A927-071E1FA08B39}"/>
              </a:ext>
            </a:extLst>
          </p:cNvPr>
          <p:cNvSpPr txBox="1">
            <a:spLocks/>
          </p:cNvSpPr>
          <p:nvPr/>
        </p:nvSpPr>
        <p:spPr>
          <a:xfrm>
            <a:off x="450574" y="1861723"/>
            <a:ext cx="11092069" cy="4806498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thinking?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variety of activities called 'thinking' is extremely large but includes at least: </a:t>
            </a:r>
            <a:endParaRPr lang="ar-EG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ar-EG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reflecting, anticipating, deciding, imagining, remembering, wondering, pondering, intending, believing, disbelieving, meditating, inferring understanding, predicting and introspecting. </a:t>
            </a:r>
          </a:p>
        </p:txBody>
      </p:sp>
    </p:spTree>
    <p:extLst>
      <p:ext uri="{BB962C8B-B14F-4D97-AF65-F5344CB8AC3E}">
        <p14:creationId xmlns:p14="http://schemas.microsoft.com/office/powerpoint/2010/main" val="295716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AE0BB0-3E3C-459E-A927-071E1FA08B39}"/>
              </a:ext>
            </a:extLst>
          </p:cNvPr>
          <p:cNvSpPr txBox="1">
            <a:spLocks/>
          </p:cNvSpPr>
          <p:nvPr/>
        </p:nvSpPr>
        <p:spPr>
          <a:xfrm>
            <a:off x="450574" y="1861723"/>
            <a:ext cx="11092069" cy="4806498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thinking has some subject matter. 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 did it without thinking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our actions are instinctive or automatic responses to certain situations … Many again are matters of habit.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7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AE0BB0-3E3C-459E-A927-071E1FA08B39}"/>
              </a:ext>
            </a:extLst>
          </p:cNvPr>
          <p:cNvSpPr txBox="1">
            <a:spLocks/>
          </p:cNvSpPr>
          <p:nvPr/>
        </p:nvSpPr>
        <p:spPr>
          <a:xfrm>
            <a:off x="450574" y="1703520"/>
            <a:ext cx="11092069" cy="4964701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begin to think?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begin to think when we are confronted with a difficulty, perplexity, or problem, that is, an unfamiliar situation to which we have no response ready, either instinctive or habitual.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therefore should first of all be distinguished from day-dreaming.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essentially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purposive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5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20171216_BLP5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0" y="189780"/>
            <a:ext cx="1845447" cy="10390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501" y="166841"/>
            <a:ext cx="1251863" cy="15366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1074" y="347982"/>
            <a:ext cx="6023351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200" b="1" dirty="0">
                <a:ln w="0"/>
                <a:solidFill>
                  <a:schemeClr val="accent5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Bookman Old Style" pitchFamily="18" charset="0"/>
                <a:ea typeface="Batang" pitchFamily="18" charset="-127"/>
              </a:rPr>
              <a:t>Scientific Thinking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AE0BB0-3E3C-459E-A927-071E1FA08B39}"/>
              </a:ext>
            </a:extLst>
          </p:cNvPr>
          <p:cNvSpPr txBox="1">
            <a:spLocks/>
          </p:cNvSpPr>
          <p:nvPr/>
        </p:nvSpPr>
        <p:spPr>
          <a:xfrm>
            <a:off x="450574" y="1861723"/>
            <a:ext cx="11092069" cy="4806498"/>
          </a:xfrm>
          <a:prstGeom prst="rect">
            <a:avLst/>
          </a:prstGeom>
          <a:solidFill>
            <a:srgbClr val="A5CCEF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  <a:scene3d>
            <a:camera prst="obliqueBottomRight"/>
            <a:lightRig rig="threePt" dir="t"/>
          </a:scene3d>
          <a:sp3d extrusionH="76200" contourW="12700">
            <a:bevelT w="165100" prst="coolSlant"/>
            <a:bevelB w="165100" prst="coolSlant"/>
            <a:extrusionClr>
              <a:schemeClr val="accent1">
                <a:lumMod val="40000"/>
                <a:lumOff val="60000"/>
              </a:schemeClr>
            </a:extrusionClr>
            <a:contourClr>
              <a:schemeClr val="accent1">
                <a:lumMod val="60000"/>
                <a:lumOff val="40000"/>
              </a:schemeClr>
            </a:contourClr>
          </a:sp3d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x-none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Thinking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is the highest mental activity present in man. All human achievements and progress are simply the products of thought.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is to use the mind for processing imagination and information, to arrive at logical conclusions, from premises known.</a:t>
            </a:r>
          </a:p>
          <a:p>
            <a:pPr algn="just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 is the process of using your mind to consider something carefully.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 and action are inseparable - they are actually the two sides of the same coin.</a:t>
            </a:r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0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749186" y="500063"/>
            <a:ext cx="785188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11" y="-10510"/>
            <a:ext cx="121960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82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345</Words>
  <Application>Microsoft Office PowerPoint</Application>
  <PresentationFormat>شاشة عريضة</PresentationFormat>
  <Paragraphs>52</Paragraphs>
  <Slides>9</Slides>
  <Notes>7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Times New Roman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moustafamahmoud.eg@hotmail.com</dc:creator>
  <cp:lastModifiedBy>Youssif</cp:lastModifiedBy>
  <cp:revision>53</cp:revision>
  <dcterms:created xsi:type="dcterms:W3CDTF">2019-11-03T13:54:28Z</dcterms:created>
  <dcterms:modified xsi:type="dcterms:W3CDTF">2025-09-18T11:38:28Z</dcterms:modified>
</cp:coreProperties>
</file>