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Asap" panose="020B0604020202020204" charset="0"/>
      <p:regular r:id="rId21"/>
      <p:bold r:id="rId22"/>
      <p:italic r:id="rId23"/>
      <p:boldItalic r:id="rId24"/>
    </p:embeddedFont>
    <p:embeddedFont>
      <p:font typeface="Inter Black" panose="020B0604020202020204" charset="0"/>
      <p:bold r:id="rId25"/>
      <p:boldItalic r:id="rId26"/>
    </p:embeddedFont>
    <p:embeddedFont>
      <p:font typeface="Roboto Condensed Light" panose="02000000000000000000" pitchFamily="2" charset="0"/>
      <p:regular r:id="rId27"/>
      <p:italic r:id="rId28"/>
    </p:embeddedFont>
    <p:embeddedFont>
      <p:font typeface="Spectral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64D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" name="Google Shape;7065;g105cbb7938a_0_8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6" name="Google Shape;7066;g105cbb7938a_0_8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2" name="Google Shape;7582;g321e636f906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3" name="Google Shape;7583;g321e636f906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0" name="Google Shape;7660;g321e636f906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1" name="Google Shape;7661;g321e636f906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6" name="Google Shape;7666;g321e636f906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7" name="Google Shape;7667;g321e636f906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4" name="Google Shape;7744;g321e636f906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5" name="Google Shape;7745;g321e636f906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0" name="Google Shape;7750;g321e636f906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1" name="Google Shape;7751;g321e636f906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9" name="Google Shape;7829;g321e636f906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0" name="Google Shape;7830;g321e636f906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8" name="Google Shape;7908;g321e636f906_0_6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9" name="Google Shape;7909;g321e636f906_0_6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6" name="Google Shape;7986;g321e636f906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7" name="Google Shape;7987;g321e636f906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2" name="Google Shape;7992;g1053dccddd2_0_1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3" name="Google Shape;7993;g1053dccddd2_0_1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Google Shape;7176;g105c908eb3c_0_6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7" name="Google Shape;7177;g105c908eb3c_0_6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9" name="Google Shape;7199;g105c908eb3c_0_2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0" name="Google Shape;7200;g105c908eb3c_0_2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6" name="Google Shape;7256;g321e636f90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57" name="Google Shape;7257;g321e636f90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5" name="Google Shape;7335;g105c908eb3c_0_2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6" name="Google Shape;7336;g105c908eb3c_0_2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4" name="Google Shape;7414;g321e636f90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5" name="Google Shape;7415;g321e636f90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2" name="Google Shape;7492;g105c908eb3c_0_2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3" name="Google Shape;7493;g105c908eb3c_0_2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8" name="Google Shape;7498;g321e636f906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9" name="Google Shape;7499;g321e636f906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6" name="Google Shape;7576;g321e636f906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7" name="Google Shape;7577;g321e636f906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9709848" flipH="1">
            <a:off x="-338463" y="-394577"/>
            <a:ext cx="2927000" cy="157856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flipH="1">
            <a:off x="2801954" y="477850"/>
            <a:ext cx="6342046" cy="4665657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0" y="-491186"/>
            <a:ext cx="1799252" cy="1938211"/>
            <a:chOff x="-3116825" y="4035300"/>
            <a:chExt cx="1101875" cy="1186975"/>
          </a:xfrm>
        </p:grpSpPr>
        <p:sp>
          <p:nvSpPr>
            <p:cNvPr id="16" name="Google Shape;16;p2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6" name="Google Shape;286;p2"/>
          <p:cNvSpPr/>
          <p:nvPr/>
        </p:nvSpPr>
        <p:spPr>
          <a:xfrm>
            <a:off x="5427088" y="-599800"/>
            <a:ext cx="1574733" cy="1574733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"/>
          <p:cNvSpPr/>
          <p:nvPr/>
        </p:nvSpPr>
        <p:spPr>
          <a:xfrm>
            <a:off x="2116973" y="528637"/>
            <a:ext cx="585034" cy="585034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2"/>
          <p:cNvGrpSpPr/>
          <p:nvPr/>
        </p:nvGrpSpPr>
        <p:grpSpPr>
          <a:xfrm flipH="1">
            <a:off x="5745525" y="777325"/>
            <a:ext cx="669475" cy="486350"/>
            <a:chOff x="5710525" y="4183150"/>
            <a:chExt cx="669475" cy="486350"/>
          </a:xfrm>
        </p:grpSpPr>
        <p:sp>
          <p:nvSpPr>
            <p:cNvPr id="289" name="Google Shape;289;p2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" name="Google Shape;305;p2"/>
          <p:cNvSpPr txBox="1">
            <a:spLocks noGrp="1"/>
          </p:cNvSpPr>
          <p:nvPr>
            <p:ph type="ctrTitle"/>
          </p:nvPr>
        </p:nvSpPr>
        <p:spPr>
          <a:xfrm>
            <a:off x="706588" y="1650175"/>
            <a:ext cx="5191200" cy="15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6" name="Google Shape;306;p2"/>
          <p:cNvSpPr txBox="1">
            <a:spLocks noGrp="1"/>
          </p:cNvSpPr>
          <p:nvPr>
            <p:ph type="subTitle" idx="1"/>
          </p:nvPr>
        </p:nvSpPr>
        <p:spPr>
          <a:xfrm>
            <a:off x="706588" y="3054434"/>
            <a:ext cx="48153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rgbClr val="28252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11"/>
          <p:cNvSpPr txBox="1">
            <a:spLocks noGrp="1"/>
          </p:cNvSpPr>
          <p:nvPr>
            <p:ph type="title" hasCustomPrompt="1"/>
          </p:nvPr>
        </p:nvSpPr>
        <p:spPr>
          <a:xfrm>
            <a:off x="1457400" y="1070700"/>
            <a:ext cx="6229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16" name="Google Shape;1816;p11"/>
          <p:cNvSpPr txBox="1">
            <a:spLocks noGrp="1"/>
          </p:cNvSpPr>
          <p:nvPr>
            <p:ph type="subTitle" idx="1"/>
          </p:nvPr>
        </p:nvSpPr>
        <p:spPr>
          <a:xfrm>
            <a:off x="2438700" y="3034200"/>
            <a:ext cx="42666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7" name="Google Shape;1817;p11"/>
          <p:cNvSpPr/>
          <p:nvPr/>
        </p:nvSpPr>
        <p:spPr>
          <a:xfrm rot="9709848" flipH="1">
            <a:off x="-338463" y="-394577"/>
            <a:ext cx="2927000" cy="157856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8" name="Google Shape;1818;p11"/>
          <p:cNvSpPr/>
          <p:nvPr/>
        </p:nvSpPr>
        <p:spPr>
          <a:xfrm rot="10800000">
            <a:off x="4023142" y="3996551"/>
            <a:ext cx="7199569" cy="2229069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9" name="Google Shape;1819;p11"/>
          <p:cNvGrpSpPr/>
          <p:nvPr/>
        </p:nvGrpSpPr>
        <p:grpSpPr>
          <a:xfrm>
            <a:off x="0" y="-491186"/>
            <a:ext cx="1799252" cy="1938211"/>
            <a:chOff x="-3116825" y="4035300"/>
            <a:chExt cx="1101875" cy="1186975"/>
          </a:xfrm>
        </p:grpSpPr>
        <p:sp>
          <p:nvSpPr>
            <p:cNvPr id="1820" name="Google Shape;1820;p11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1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1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1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1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1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1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1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1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1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1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1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1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1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1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1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1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1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1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1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1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1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1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1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1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1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1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1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1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1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1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1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1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1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1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1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1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1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1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1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1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1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1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1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1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1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1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1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1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1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1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1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1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1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1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1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1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1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1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1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1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1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1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1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1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1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1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1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1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1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1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1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1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1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1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1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1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1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1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1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1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1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1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11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11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11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11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11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11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11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11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11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11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11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11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11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11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11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11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1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1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11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11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1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1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11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11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11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1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1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1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1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1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1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1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1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1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1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1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1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1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1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1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1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1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1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1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1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1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1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1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1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1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1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1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1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1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1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1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1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1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1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1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1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1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1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1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1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1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1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1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1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1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1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1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1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1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1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1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1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1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1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1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1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1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1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1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1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1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1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1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1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1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1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1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1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1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1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1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1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1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1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1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1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1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1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1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1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1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1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1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1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1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1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1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1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1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1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1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1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1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1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1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1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1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1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1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1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1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1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1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1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1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1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1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1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1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1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1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1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1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1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1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1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1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1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1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1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1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1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1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1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1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1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1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1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1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1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1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1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1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1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1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1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1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1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1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1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1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1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1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1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1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1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1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1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1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1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1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1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1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1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1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1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1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1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1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1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1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1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0" name="Google Shape;2090;p11"/>
          <p:cNvGrpSpPr/>
          <p:nvPr/>
        </p:nvGrpSpPr>
        <p:grpSpPr>
          <a:xfrm>
            <a:off x="4073488" y="4567413"/>
            <a:ext cx="997000" cy="25"/>
            <a:chOff x="854588" y="4567400"/>
            <a:chExt cx="997000" cy="25"/>
          </a:xfrm>
        </p:grpSpPr>
        <p:sp>
          <p:nvSpPr>
            <p:cNvPr id="2091" name="Google Shape;2091;p11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1"/>
            <p:cNvSpPr/>
            <p:nvPr/>
          </p:nvSpPr>
          <p:spPr>
            <a:xfrm rot="-5400000">
              <a:off x="1394488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1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4" name="Google Shape;2094;p11"/>
          <p:cNvSpPr/>
          <p:nvPr/>
        </p:nvSpPr>
        <p:spPr>
          <a:xfrm>
            <a:off x="6822429" y="-576153"/>
            <a:ext cx="1799258" cy="1799258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5" name="Google Shape;2095;p11"/>
          <p:cNvSpPr/>
          <p:nvPr/>
        </p:nvSpPr>
        <p:spPr>
          <a:xfrm>
            <a:off x="580226" y="3372952"/>
            <a:ext cx="1246154" cy="1246154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96" name="Google Shape;2096;p11"/>
          <p:cNvGrpSpPr/>
          <p:nvPr/>
        </p:nvGrpSpPr>
        <p:grpSpPr>
          <a:xfrm flipH="1">
            <a:off x="548163" y="2779325"/>
            <a:ext cx="544125" cy="750025"/>
            <a:chOff x="2551975" y="1324025"/>
            <a:chExt cx="544125" cy="750025"/>
          </a:xfrm>
        </p:grpSpPr>
        <p:sp>
          <p:nvSpPr>
            <p:cNvPr id="2097" name="Google Shape;2097;p11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1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1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1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1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1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1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1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1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1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1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1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1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1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1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1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Google Shape;2115;p13"/>
          <p:cNvSpPr/>
          <p:nvPr/>
        </p:nvSpPr>
        <p:spPr>
          <a:xfrm flipH="1">
            <a:off x="5270211" y="3093325"/>
            <a:ext cx="3873789" cy="208914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6" name="Google Shape;2116;p13"/>
          <p:cNvGrpSpPr/>
          <p:nvPr/>
        </p:nvGrpSpPr>
        <p:grpSpPr>
          <a:xfrm>
            <a:off x="8172875" y="2732200"/>
            <a:ext cx="544125" cy="750025"/>
            <a:chOff x="2551975" y="1324025"/>
            <a:chExt cx="544125" cy="750025"/>
          </a:xfrm>
        </p:grpSpPr>
        <p:sp>
          <p:nvSpPr>
            <p:cNvPr id="2117" name="Google Shape;2117;p13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3" name="Google Shape;2133;p13"/>
          <p:cNvGrpSpPr/>
          <p:nvPr/>
        </p:nvGrpSpPr>
        <p:grpSpPr>
          <a:xfrm rot="-5400000">
            <a:off x="4569925" y="3802163"/>
            <a:ext cx="1804651" cy="1944028"/>
            <a:chOff x="-3116825" y="4035300"/>
            <a:chExt cx="1101875" cy="1186975"/>
          </a:xfrm>
        </p:grpSpPr>
        <p:sp>
          <p:nvSpPr>
            <p:cNvPr id="2134" name="Google Shape;2134;p13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13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13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13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13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13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13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13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13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13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13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13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13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13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13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13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13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13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13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13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13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13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13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13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13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13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13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13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13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13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13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13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13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13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13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13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13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13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13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13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13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13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13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13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13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13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13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13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13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13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13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13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13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13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13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13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13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13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13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13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13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13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13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13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13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13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13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13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13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13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13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13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13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13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13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13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13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13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13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13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13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13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13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13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13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13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13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13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13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13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13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13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13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13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13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13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13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13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13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13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13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13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13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13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13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13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13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13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13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13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13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13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13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13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13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13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13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13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13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13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13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13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13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13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13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13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13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13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13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13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13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13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13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13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13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13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13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13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13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13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13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13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13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13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13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13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13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13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13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13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13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13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13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13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13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3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3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3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3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3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3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3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3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3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3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3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3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3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3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3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3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3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3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3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3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4" name="Google Shape;2404;p13"/>
          <p:cNvSpPr/>
          <p:nvPr/>
        </p:nvSpPr>
        <p:spPr>
          <a:xfrm>
            <a:off x="7909345" y="912703"/>
            <a:ext cx="971697" cy="97169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13"/>
          <p:cNvSpPr/>
          <p:nvPr/>
        </p:nvSpPr>
        <p:spPr>
          <a:xfrm>
            <a:off x="537424" y="437600"/>
            <a:ext cx="276948" cy="276948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13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7" name="Google Shape;2407;p13"/>
          <p:cNvSpPr txBox="1">
            <a:spLocks noGrp="1"/>
          </p:cNvSpPr>
          <p:nvPr>
            <p:ph type="subTitle" idx="1"/>
          </p:nvPr>
        </p:nvSpPr>
        <p:spPr>
          <a:xfrm>
            <a:off x="1552613" y="1640775"/>
            <a:ext cx="25308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8" name="Google Shape;2408;p13"/>
          <p:cNvSpPr txBox="1">
            <a:spLocks noGrp="1"/>
          </p:cNvSpPr>
          <p:nvPr>
            <p:ph type="title" idx="2"/>
          </p:nvPr>
        </p:nvSpPr>
        <p:spPr>
          <a:xfrm>
            <a:off x="1552613" y="1408050"/>
            <a:ext cx="25308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09" name="Google Shape;2409;p13"/>
          <p:cNvSpPr txBox="1">
            <a:spLocks noGrp="1"/>
          </p:cNvSpPr>
          <p:nvPr>
            <p:ph type="subTitle" idx="3"/>
          </p:nvPr>
        </p:nvSpPr>
        <p:spPr>
          <a:xfrm>
            <a:off x="1552613" y="2715575"/>
            <a:ext cx="25308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0" name="Google Shape;2410;p13"/>
          <p:cNvSpPr txBox="1">
            <a:spLocks noGrp="1"/>
          </p:cNvSpPr>
          <p:nvPr>
            <p:ph type="title" idx="4"/>
          </p:nvPr>
        </p:nvSpPr>
        <p:spPr>
          <a:xfrm>
            <a:off x="1552613" y="2482850"/>
            <a:ext cx="25308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1" name="Google Shape;2411;p13"/>
          <p:cNvSpPr txBox="1">
            <a:spLocks noGrp="1"/>
          </p:cNvSpPr>
          <p:nvPr>
            <p:ph type="subTitle" idx="5"/>
          </p:nvPr>
        </p:nvSpPr>
        <p:spPr>
          <a:xfrm>
            <a:off x="1552613" y="3786700"/>
            <a:ext cx="25308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2" name="Google Shape;2412;p13"/>
          <p:cNvSpPr txBox="1">
            <a:spLocks noGrp="1"/>
          </p:cNvSpPr>
          <p:nvPr>
            <p:ph type="title" idx="6"/>
          </p:nvPr>
        </p:nvSpPr>
        <p:spPr>
          <a:xfrm>
            <a:off x="1552613" y="3553975"/>
            <a:ext cx="25308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3" name="Google Shape;2413;p13"/>
          <p:cNvSpPr txBox="1">
            <a:spLocks noGrp="1"/>
          </p:cNvSpPr>
          <p:nvPr>
            <p:ph type="subTitle" idx="7"/>
          </p:nvPr>
        </p:nvSpPr>
        <p:spPr>
          <a:xfrm>
            <a:off x="5182713" y="1640925"/>
            <a:ext cx="25284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4" name="Google Shape;2414;p13"/>
          <p:cNvSpPr txBox="1">
            <a:spLocks noGrp="1"/>
          </p:cNvSpPr>
          <p:nvPr>
            <p:ph type="title" idx="8"/>
          </p:nvPr>
        </p:nvSpPr>
        <p:spPr>
          <a:xfrm>
            <a:off x="5177963" y="1408050"/>
            <a:ext cx="25266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5" name="Google Shape;2415;p13"/>
          <p:cNvSpPr txBox="1">
            <a:spLocks noGrp="1"/>
          </p:cNvSpPr>
          <p:nvPr>
            <p:ph type="subTitle" idx="9"/>
          </p:nvPr>
        </p:nvSpPr>
        <p:spPr>
          <a:xfrm>
            <a:off x="5185145" y="2682449"/>
            <a:ext cx="2528400" cy="7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6" name="Google Shape;2416;p13"/>
          <p:cNvSpPr txBox="1">
            <a:spLocks noGrp="1"/>
          </p:cNvSpPr>
          <p:nvPr>
            <p:ph type="title" idx="13"/>
          </p:nvPr>
        </p:nvSpPr>
        <p:spPr>
          <a:xfrm>
            <a:off x="5179801" y="2449575"/>
            <a:ext cx="25266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7" name="Google Shape;2417;p13"/>
          <p:cNvSpPr txBox="1">
            <a:spLocks noGrp="1"/>
          </p:cNvSpPr>
          <p:nvPr>
            <p:ph type="title" idx="14" hasCustomPrompt="1"/>
          </p:nvPr>
        </p:nvSpPr>
        <p:spPr>
          <a:xfrm>
            <a:off x="717425" y="1338700"/>
            <a:ext cx="83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418" name="Google Shape;2418;p13"/>
          <p:cNvSpPr txBox="1">
            <a:spLocks noGrp="1"/>
          </p:cNvSpPr>
          <p:nvPr>
            <p:ph type="title" idx="15" hasCustomPrompt="1"/>
          </p:nvPr>
        </p:nvSpPr>
        <p:spPr>
          <a:xfrm>
            <a:off x="717425" y="2370528"/>
            <a:ext cx="83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419" name="Google Shape;2419;p13"/>
          <p:cNvSpPr txBox="1">
            <a:spLocks noGrp="1"/>
          </p:cNvSpPr>
          <p:nvPr>
            <p:ph type="title" idx="16" hasCustomPrompt="1"/>
          </p:nvPr>
        </p:nvSpPr>
        <p:spPr>
          <a:xfrm>
            <a:off x="717425" y="3402349"/>
            <a:ext cx="83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420" name="Google Shape;2420;p13"/>
          <p:cNvSpPr txBox="1">
            <a:spLocks noGrp="1"/>
          </p:cNvSpPr>
          <p:nvPr>
            <p:ph type="title" idx="17" hasCustomPrompt="1"/>
          </p:nvPr>
        </p:nvSpPr>
        <p:spPr>
          <a:xfrm>
            <a:off x="4342775" y="1338700"/>
            <a:ext cx="83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  <p:sp>
        <p:nvSpPr>
          <p:cNvPr id="2421" name="Google Shape;2421;p13"/>
          <p:cNvSpPr txBox="1">
            <a:spLocks noGrp="1"/>
          </p:cNvSpPr>
          <p:nvPr>
            <p:ph type="title" idx="18" hasCustomPrompt="1"/>
          </p:nvPr>
        </p:nvSpPr>
        <p:spPr>
          <a:xfrm>
            <a:off x="4342775" y="2370524"/>
            <a:ext cx="83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3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 sz="31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14"/>
          <p:cNvGrpSpPr/>
          <p:nvPr/>
        </p:nvGrpSpPr>
        <p:grpSpPr>
          <a:xfrm flipH="1">
            <a:off x="7207447" y="199"/>
            <a:ext cx="1936545" cy="2086109"/>
            <a:chOff x="-3116825" y="4035300"/>
            <a:chExt cx="1101875" cy="1186975"/>
          </a:xfrm>
        </p:grpSpPr>
        <p:sp>
          <p:nvSpPr>
            <p:cNvPr id="2424" name="Google Shape;2424;p14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4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4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4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4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4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4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4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4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4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4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4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4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4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4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4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4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4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4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4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4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4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4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4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4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4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4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4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4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4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4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4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4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4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4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4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4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4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4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4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4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4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4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4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4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4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4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4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4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4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4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4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4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4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4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4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4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4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14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14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14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14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14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14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14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14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14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14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14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14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14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14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14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14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14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14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14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14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14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14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14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14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14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14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14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14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14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14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14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14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14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14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14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14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14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14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14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14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14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14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14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14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14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14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14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14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14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14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14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14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14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14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14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14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14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14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14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14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14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14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14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14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14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14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14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4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4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4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4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4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4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4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4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4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4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4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4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4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4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4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4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4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4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14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14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14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14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14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14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14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14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14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14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14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4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4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4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4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4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14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14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14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14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14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14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14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14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14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14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14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14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4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4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4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4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4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14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14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14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14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14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14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14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14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14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14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14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14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4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4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4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4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4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14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14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14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14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14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14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14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14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14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14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14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14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4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4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4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4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4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14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14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14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14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14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14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14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14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14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14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14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14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4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4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4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4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4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14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14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14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14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14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14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14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14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14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14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14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14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14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4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4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4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4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4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4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4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4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4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4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4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4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4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4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4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4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4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4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4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4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4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4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4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4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4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4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4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4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4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4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94" name="Google Shape;2694;p14"/>
          <p:cNvSpPr/>
          <p:nvPr/>
        </p:nvSpPr>
        <p:spPr>
          <a:xfrm>
            <a:off x="5160400" y="2076873"/>
            <a:ext cx="4935502" cy="3066637"/>
          </a:xfrm>
          <a:custGeom>
            <a:avLst/>
            <a:gdLst/>
            <a:ahLst/>
            <a:cxnLst/>
            <a:rect l="l" t="t" r="r" b="b"/>
            <a:pathLst>
              <a:path w="94795" h="58903" extrusionOk="0">
                <a:moveTo>
                  <a:pt x="32627" y="1"/>
                </a:moveTo>
                <a:cubicBezTo>
                  <a:pt x="28737" y="1"/>
                  <a:pt x="24890" y="1139"/>
                  <a:pt x="21845" y="3546"/>
                </a:cubicBezTo>
                <a:cubicBezTo>
                  <a:pt x="16017" y="8157"/>
                  <a:pt x="14109" y="16463"/>
                  <a:pt x="15442" y="23775"/>
                </a:cubicBezTo>
                <a:cubicBezTo>
                  <a:pt x="15914" y="26366"/>
                  <a:pt x="16736" y="28913"/>
                  <a:pt x="16820" y="31547"/>
                </a:cubicBezTo>
                <a:cubicBezTo>
                  <a:pt x="16900" y="34182"/>
                  <a:pt x="16074" y="37039"/>
                  <a:pt x="13919" y="38554"/>
                </a:cubicBezTo>
                <a:cubicBezTo>
                  <a:pt x="10996" y="40609"/>
                  <a:pt x="6740" y="39550"/>
                  <a:pt x="3703" y="41431"/>
                </a:cubicBezTo>
                <a:cubicBezTo>
                  <a:pt x="876" y="43179"/>
                  <a:pt x="1" y="47052"/>
                  <a:pt x="769" y="50285"/>
                </a:cubicBezTo>
                <a:cubicBezTo>
                  <a:pt x="1542" y="53516"/>
                  <a:pt x="3606" y="56262"/>
                  <a:pt x="5621" y="58903"/>
                </a:cubicBezTo>
                <a:lnTo>
                  <a:pt x="84991" y="58903"/>
                </a:lnTo>
                <a:lnTo>
                  <a:pt x="88994" y="55080"/>
                </a:lnTo>
                <a:cubicBezTo>
                  <a:pt x="93136" y="51251"/>
                  <a:pt x="94794" y="44951"/>
                  <a:pt x="93073" y="39582"/>
                </a:cubicBezTo>
                <a:cubicBezTo>
                  <a:pt x="91348" y="34211"/>
                  <a:pt x="86336" y="30052"/>
                  <a:pt x="80742" y="29350"/>
                </a:cubicBezTo>
                <a:cubicBezTo>
                  <a:pt x="80023" y="29259"/>
                  <a:pt x="79304" y="29221"/>
                  <a:pt x="78584" y="29221"/>
                </a:cubicBezTo>
                <a:cubicBezTo>
                  <a:pt x="75805" y="29221"/>
                  <a:pt x="73018" y="29784"/>
                  <a:pt x="70236" y="30046"/>
                </a:cubicBezTo>
                <a:cubicBezTo>
                  <a:pt x="69439" y="30121"/>
                  <a:pt x="68626" y="30166"/>
                  <a:pt x="67813" y="30166"/>
                </a:cubicBezTo>
                <a:cubicBezTo>
                  <a:pt x="65050" y="30166"/>
                  <a:pt x="62288" y="29641"/>
                  <a:pt x="60149" y="27961"/>
                </a:cubicBezTo>
                <a:cubicBezTo>
                  <a:pt x="56986" y="25470"/>
                  <a:pt x="56030" y="21184"/>
                  <a:pt x="54622" y="17412"/>
                </a:cubicBezTo>
                <a:cubicBezTo>
                  <a:pt x="52201" y="10935"/>
                  <a:pt x="47682" y="5048"/>
                  <a:pt x="41462" y="2024"/>
                </a:cubicBezTo>
                <a:cubicBezTo>
                  <a:pt x="38733" y="696"/>
                  <a:pt x="35667" y="1"/>
                  <a:pt x="326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14"/>
          <p:cNvSpPr/>
          <p:nvPr/>
        </p:nvSpPr>
        <p:spPr>
          <a:xfrm rot="10800000" flipH="1">
            <a:off x="0" y="-19"/>
            <a:ext cx="2926926" cy="1578544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6" name="Google Shape;2696;p14"/>
          <p:cNvSpPr/>
          <p:nvPr/>
        </p:nvSpPr>
        <p:spPr>
          <a:xfrm>
            <a:off x="4502220" y="3912703"/>
            <a:ext cx="971697" cy="97169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7" name="Google Shape;2697;p14"/>
          <p:cNvSpPr/>
          <p:nvPr/>
        </p:nvSpPr>
        <p:spPr>
          <a:xfrm>
            <a:off x="2537726" y="324995"/>
            <a:ext cx="502153" cy="502153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8" name="Google Shape;2698;p14"/>
          <p:cNvGrpSpPr/>
          <p:nvPr/>
        </p:nvGrpSpPr>
        <p:grpSpPr>
          <a:xfrm flipH="1">
            <a:off x="5742750" y="1075675"/>
            <a:ext cx="669475" cy="486350"/>
            <a:chOff x="5710525" y="4183150"/>
            <a:chExt cx="669475" cy="486350"/>
          </a:xfrm>
        </p:grpSpPr>
        <p:sp>
          <p:nvSpPr>
            <p:cNvPr id="2699" name="Google Shape;2699;p14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4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4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4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4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4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4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4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4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4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4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4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4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4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4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4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5" name="Google Shape;2715;p14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2716" name="Google Shape;2716;p14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4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4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14"/>
          <p:cNvSpPr txBox="1">
            <a:spLocks noGrp="1"/>
          </p:cNvSpPr>
          <p:nvPr>
            <p:ph type="subTitle" idx="1"/>
          </p:nvPr>
        </p:nvSpPr>
        <p:spPr>
          <a:xfrm>
            <a:off x="713225" y="1424775"/>
            <a:ext cx="4576800" cy="17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20" name="Google Shape;2720;p14"/>
          <p:cNvSpPr txBox="1">
            <a:spLocks noGrp="1"/>
          </p:cNvSpPr>
          <p:nvPr>
            <p:ph type="title"/>
          </p:nvPr>
        </p:nvSpPr>
        <p:spPr>
          <a:xfrm>
            <a:off x="713238" y="3216513"/>
            <a:ext cx="4576800" cy="50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pectral"/>
                <a:ea typeface="Spectral"/>
                <a:cs typeface="Spectral"/>
                <a:sym typeface="Spectr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7">
    <p:spTree>
      <p:nvGrpSpPr>
        <p:cNvPr id="1" name="Shape 2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2" name="Google Shape;2722;p15"/>
          <p:cNvGrpSpPr/>
          <p:nvPr/>
        </p:nvGrpSpPr>
        <p:grpSpPr>
          <a:xfrm flipH="1">
            <a:off x="7207447" y="199"/>
            <a:ext cx="1936545" cy="2086109"/>
            <a:chOff x="-3116825" y="4035300"/>
            <a:chExt cx="1101875" cy="1186975"/>
          </a:xfrm>
        </p:grpSpPr>
        <p:sp>
          <p:nvSpPr>
            <p:cNvPr id="2723" name="Google Shape;2723;p15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5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5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5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5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5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5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5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5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5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5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5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5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5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5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5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5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5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5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5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5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5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5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5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5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5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5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5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5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5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5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5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5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5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5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5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5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5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5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15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15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15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15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15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15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15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15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15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15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15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15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15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15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15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15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15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15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15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5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5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5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5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5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5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5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5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5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5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5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5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5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5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5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5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5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5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5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5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5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5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5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5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5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5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5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5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5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5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5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5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5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5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5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5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5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5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5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5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5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5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5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5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5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5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5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5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5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5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5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5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5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5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5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5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5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5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5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5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5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5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5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5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5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5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5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5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5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5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5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5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5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5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5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5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5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5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5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5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5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5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5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5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5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5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5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5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5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5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5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5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5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5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5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5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5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5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5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5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5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5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5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5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5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5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5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5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5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5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5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5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5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5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5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5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5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5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5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5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5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5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5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5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5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5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5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5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5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5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5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5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5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5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5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5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5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5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5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5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5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5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5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5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5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5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5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5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5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5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5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5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5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5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5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5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5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5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5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5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5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5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5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5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5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5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5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5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5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5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5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5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5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5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5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5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5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5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5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5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5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5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5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5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5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5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5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5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5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5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5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5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5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5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5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5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5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5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5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5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5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5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5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5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5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5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5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5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5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5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5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5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3" name="Google Shape;2993;p15"/>
          <p:cNvSpPr/>
          <p:nvPr/>
        </p:nvSpPr>
        <p:spPr>
          <a:xfrm flipH="1">
            <a:off x="5270211" y="3093325"/>
            <a:ext cx="3873789" cy="208914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4" name="Google Shape;2994;p15"/>
          <p:cNvSpPr/>
          <p:nvPr/>
        </p:nvSpPr>
        <p:spPr>
          <a:xfrm rot="10800000" flipH="1">
            <a:off x="0" y="34"/>
            <a:ext cx="2466183" cy="1329992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5" name="Google Shape;2995;p15"/>
          <p:cNvSpPr/>
          <p:nvPr/>
        </p:nvSpPr>
        <p:spPr>
          <a:xfrm>
            <a:off x="3237878" y="-252790"/>
            <a:ext cx="1657727" cy="165772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6" name="Google Shape;2996;p15"/>
          <p:cNvGrpSpPr/>
          <p:nvPr/>
        </p:nvGrpSpPr>
        <p:grpSpPr>
          <a:xfrm flipH="1">
            <a:off x="4663750" y="704975"/>
            <a:ext cx="669475" cy="486350"/>
            <a:chOff x="5710525" y="4183150"/>
            <a:chExt cx="669475" cy="486350"/>
          </a:xfrm>
        </p:grpSpPr>
        <p:sp>
          <p:nvSpPr>
            <p:cNvPr id="2997" name="Google Shape;2997;p15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5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5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5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5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5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5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5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5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5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5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5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5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5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5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5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3" name="Google Shape;3013;p15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3014" name="Google Shape;3014;p15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5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5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17" name="Google Shape;3017;p15"/>
          <p:cNvSpPr txBox="1">
            <a:spLocks noGrp="1"/>
          </p:cNvSpPr>
          <p:nvPr>
            <p:ph type="title"/>
          </p:nvPr>
        </p:nvSpPr>
        <p:spPr>
          <a:xfrm>
            <a:off x="713230" y="2396863"/>
            <a:ext cx="477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18" name="Google Shape;3018;p15"/>
          <p:cNvSpPr txBox="1">
            <a:spLocks noGrp="1"/>
          </p:cNvSpPr>
          <p:nvPr>
            <p:ph type="subTitle" idx="1"/>
          </p:nvPr>
        </p:nvSpPr>
        <p:spPr>
          <a:xfrm>
            <a:off x="713230" y="3314688"/>
            <a:ext cx="2787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19" name="Google Shape;3019;p15"/>
          <p:cNvSpPr txBox="1">
            <a:spLocks noGrp="1"/>
          </p:cNvSpPr>
          <p:nvPr>
            <p:ph type="title" idx="2" hasCustomPrompt="1"/>
          </p:nvPr>
        </p:nvSpPr>
        <p:spPr>
          <a:xfrm>
            <a:off x="713230" y="1098613"/>
            <a:ext cx="2787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13">
    <p:spTree>
      <p:nvGrpSpPr>
        <p:cNvPr id="1" name="Shape 3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1" name="Google Shape;3021;p16"/>
          <p:cNvGrpSpPr/>
          <p:nvPr/>
        </p:nvGrpSpPr>
        <p:grpSpPr>
          <a:xfrm>
            <a:off x="0" y="-61"/>
            <a:ext cx="1799252" cy="1938211"/>
            <a:chOff x="-3116825" y="4035300"/>
            <a:chExt cx="1101875" cy="1186975"/>
          </a:xfrm>
        </p:grpSpPr>
        <p:sp>
          <p:nvSpPr>
            <p:cNvPr id="3022" name="Google Shape;3022;p16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6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6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6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6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6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6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6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6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6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6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6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6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6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6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6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6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6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6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6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6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6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6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6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6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6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6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6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6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6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6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6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6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6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6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6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6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6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6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6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6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6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6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6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6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6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6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6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6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6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6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6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6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6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6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6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6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6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6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6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6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6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6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6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6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6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6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6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6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6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6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6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6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6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6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6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6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6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6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6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6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6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6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6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6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6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6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6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6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6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6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6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6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6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6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6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6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6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6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6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6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6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6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6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6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6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6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6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6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6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6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6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6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6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6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6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6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6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6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6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6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6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6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6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6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6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6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6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6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6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6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6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6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6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6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6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6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6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6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6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6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6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6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6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6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6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6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6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6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6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6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6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6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6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6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6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6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6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6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6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6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6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6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6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6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6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6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6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6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6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6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6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6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6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6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6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6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6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6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6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6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6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6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6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6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6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6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6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6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6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6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6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6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6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6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6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6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6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6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6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6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6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6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6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6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6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6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6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6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6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6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6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6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6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6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6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6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6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16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16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16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16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6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6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6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6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6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6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16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16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6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6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6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6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6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6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6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6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6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6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6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6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6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6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6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6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6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6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6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6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6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6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6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6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6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6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6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6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6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6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6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6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6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6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6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6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6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6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6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6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2" name="Google Shape;3292;p16"/>
          <p:cNvSpPr/>
          <p:nvPr/>
        </p:nvSpPr>
        <p:spPr>
          <a:xfrm>
            <a:off x="-57750" y="2245133"/>
            <a:ext cx="3939700" cy="2898322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3" name="Google Shape;3293;p16"/>
          <p:cNvGrpSpPr/>
          <p:nvPr/>
        </p:nvGrpSpPr>
        <p:grpSpPr>
          <a:xfrm>
            <a:off x="7179188" y="4567400"/>
            <a:ext cx="997000" cy="25"/>
            <a:chOff x="854588" y="4567400"/>
            <a:chExt cx="997000" cy="25"/>
          </a:xfrm>
        </p:grpSpPr>
        <p:sp>
          <p:nvSpPr>
            <p:cNvPr id="3294" name="Google Shape;3294;p16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6"/>
            <p:cNvSpPr/>
            <p:nvPr/>
          </p:nvSpPr>
          <p:spPr>
            <a:xfrm rot="-5400000">
              <a:off x="1394488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6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97" name="Google Shape;3297;p16"/>
          <p:cNvSpPr/>
          <p:nvPr/>
        </p:nvSpPr>
        <p:spPr>
          <a:xfrm rot="10800000">
            <a:off x="6495243" y="-52"/>
            <a:ext cx="2648757" cy="749177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8" name="Google Shape;3298;p16"/>
          <p:cNvSpPr/>
          <p:nvPr/>
        </p:nvSpPr>
        <p:spPr>
          <a:xfrm>
            <a:off x="3624153" y="4377229"/>
            <a:ext cx="599073" cy="599073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9" name="Google Shape;3299;p16"/>
          <p:cNvSpPr/>
          <p:nvPr/>
        </p:nvSpPr>
        <p:spPr>
          <a:xfrm>
            <a:off x="2412076" y="-497023"/>
            <a:ext cx="1246154" cy="1246154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00" name="Google Shape;3300;p16"/>
          <p:cNvGrpSpPr/>
          <p:nvPr/>
        </p:nvGrpSpPr>
        <p:grpSpPr>
          <a:xfrm flipH="1">
            <a:off x="4136313" y="4001050"/>
            <a:ext cx="544125" cy="750025"/>
            <a:chOff x="2551975" y="1324025"/>
            <a:chExt cx="544125" cy="750025"/>
          </a:xfrm>
        </p:grpSpPr>
        <p:sp>
          <p:nvSpPr>
            <p:cNvPr id="3301" name="Google Shape;3301;p16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6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6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6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16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16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6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6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6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6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6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6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6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6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6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6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7" name="Google Shape;3317;p16"/>
          <p:cNvGrpSpPr/>
          <p:nvPr/>
        </p:nvGrpSpPr>
        <p:grpSpPr>
          <a:xfrm flipH="1">
            <a:off x="5996138" y="145400"/>
            <a:ext cx="669475" cy="486350"/>
            <a:chOff x="5710525" y="4183150"/>
            <a:chExt cx="669475" cy="486350"/>
          </a:xfrm>
        </p:grpSpPr>
        <p:sp>
          <p:nvSpPr>
            <p:cNvPr id="3318" name="Google Shape;3318;p16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6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6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6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6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6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6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6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6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6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6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6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6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6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6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16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4" name="Google Shape;3334;p16"/>
          <p:cNvSpPr txBox="1">
            <a:spLocks noGrp="1"/>
          </p:cNvSpPr>
          <p:nvPr>
            <p:ph type="subTitle" idx="1"/>
          </p:nvPr>
        </p:nvSpPr>
        <p:spPr>
          <a:xfrm>
            <a:off x="4412725" y="1435271"/>
            <a:ext cx="4017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5" name="Google Shape;3335;p16"/>
          <p:cNvSpPr txBox="1">
            <a:spLocks noGrp="1"/>
          </p:cNvSpPr>
          <p:nvPr>
            <p:ph type="title" hasCustomPrompt="1"/>
          </p:nvPr>
        </p:nvSpPr>
        <p:spPr>
          <a:xfrm>
            <a:off x="4412725" y="958813"/>
            <a:ext cx="40179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36" name="Google Shape;3336;p16"/>
          <p:cNvSpPr txBox="1">
            <a:spLocks noGrp="1"/>
          </p:cNvSpPr>
          <p:nvPr>
            <p:ph type="subTitle" idx="2"/>
          </p:nvPr>
        </p:nvSpPr>
        <p:spPr>
          <a:xfrm>
            <a:off x="4412725" y="2568793"/>
            <a:ext cx="4017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7" name="Google Shape;3337;p16"/>
          <p:cNvSpPr txBox="1">
            <a:spLocks noGrp="1"/>
          </p:cNvSpPr>
          <p:nvPr>
            <p:ph type="title" idx="3" hasCustomPrompt="1"/>
          </p:nvPr>
        </p:nvSpPr>
        <p:spPr>
          <a:xfrm>
            <a:off x="4412725" y="2092321"/>
            <a:ext cx="40179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3338" name="Google Shape;3338;p16"/>
          <p:cNvSpPr txBox="1">
            <a:spLocks noGrp="1"/>
          </p:cNvSpPr>
          <p:nvPr>
            <p:ph type="subTitle" idx="4"/>
          </p:nvPr>
        </p:nvSpPr>
        <p:spPr>
          <a:xfrm>
            <a:off x="4412725" y="3702289"/>
            <a:ext cx="40179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9" name="Google Shape;3339;p16"/>
          <p:cNvSpPr txBox="1">
            <a:spLocks noGrp="1"/>
          </p:cNvSpPr>
          <p:nvPr>
            <p:ph type="title" idx="5" hasCustomPrompt="1"/>
          </p:nvPr>
        </p:nvSpPr>
        <p:spPr>
          <a:xfrm>
            <a:off x="4412725" y="3225829"/>
            <a:ext cx="4017900" cy="41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46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9">
    <p:spTree>
      <p:nvGrpSpPr>
        <p:cNvPr id="1" name="Shape 3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1" name="Google Shape;3341;p17"/>
          <p:cNvSpPr/>
          <p:nvPr/>
        </p:nvSpPr>
        <p:spPr>
          <a:xfrm>
            <a:off x="7369975" y="986423"/>
            <a:ext cx="1246154" cy="1246154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2" name="Google Shape;3342;p17"/>
          <p:cNvSpPr/>
          <p:nvPr/>
        </p:nvSpPr>
        <p:spPr>
          <a:xfrm rot="10800000" flipH="1">
            <a:off x="-1114051" y="4041375"/>
            <a:ext cx="5784052" cy="1790874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3" name="Google Shape;3343;p17"/>
          <p:cNvSpPr/>
          <p:nvPr/>
        </p:nvSpPr>
        <p:spPr>
          <a:xfrm rot="10800000">
            <a:off x="7406516" y="-28"/>
            <a:ext cx="1737484" cy="93702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4" name="Google Shape;3344;p17"/>
          <p:cNvGrpSpPr/>
          <p:nvPr/>
        </p:nvGrpSpPr>
        <p:grpSpPr>
          <a:xfrm>
            <a:off x="-367" y="-88"/>
            <a:ext cx="611786" cy="1983735"/>
            <a:chOff x="9295275" y="2826313"/>
            <a:chExt cx="363250" cy="1177850"/>
          </a:xfrm>
        </p:grpSpPr>
        <p:sp>
          <p:nvSpPr>
            <p:cNvPr id="3345" name="Google Shape;3345;p17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7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7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7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7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7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7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7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7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7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7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7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7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7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7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7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7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7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7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7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7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7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7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7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7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7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7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7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7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7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7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7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7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7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7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7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7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7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7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7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7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7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7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7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7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7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7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7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7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7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7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7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7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7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7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7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7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7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7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7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7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7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7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7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7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7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7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7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7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7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7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7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7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7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7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7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7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7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7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7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7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7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7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7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7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7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7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7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7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7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7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7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7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7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7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7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1" name="Google Shape;3441;p17"/>
          <p:cNvGrpSpPr/>
          <p:nvPr/>
        </p:nvGrpSpPr>
        <p:grpSpPr>
          <a:xfrm flipH="1">
            <a:off x="3701438" y="4196950"/>
            <a:ext cx="669475" cy="486350"/>
            <a:chOff x="5710525" y="4183150"/>
            <a:chExt cx="669475" cy="486350"/>
          </a:xfrm>
        </p:grpSpPr>
        <p:sp>
          <p:nvSpPr>
            <p:cNvPr id="3442" name="Google Shape;3442;p17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7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7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7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7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7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7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7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7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7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17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17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7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7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7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7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17"/>
          <p:cNvGrpSpPr/>
          <p:nvPr/>
        </p:nvGrpSpPr>
        <p:grpSpPr>
          <a:xfrm flipH="1">
            <a:off x="8285250" y="1917538"/>
            <a:ext cx="544125" cy="750025"/>
            <a:chOff x="2551975" y="1324025"/>
            <a:chExt cx="544125" cy="750025"/>
          </a:xfrm>
        </p:grpSpPr>
        <p:sp>
          <p:nvSpPr>
            <p:cNvPr id="3459" name="Google Shape;3459;p17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7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7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7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7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7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7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7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7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7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7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7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7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7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7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7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5" name="Google Shape;3475;p17"/>
          <p:cNvSpPr/>
          <p:nvPr/>
        </p:nvSpPr>
        <p:spPr>
          <a:xfrm>
            <a:off x="216226" y="2828702"/>
            <a:ext cx="1246154" cy="1246154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6" name="Google Shape;3476;p17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77" name="Google Shape;3477;p17"/>
          <p:cNvSpPr txBox="1">
            <a:spLocks noGrp="1"/>
          </p:cNvSpPr>
          <p:nvPr>
            <p:ph type="subTitle" idx="1"/>
          </p:nvPr>
        </p:nvSpPr>
        <p:spPr>
          <a:xfrm>
            <a:off x="2341200" y="2518575"/>
            <a:ext cx="4461600" cy="12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4">
    <p:spTree>
      <p:nvGrpSpPr>
        <p:cNvPr id="1" name="Shape 3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9" name="Google Shape;3479;p18"/>
          <p:cNvSpPr/>
          <p:nvPr/>
        </p:nvSpPr>
        <p:spPr>
          <a:xfrm flipH="1">
            <a:off x="5270211" y="3093325"/>
            <a:ext cx="3873789" cy="208914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0" name="Google Shape;3480;p18"/>
          <p:cNvSpPr/>
          <p:nvPr/>
        </p:nvSpPr>
        <p:spPr>
          <a:xfrm rot="10800000" flipH="1">
            <a:off x="0" y="34"/>
            <a:ext cx="2466183" cy="1329992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1" name="Google Shape;3481;p18"/>
          <p:cNvSpPr/>
          <p:nvPr/>
        </p:nvSpPr>
        <p:spPr>
          <a:xfrm>
            <a:off x="2945528" y="3938985"/>
            <a:ext cx="1657727" cy="165772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82" name="Google Shape;3482;p18"/>
          <p:cNvGrpSpPr/>
          <p:nvPr/>
        </p:nvGrpSpPr>
        <p:grpSpPr>
          <a:xfrm flipH="1">
            <a:off x="4305725" y="4010650"/>
            <a:ext cx="669475" cy="486350"/>
            <a:chOff x="5710525" y="4183150"/>
            <a:chExt cx="669475" cy="486350"/>
          </a:xfrm>
        </p:grpSpPr>
        <p:sp>
          <p:nvSpPr>
            <p:cNvPr id="3483" name="Google Shape;3483;p18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8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8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8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8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8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8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8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8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8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8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8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8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8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8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8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99" name="Google Shape;3499;p18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3500" name="Google Shape;3500;p18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8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8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3" name="Google Shape;3503;p18"/>
          <p:cNvGrpSpPr/>
          <p:nvPr/>
        </p:nvGrpSpPr>
        <p:grpSpPr>
          <a:xfrm flipH="1">
            <a:off x="7207447" y="199"/>
            <a:ext cx="1936545" cy="2086109"/>
            <a:chOff x="-3116825" y="4035300"/>
            <a:chExt cx="1101875" cy="1186975"/>
          </a:xfrm>
        </p:grpSpPr>
        <p:sp>
          <p:nvSpPr>
            <p:cNvPr id="3504" name="Google Shape;3504;p18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8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8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8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8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8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8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8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8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8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8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8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8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8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8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8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8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8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8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8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8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8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8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8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8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8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8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8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8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8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8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8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8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8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8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8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8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8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8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8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8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8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8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8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8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8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8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8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8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8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8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8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8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8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8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8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18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18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8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8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8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8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8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8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18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18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8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8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8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8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8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8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8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8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8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8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8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8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8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8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8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8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8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8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8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8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8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8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8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8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18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18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18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18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8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8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8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8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8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8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8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8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8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8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8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8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8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8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8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8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8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8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8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8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8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8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8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8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8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8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18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18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8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8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8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8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8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8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8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8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8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8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8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8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8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8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8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8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8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8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8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8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8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8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8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8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8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8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18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18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8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18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18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8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18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18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8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8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18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18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8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8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18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18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18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18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18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18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18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18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18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18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18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18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18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18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18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18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18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18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18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18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18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18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18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18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18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18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18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18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18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18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18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18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18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18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18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18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18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18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18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18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18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18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18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18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18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18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18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8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8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8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8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8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8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8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8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8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8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8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8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8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8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8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8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8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8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8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8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8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8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8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8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8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8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8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8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8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8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8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8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8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8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8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8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8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8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8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8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8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8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8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8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8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8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8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8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8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8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8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8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8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8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8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8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8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8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8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8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8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4" name="Google Shape;3774;p18"/>
          <p:cNvGrpSpPr/>
          <p:nvPr/>
        </p:nvGrpSpPr>
        <p:grpSpPr>
          <a:xfrm flipH="1">
            <a:off x="398988" y="486775"/>
            <a:ext cx="544125" cy="750025"/>
            <a:chOff x="2551975" y="1324025"/>
            <a:chExt cx="544125" cy="750025"/>
          </a:xfrm>
        </p:grpSpPr>
        <p:sp>
          <p:nvSpPr>
            <p:cNvPr id="3775" name="Google Shape;3775;p18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8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8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8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8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8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8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8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8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8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8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8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8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8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8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8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91" name="Google Shape;3791;p18"/>
          <p:cNvSpPr txBox="1">
            <a:spLocks noGrp="1"/>
          </p:cNvSpPr>
          <p:nvPr>
            <p:ph type="title"/>
          </p:nvPr>
        </p:nvSpPr>
        <p:spPr>
          <a:xfrm>
            <a:off x="713225" y="1517550"/>
            <a:ext cx="44334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92" name="Google Shape;3792;p18"/>
          <p:cNvSpPr txBox="1">
            <a:spLocks noGrp="1"/>
          </p:cNvSpPr>
          <p:nvPr>
            <p:ph type="subTitle" idx="1"/>
          </p:nvPr>
        </p:nvSpPr>
        <p:spPr>
          <a:xfrm>
            <a:off x="713225" y="2131350"/>
            <a:ext cx="4433400" cy="14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5">
    <p:spTree>
      <p:nvGrpSpPr>
        <p:cNvPr id="1" name="Shape 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4" name="Google Shape;3794;p19"/>
          <p:cNvSpPr/>
          <p:nvPr/>
        </p:nvSpPr>
        <p:spPr>
          <a:xfrm flipH="1">
            <a:off x="-2339150" y="2076873"/>
            <a:ext cx="4935502" cy="3066637"/>
          </a:xfrm>
          <a:custGeom>
            <a:avLst/>
            <a:gdLst/>
            <a:ahLst/>
            <a:cxnLst/>
            <a:rect l="l" t="t" r="r" b="b"/>
            <a:pathLst>
              <a:path w="94795" h="58903" extrusionOk="0">
                <a:moveTo>
                  <a:pt x="32627" y="1"/>
                </a:moveTo>
                <a:cubicBezTo>
                  <a:pt x="28737" y="1"/>
                  <a:pt x="24890" y="1139"/>
                  <a:pt x="21845" y="3546"/>
                </a:cubicBezTo>
                <a:cubicBezTo>
                  <a:pt x="16017" y="8157"/>
                  <a:pt x="14109" y="16463"/>
                  <a:pt x="15442" y="23775"/>
                </a:cubicBezTo>
                <a:cubicBezTo>
                  <a:pt x="15914" y="26366"/>
                  <a:pt x="16736" y="28913"/>
                  <a:pt x="16820" y="31547"/>
                </a:cubicBezTo>
                <a:cubicBezTo>
                  <a:pt x="16900" y="34182"/>
                  <a:pt x="16074" y="37039"/>
                  <a:pt x="13919" y="38554"/>
                </a:cubicBezTo>
                <a:cubicBezTo>
                  <a:pt x="10996" y="40609"/>
                  <a:pt x="6740" y="39550"/>
                  <a:pt x="3703" y="41431"/>
                </a:cubicBezTo>
                <a:cubicBezTo>
                  <a:pt x="876" y="43179"/>
                  <a:pt x="1" y="47052"/>
                  <a:pt x="769" y="50285"/>
                </a:cubicBezTo>
                <a:cubicBezTo>
                  <a:pt x="1542" y="53516"/>
                  <a:pt x="3606" y="56262"/>
                  <a:pt x="5621" y="58903"/>
                </a:cubicBezTo>
                <a:lnTo>
                  <a:pt x="84991" y="58903"/>
                </a:lnTo>
                <a:lnTo>
                  <a:pt x="88994" y="55080"/>
                </a:lnTo>
                <a:cubicBezTo>
                  <a:pt x="93136" y="51251"/>
                  <a:pt x="94794" y="44951"/>
                  <a:pt x="93073" y="39582"/>
                </a:cubicBezTo>
                <a:cubicBezTo>
                  <a:pt x="91348" y="34211"/>
                  <a:pt x="86336" y="30052"/>
                  <a:pt x="80742" y="29350"/>
                </a:cubicBezTo>
                <a:cubicBezTo>
                  <a:pt x="80023" y="29259"/>
                  <a:pt x="79304" y="29221"/>
                  <a:pt x="78584" y="29221"/>
                </a:cubicBezTo>
                <a:cubicBezTo>
                  <a:pt x="75805" y="29221"/>
                  <a:pt x="73018" y="29784"/>
                  <a:pt x="70236" y="30046"/>
                </a:cubicBezTo>
                <a:cubicBezTo>
                  <a:pt x="69439" y="30121"/>
                  <a:pt x="68626" y="30166"/>
                  <a:pt x="67813" y="30166"/>
                </a:cubicBezTo>
                <a:cubicBezTo>
                  <a:pt x="65050" y="30166"/>
                  <a:pt x="62288" y="29641"/>
                  <a:pt x="60149" y="27961"/>
                </a:cubicBezTo>
                <a:cubicBezTo>
                  <a:pt x="56986" y="25470"/>
                  <a:pt x="56030" y="21184"/>
                  <a:pt x="54622" y="17412"/>
                </a:cubicBezTo>
                <a:cubicBezTo>
                  <a:pt x="52201" y="10935"/>
                  <a:pt x="47682" y="5048"/>
                  <a:pt x="41462" y="2024"/>
                </a:cubicBezTo>
                <a:cubicBezTo>
                  <a:pt x="38733" y="696"/>
                  <a:pt x="35667" y="1"/>
                  <a:pt x="326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5" name="Google Shape;3795;p19"/>
          <p:cNvSpPr/>
          <p:nvPr/>
        </p:nvSpPr>
        <p:spPr>
          <a:xfrm rot="10800000">
            <a:off x="7384333" y="-99"/>
            <a:ext cx="1759667" cy="1435424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6" name="Google Shape;3796;p19"/>
          <p:cNvSpPr/>
          <p:nvPr/>
        </p:nvSpPr>
        <p:spPr>
          <a:xfrm>
            <a:off x="7813638" y="2151051"/>
            <a:ext cx="901045" cy="901045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7" name="Google Shape;3797;p19"/>
          <p:cNvGrpSpPr/>
          <p:nvPr/>
        </p:nvGrpSpPr>
        <p:grpSpPr>
          <a:xfrm flipH="1">
            <a:off x="8426525" y="810588"/>
            <a:ext cx="544125" cy="750025"/>
            <a:chOff x="2551975" y="1324025"/>
            <a:chExt cx="544125" cy="750025"/>
          </a:xfrm>
        </p:grpSpPr>
        <p:sp>
          <p:nvSpPr>
            <p:cNvPr id="3798" name="Google Shape;3798;p19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9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9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9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9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9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9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9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9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9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9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9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9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19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19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19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4" name="Google Shape;3814;p19"/>
          <p:cNvSpPr/>
          <p:nvPr/>
        </p:nvSpPr>
        <p:spPr>
          <a:xfrm>
            <a:off x="364674" y="-719804"/>
            <a:ext cx="1885083" cy="1885083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5" name="Google Shape;3815;p19"/>
          <p:cNvGrpSpPr/>
          <p:nvPr/>
        </p:nvGrpSpPr>
        <p:grpSpPr>
          <a:xfrm flipH="1">
            <a:off x="2320488" y="4325675"/>
            <a:ext cx="669475" cy="486350"/>
            <a:chOff x="5710525" y="4183150"/>
            <a:chExt cx="669475" cy="486350"/>
          </a:xfrm>
        </p:grpSpPr>
        <p:sp>
          <p:nvSpPr>
            <p:cNvPr id="3816" name="Google Shape;3816;p19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19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19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19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19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19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19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19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19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19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19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19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19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19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19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19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2" name="Google Shape;3832;p19"/>
          <p:cNvGrpSpPr/>
          <p:nvPr/>
        </p:nvGrpSpPr>
        <p:grpSpPr>
          <a:xfrm>
            <a:off x="-367" y="-88"/>
            <a:ext cx="611786" cy="1983735"/>
            <a:chOff x="9295275" y="2826313"/>
            <a:chExt cx="363250" cy="1177850"/>
          </a:xfrm>
        </p:grpSpPr>
        <p:sp>
          <p:nvSpPr>
            <p:cNvPr id="3833" name="Google Shape;3833;p19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19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19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19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19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19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19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19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19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19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19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19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19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19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19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19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19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19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19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19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19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19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19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19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19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19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19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19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1" name="Google Shape;3861;p19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19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19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19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19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19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19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19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19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19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19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19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19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19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19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19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19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9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9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9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9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9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9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9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9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9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9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9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9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9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9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9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9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9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9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19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19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19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19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19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19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19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19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19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19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19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9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9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9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9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9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19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19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19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19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19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19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19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19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19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19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19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3" name="Google Shape;3923;p19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9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9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9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9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9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9" name="Google Shape;3929;p19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30" name="Google Shape;3930;p19"/>
          <p:cNvSpPr txBox="1">
            <a:spLocks noGrp="1"/>
          </p:cNvSpPr>
          <p:nvPr>
            <p:ph type="subTitle" idx="1"/>
          </p:nvPr>
        </p:nvSpPr>
        <p:spPr>
          <a:xfrm>
            <a:off x="2221775" y="1486950"/>
            <a:ext cx="4700400" cy="23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naheim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400"/>
              <a:buFont typeface="Anaheim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400"/>
              <a:buFont typeface="Anaheim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400"/>
              <a:buFont typeface="Anaheim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400"/>
              <a:buFont typeface="Anaheim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400"/>
              <a:buFont typeface="Anaheim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400"/>
              <a:buFont typeface="Anaheim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400"/>
              <a:buFont typeface="Anaheim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82520"/>
              </a:buClr>
              <a:buSzPts val="1400"/>
              <a:buFont typeface="Anaheim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6">
    <p:spTree>
      <p:nvGrpSpPr>
        <p:cNvPr id="1" name="Shape 3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" name="Google Shape;3932;p20"/>
          <p:cNvSpPr/>
          <p:nvPr/>
        </p:nvSpPr>
        <p:spPr>
          <a:xfrm>
            <a:off x="7356151" y="514835"/>
            <a:ext cx="1568279" cy="1568279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3" name="Google Shape;3933;p20"/>
          <p:cNvSpPr/>
          <p:nvPr/>
        </p:nvSpPr>
        <p:spPr>
          <a:xfrm rot="10800000">
            <a:off x="3859278" y="3749087"/>
            <a:ext cx="5284722" cy="1536513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4" name="Google Shape;3934;p20"/>
          <p:cNvSpPr/>
          <p:nvPr/>
        </p:nvSpPr>
        <p:spPr>
          <a:xfrm rot="10800000" flipH="1">
            <a:off x="0" y="9"/>
            <a:ext cx="2823670" cy="857544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35" name="Google Shape;3935;p20"/>
          <p:cNvGrpSpPr/>
          <p:nvPr/>
        </p:nvGrpSpPr>
        <p:grpSpPr>
          <a:xfrm>
            <a:off x="8532208" y="-88"/>
            <a:ext cx="611786" cy="1983735"/>
            <a:chOff x="9295275" y="2826313"/>
            <a:chExt cx="363250" cy="1177850"/>
          </a:xfrm>
        </p:grpSpPr>
        <p:sp>
          <p:nvSpPr>
            <p:cNvPr id="3936" name="Google Shape;3936;p20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20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20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20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20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20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20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20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20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20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6" name="Google Shape;3946;p20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20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20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20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20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20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20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20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20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20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20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20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20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20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20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20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20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20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20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20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20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20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20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20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20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20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20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20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20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20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20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20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20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20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20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20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20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20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20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20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20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20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20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20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20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20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20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20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20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20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20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20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20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20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20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20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20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20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20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20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20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20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20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20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20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20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20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20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20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20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20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20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20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20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20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20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20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20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20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20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20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20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20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20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20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20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2" name="Google Shape;4032;p20"/>
          <p:cNvGrpSpPr/>
          <p:nvPr/>
        </p:nvGrpSpPr>
        <p:grpSpPr>
          <a:xfrm flipH="1">
            <a:off x="817488" y="467850"/>
            <a:ext cx="669475" cy="486350"/>
            <a:chOff x="5710525" y="4183150"/>
            <a:chExt cx="669475" cy="486350"/>
          </a:xfrm>
        </p:grpSpPr>
        <p:sp>
          <p:nvSpPr>
            <p:cNvPr id="4033" name="Google Shape;4033;p20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20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20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20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20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20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20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20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20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20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20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20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20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20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20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20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9" name="Google Shape;4049;p20"/>
          <p:cNvGrpSpPr/>
          <p:nvPr/>
        </p:nvGrpSpPr>
        <p:grpSpPr>
          <a:xfrm flipH="1">
            <a:off x="6773850" y="3541688"/>
            <a:ext cx="544125" cy="750025"/>
            <a:chOff x="2551975" y="1324025"/>
            <a:chExt cx="544125" cy="750025"/>
          </a:xfrm>
        </p:grpSpPr>
        <p:sp>
          <p:nvSpPr>
            <p:cNvPr id="4050" name="Google Shape;4050;p20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20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20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20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20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20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20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20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20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20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20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20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20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20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20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20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6" name="Google Shape;4066;p20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4067" name="Google Shape;4067;p20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20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20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70" name="Google Shape;4070;p20"/>
          <p:cNvSpPr/>
          <p:nvPr/>
        </p:nvSpPr>
        <p:spPr>
          <a:xfrm>
            <a:off x="1307450" y="897348"/>
            <a:ext cx="544159" cy="544159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1" name="Google Shape;4071;p20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72" name="Google Shape;4072;p20"/>
          <p:cNvSpPr txBox="1">
            <a:spLocks noGrp="1"/>
          </p:cNvSpPr>
          <p:nvPr>
            <p:ph type="subTitle" idx="1"/>
          </p:nvPr>
        </p:nvSpPr>
        <p:spPr>
          <a:xfrm>
            <a:off x="2101350" y="1735350"/>
            <a:ext cx="4941300" cy="15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"/>
          <p:cNvSpPr txBox="1">
            <a:spLocks noGrp="1"/>
          </p:cNvSpPr>
          <p:nvPr>
            <p:ph type="title"/>
          </p:nvPr>
        </p:nvSpPr>
        <p:spPr>
          <a:xfrm flipH="1">
            <a:off x="3651180" y="2396863"/>
            <a:ext cx="4779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52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09" name="Google Shape;309;p3"/>
          <p:cNvSpPr txBox="1">
            <a:spLocks noGrp="1"/>
          </p:cNvSpPr>
          <p:nvPr>
            <p:ph type="subTitle" idx="1"/>
          </p:nvPr>
        </p:nvSpPr>
        <p:spPr>
          <a:xfrm flipH="1">
            <a:off x="5643780" y="3314688"/>
            <a:ext cx="2787000" cy="7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643780" y="1098613"/>
            <a:ext cx="2787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900"/>
              <a:buNone/>
              <a:defRPr sz="89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3"/>
          <p:cNvSpPr/>
          <p:nvPr/>
        </p:nvSpPr>
        <p:spPr>
          <a:xfrm rot="9899959" flipH="1">
            <a:off x="-780851" y="2531470"/>
            <a:ext cx="4025553" cy="2995700"/>
          </a:xfrm>
          <a:custGeom>
            <a:avLst/>
            <a:gdLst/>
            <a:ahLst/>
            <a:cxnLst/>
            <a:rect l="l" t="t" r="r" b="b"/>
            <a:pathLst>
              <a:path w="47735" h="35523" extrusionOk="0">
                <a:moveTo>
                  <a:pt x="37516" y="0"/>
                </a:moveTo>
                <a:cubicBezTo>
                  <a:pt x="37361" y="0"/>
                  <a:pt x="37204" y="5"/>
                  <a:pt x="37047" y="15"/>
                </a:cubicBezTo>
                <a:cubicBezTo>
                  <a:pt x="31727" y="347"/>
                  <a:pt x="27466" y="4779"/>
                  <a:pt x="22227" y="5637"/>
                </a:cubicBezTo>
                <a:cubicBezTo>
                  <a:pt x="21878" y="5695"/>
                  <a:pt x="21525" y="5742"/>
                  <a:pt x="21172" y="5783"/>
                </a:cubicBezTo>
                <a:cubicBezTo>
                  <a:pt x="16327" y="6342"/>
                  <a:pt x="11213" y="5507"/>
                  <a:pt x="6552" y="7269"/>
                </a:cubicBezTo>
                <a:cubicBezTo>
                  <a:pt x="4500" y="8042"/>
                  <a:pt x="2579" y="9590"/>
                  <a:pt x="1405" y="11442"/>
                </a:cubicBezTo>
                <a:cubicBezTo>
                  <a:pt x="455" y="12949"/>
                  <a:pt x="1" y="14825"/>
                  <a:pt x="455" y="16549"/>
                </a:cubicBezTo>
                <a:cubicBezTo>
                  <a:pt x="1296" y="19768"/>
                  <a:pt x="4516" y="21085"/>
                  <a:pt x="7322" y="22188"/>
                </a:cubicBezTo>
                <a:cubicBezTo>
                  <a:pt x="9779" y="23151"/>
                  <a:pt x="12259" y="24298"/>
                  <a:pt x="13966" y="26388"/>
                </a:cubicBezTo>
                <a:cubicBezTo>
                  <a:pt x="15831" y="28674"/>
                  <a:pt x="16103" y="31806"/>
                  <a:pt x="18305" y="33856"/>
                </a:cubicBezTo>
                <a:cubicBezTo>
                  <a:pt x="19554" y="35018"/>
                  <a:pt x="21179" y="35522"/>
                  <a:pt x="22832" y="35522"/>
                </a:cubicBezTo>
                <a:cubicBezTo>
                  <a:pt x="24137" y="35522"/>
                  <a:pt x="25460" y="35207"/>
                  <a:pt x="26628" y="34653"/>
                </a:cubicBezTo>
                <a:cubicBezTo>
                  <a:pt x="29525" y="33279"/>
                  <a:pt x="31646" y="30694"/>
                  <a:pt x="33533" y="28098"/>
                </a:cubicBezTo>
                <a:cubicBezTo>
                  <a:pt x="35382" y="25557"/>
                  <a:pt x="37247" y="22744"/>
                  <a:pt x="39786" y="20837"/>
                </a:cubicBezTo>
                <a:cubicBezTo>
                  <a:pt x="41554" y="19507"/>
                  <a:pt x="43654" y="18588"/>
                  <a:pt x="45136" y="16945"/>
                </a:cubicBezTo>
                <a:cubicBezTo>
                  <a:pt x="47321" y="14523"/>
                  <a:pt x="47735" y="10828"/>
                  <a:pt x="46680" y="7740"/>
                </a:cubicBezTo>
                <a:cubicBezTo>
                  <a:pt x="45369" y="3892"/>
                  <a:pt x="41914" y="0"/>
                  <a:pt x="375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"/>
          <p:cNvSpPr/>
          <p:nvPr/>
        </p:nvSpPr>
        <p:spPr>
          <a:xfrm rot="10800000">
            <a:off x="5462999" y="42"/>
            <a:ext cx="3681001" cy="116080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3" name="Google Shape;313;p3"/>
          <p:cNvGrpSpPr/>
          <p:nvPr/>
        </p:nvGrpSpPr>
        <p:grpSpPr>
          <a:xfrm flipH="1">
            <a:off x="605225" y="777325"/>
            <a:ext cx="669475" cy="486350"/>
            <a:chOff x="5710525" y="4183150"/>
            <a:chExt cx="669475" cy="486350"/>
          </a:xfrm>
        </p:grpSpPr>
        <p:sp>
          <p:nvSpPr>
            <p:cNvPr id="314" name="Google Shape;314;p3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Google Shape;330;p3"/>
          <p:cNvSpPr/>
          <p:nvPr/>
        </p:nvSpPr>
        <p:spPr>
          <a:xfrm>
            <a:off x="3651174" y="599588"/>
            <a:ext cx="841828" cy="841828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1" name="Google Shape;331;p3"/>
          <p:cNvGrpSpPr/>
          <p:nvPr/>
        </p:nvGrpSpPr>
        <p:grpSpPr>
          <a:xfrm>
            <a:off x="7255388" y="4567400"/>
            <a:ext cx="997000" cy="25"/>
            <a:chOff x="854588" y="4567400"/>
            <a:chExt cx="997000" cy="25"/>
          </a:xfrm>
        </p:grpSpPr>
        <p:sp>
          <p:nvSpPr>
            <p:cNvPr id="332" name="Google Shape;332;p3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 rot="-5400000">
              <a:off x="1394488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3"/>
          <p:cNvGrpSpPr/>
          <p:nvPr/>
        </p:nvGrpSpPr>
        <p:grpSpPr>
          <a:xfrm>
            <a:off x="5184883" y="-88"/>
            <a:ext cx="611786" cy="1983735"/>
            <a:chOff x="9295275" y="2826313"/>
            <a:chExt cx="363250" cy="1177850"/>
          </a:xfrm>
        </p:grpSpPr>
        <p:sp>
          <p:nvSpPr>
            <p:cNvPr id="336" name="Google Shape;336;p3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8">
    <p:spTree>
      <p:nvGrpSpPr>
        <p:cNvPr id="1" name="Shape 4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4" name="Google Shape;4074;p21"/>
          <p:cNvSpPr/>
          <p:nvPr/>
        </p:nvSpPr>
        <p:spPr>
          <a:xfrm flipH="1">
            <a:off x="4847600" y="2076873"/>
            <a:ext cx="4935502" cy="3066637"/>
          </a:xfrm>
          <a:custGeom>
            <a:avLst/>
            <a:gdLst/>
            <a:ahLst/>
            <a:cxnLst/>
            <a:rect l="l" t="t" r="r" b="b"/>
            <a:pathLst>
              <a:path w="94795" h="58903" extrusionOk="0">
                <a:moveTo>
                  <a:pt x="32627" y="1"/>
                </a:moveTo>
                <a:cubicBezTo>
                  <a:pt x="28737" y="1"/>
                  <a:pt x="24890" y="1139"/>
                  <a:pt x="21845" y="3546"/>
                </a:cubicBezTo>
                <a:cubicBezTo>
                  <a:pt x="16017" y="8157"/>
                  <a:pt x="14109" y="16463"/>
                  <a:pt x="15442" y="23775"/>
                </a:cubicBezTo>
                <a:cubicBezTo>
                  <a:pt x="15914" y="26366"/>
                  <a:pt x="16736" y="28913"/>
                  <a:pt x="16820" y="31547"/>
                </a:cubicBezTo>
                <a:cubicBezTo>
                  <a:pt x="16900" y="34182"/>
                  <a:pt x="16074" y="37039"/>
                  <a:pt x="13919" y="38554"/>
                </a:cubicBezTo>
                <a:cubicBezTo>
                  <a:pt x="10996" y="40609"/>
                  <a:pt x="6740" y="39550"/>
                  <a:pt x="3703" y="41431"/>
                </a:cubicBezTo>
                <a:cubicBezTo>
                  <a:pt x="876" y="43179"/>
                  <a:pt x="1" y="47052"/>
                  <a:pt x="769" y="50285"/>
                </a:cubicBezTo>
                <a:cubicBezTo>
                  <a:pt x="1542" y="53516"/>
                  <a:pt x="3606" y="56262"/>
                  <a:pt x="5621" y="58903"/>
                </a:cubicBezTo>
                <a:lnTo>
                  <a:pt x="84991" y="58903"/>
                </a:lnTo>
                <a:lnTo>
                  <a:pt x="88994" y="55080"/>
                </a:lnTo>
                <a:cubicBezTo>
                  <a:pt x="93136" y="51251"/>
                  <a:pt x="94794" y="44951"/>
                  <a:pt x="93073" y="39582"/>
                </a:cubicBezTo>
                <a:cubicBezTo>
                  <a:pt x="91348" y="34211"/>
                  <a:pt x="86336" y="30052"/>
                  <a:pt x="80742" y="29350"/>
                </a:cubicBezTo>
                <a:cubicBezTo>
                  <a:pt x="80023" y="29259"/>
                  <a:pt x="79304" y="29221"/>
                  <a:pt x="78584" y="29221"/>
                </a:cubicBezTo>
                <a:cubicBezTo>
                  <a:pt x="75805" y="29221"/>
                  <a:pt x="73018" y="29784"/>
                  <a:pt x="70236" y="30046"/>
                </a:cubicBezTo>
                <a:cubicBezTo>
                  <a:pt x="69439" y="30121"/>
                  <a:pt x="68626" y="30166"/>
                  <a:pt x="67813" y="30166"/>
                </a:cubicBezTo>
                <a:cubicBezTo>
                  <a:pt x="65050" y="30166"/>
                  <a:pt x="62288" y="29641"/>
                  <a:pt x="60149" y="27961"/>
                </a:cubicBezTo>
                <a:cubicBezTo>
                  <a:pt x="56986" y="25470"/>
                  <a:pt x="56030" y="21184"/>
                  <a:pt x="54622" y="17412"/>
                </a:cubicBezTo>
                <a:cubicBezTo>
                  <a:pt x="52201" y="10935"/>
                  <a:pt x="47682" y="5048"/>
                  <a:pt x="41462" y="2024"/>
                </a:cubicBezTo>
                <a:cubicBezTo>
                  <a:pt x="38733" y="696"/>
                  <a:pt x="35667" y="1"/>
                  <a:pt x="326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5" name="Google Shape;4075;p21"/>
          <p:cNvSpPr/>
          <p:nvPr/>
        </p:nvSpPr>
        <p:spPr>
          <a:xfrm rot="10800000" flipH="1">
            <a:off x="0" y="-30"/>
            <a:ext cx="2598804" cy="1614353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6" name="Google Shape;4076;p21"/>
          <p:cNvGrpSpPr/>
          <p:nvPr/>
        </p:nvGrpSpPr>
        <p:grpSpPr>
          <a:xfrm flipH="1">
            <a:off x="463900" y="807000"/>
            <a:ext cx="544125" cy="750025"/>
            <a:chOff x="2551975" y="1324025"/>
            <a:chExt cx="544125" cy="750025"/>
          </a:xfrm>
        </p:grpSpPr>
        <p:sp>
          <p:nvSpPr>
            <p:cNvPr id="4077" name="Google Shape;4077;p21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21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21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21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21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21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21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21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21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21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21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21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21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21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21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21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93" name="Google Shape;4093;p21"/>
          <p:cNvGrpSpPr/>
          <p:nvPr/>
        </p:nvGrpSpPr>
        <p:grpSpPr>
          <a:xfrm flipH="1">
            <a:off x="4634225" y="4324250"/>
            <a:ext cx="669475" cy="486350"/>
            <a:chOff x="5710525" y="4183150"/>
            <a:chExt cx="669475" cy="486350"/>
          </a:xfrm>
        </p:grpSpPr>
        <p:sp>
          <p:nvSpPr>
            <p:cNvPr id="4094" name="Google Shape;4094;p21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21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21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21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21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21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21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21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21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21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21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21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21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21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21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21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0" name="Google Shape;4110;p21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4111" name="Google Shape;4111;p21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21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21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4" name="Google Shape;4114;p21"/>
          <p:cNvGrpSpPr/>
          <p:nvPr/>
        </p:nvGrpSpPr>
        <p:grpSpPr>
          <a:xfrm flipH="1">
            <a:off x="7207447" y="199"/>
            <a:ext cx="1936545" cy="2086109"/>
            <a:chOff x="-3116825" y="4035300"/>
            <a:chExt cx="1101875" cy="1186975"/>
          </a:xfrm>
        </p:grpSpPr>
        <p:sp>
          <p:nvSpPr>
            <p:cNvPr id="4115" name="Google Shape;4115;p21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21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21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21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21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21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21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21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21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21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21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21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21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21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21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21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21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21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21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21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21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21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21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21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21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21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21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21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21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21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21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21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21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21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21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21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21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21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21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21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21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21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21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21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21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21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21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21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21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21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21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21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21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21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21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21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21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21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21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21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21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21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21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21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21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21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21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21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21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21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21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21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21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21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21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21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21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21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21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21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21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21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21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21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21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21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21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21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21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21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21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21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21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21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21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21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21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21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21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21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21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21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21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21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21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21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21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21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21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21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21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21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21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21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21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21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21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1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1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1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1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1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1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1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1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1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1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1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1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1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1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1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1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1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1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1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1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1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1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1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1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1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1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1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1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1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1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1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1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1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1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1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1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1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1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1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1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1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1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1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1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1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1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1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1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1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1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1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1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1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1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1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1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1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1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1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1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1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1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1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1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1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1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1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1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1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1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1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1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1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1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1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1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1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1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1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1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1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1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1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1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1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1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1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1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1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1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1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1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1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1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1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21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21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1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1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1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1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1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1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1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1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1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1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1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1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1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1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1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1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1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1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1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1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1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1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1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1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1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1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1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1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1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1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1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1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1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1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1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1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1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1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1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1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1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1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1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1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1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1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1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1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1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1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1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1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1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1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1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1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85" name="Google Shape;4385;p21"/>
          <p:cNvSpPr/>
          <p:nvPr/>
        </p:nvSpPr>
        <p:spPr>
          <a:xfrm>
            <a:off x="3193925" y="3992401"/>
            <a:ext cx="863227" cy="86322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6" name="Google Shape;4386;p21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87" name="Google Shape;4387;p21"/>
          <p:cNvSpPr txBox="1">
            <a:spLocks noGrp="1"/>
          </p:cNvSpPr>
          <p:nvPr>
            <p:ph type="subTitle" idx="1"/>
          </p:nvPr>
        </p:nvSpPr>
        <p:spPr>
          <a:xfrm>
            <a:off x="713225" y="1961100"/>
            <a:ext cx="3262200" cy="12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1">
    <p:spTree>
      <p:nvGrpSpPr>
        <p:cNvPr id="1" name="Shape 4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9" name="Google Shape;4389;p22"/>
          <p:cNvSpPr/>
          <p:nvPr/>
        </p:nvSpPr>
        <p:spPr>
          <a:xfrm flipH="1">
            <a:off x="5990450" y="2076873"/>
            <a:ext cx="4935502" cy="3066637"/>
          </a:xfrm>
          <a:custGeom>
            <a:avLst/>
            <a:gdLst/>
            <a:ahLst/>
            <a:cxnLst/>
            <a:rect l="l" t="t" r="r" b="b"/>
            <a:pathLst>
              <a:path w="94795" h="58903" extrusionOk="0">
                <a:moveTo>
                  <a:pt x="32627" y="1"/>
                </a:moveTo>
                <a:cubicBezTo>
                  <a:pt x="28737" y="1"/>
                  <a:pt x="24890" y="1139"/>
                  <a:pt x="21845" y="3546"/>
                </a:cubicBezTo>
                <a:cubicBezTo>
                  <a:pt x="16017" y="8157"/>
                  <a:pt x="14109" y="16463"/>
                  <a:pt x="15442" y="23775"/>
                </a:cubicBezTo>
                <a:cubicBezTo>
                  <a:pt x="15914" y="26366"/>
                  <a:pt x="16736" y="28913"/>
                  <a:pt x="16820" y="31547"/>
                </a:cubicBezTo>
                <a:cubicBezTo>
                  <a:pt x="16900" y="34182"/>
                  <a:pt x="16074" y="37039"/>
                  <a:pt x="13919" y="38554"/>
                </a:cubicBezTo>
                <a:cubicBezTo>
                  <a:pt x="10996" y="40609"/>
                  <a:pt x="6740" y="39550"/>
                  <a:pt x="3703" y="41431"/>
                </a:cubicBezTo>
                <a:cubicBezTo>
                  <a:pt x="876" y="43179"/>
                  <a:pt x="1" y="47052"/>
                  <a:pt x="769" y="50285"/>
                </a:cubicBezTo>
                <a:cubicBezTo>
                  <a:pt x="1542" y="53516"/>
                  <a:pt x="3606" y="56262"/>
                  <a:pt x="5621" y="58903"/>
                </a:cubicBezTo>
                <a:lnTo>
                  <a:pt x="84991" y="58903"/>
                </a:lnTo>
                <a:lnTo>
                  <a:pt x="88994" y="55080"/>
                </a:lnTo>
                <a:cubicBezTo>
                  <a:pt x="93136" y="51251"/>
                  <a:pt x="94794" y="44951"/>
                  <a:pt x="93073" y="39582"/>
                </a:cubicBezTo>
                <a:cubicBezTo>
                  <a:pt x="91348" y="34211"/>
                  <a:pt x="86336" y="30052"/>
                  <a:pt x="80742" y="29350"/>
                </a:cubicBezTo>
                <a:cubicBezTo>
                  <a:pt x="80023" y="29259"/>
                  <a:pt x="79304" y="29221"/>
                  <a:pt x="78584" y="29221"/>
                </a:cubicBezTo>
                <a:cubicBezTo>
                  <a:pt x="75805" y="29221"/>
                  <a:pt x="73018" y="29784"/>
                  <a:pt x="70236" y="30046"/>
                </a:cubicBezTo>
                <a:cubicBezTo>
                  <a:pt x="69439" y="30121"/>
                  <a:pt x="68626" y="30166"/>
                  <a:pt x="67813" y="30166"/>
                </a:cubicBezTo>
                <a:cubicBezTo>
                  <a:pt x="65050" y="30166"/>
                  <a:pt x="62288" y="29641"/>
                  <a:pt x="60149" y="27961"/>
                </a:cubicBezTo>
                <a:cubicBezTo>
                  <a:pt x="56986" y="25470"/>
                  <a:pt x="56030" y="21184"/>
                  <a:pt x="54622" y="17412"/>
                </a:cubicBezTo>
                <a:cubicBezTo>
                  <a:pt x="52201" y="10935"/>
                  <a:pt x="47682" y="5048"/>
                  <a:pt x="41462" y="2024"/>
                </a:cubicBezTo>
                <a:cubicBezTo>
                  <a:pt x="38733" y="696"/>
                  <a:pt x="35667" y="1"/>
                  <a:pt x="326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0" name="Google Shape;4390;p22"/>
          <p:cNvSpPr/>
          <p:nvPr/>
        </p:nvSpPr>
        <p:spPr>
          <a:xfrm rot="9709848" flipH="1">
            <a:off x="-595038" y="-465802"/>
            <a:ext cx="2927000" cy="157856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1" name="Google Shape;4391;p22"/>
          <p:cNvSpPr/>
          <p:nvPr/>
        </p:nvSpPr>
        <p:spPr>
          <a:xfrm>
            <a:off x="358638" y="4328798"/>
            <a:ext cx="611755" cy="611755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2" name="Google Shape;4392;p22"/>
          <p:cNvSpPr/>
          <p:nvPr/>
        </p:nvSpPr>
        <p:spPr>
          <a:xfrm>
            <a:off x="6537876" y="2987114"/>
            <a:ext cx="1246154" cy="1246154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93" name="Google Shape;4393;p22"/>
          <p:cNvGrpSpPr/>
          <p:nvPr/>
        </p:nvGrpSpPr>
        <p:grpSpPr>
          <a:xfrm flipH="1">
            <a:off x="8052438" y="1983650"/>
            <a:ext cx="544125" cy="750025"/>
            <a:chOff x="2551975" y="1324025"/>
            <a:chExt cx="544125" cy="750025"/>
          </a:xfrm>
        </p:grpSpPr>
        <p:sp>
          <p:nvSpPr>
            <p:cNvPr id="4394" name="Google Shape;4394;p22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2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2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2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2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2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2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2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2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2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2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2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2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22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22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2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0" name="Google Shape;4410;p22"/>
          <p:cNvGrpSpPr/>
          <p:nvPr/>
        </p:nvGrpSpPr>
        <p:grpSpPr>
          <a:xfrm>
            <a:off x="8532208" y="-88"/>
            <a:ext cx="611786" cy="1983735"/>
            <a:chOff x="9295275" y="2826313"/>
            <a:chExt cx="363250" cy="1177850"/>
          </a:xfrm>
        </p:grpSpPr>
        <p:sp>
          <p:nvSpPr>
            <p:cNvPr id="4411" name="Google Shape;4411;p22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22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2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2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22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22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22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2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2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2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2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2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2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2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2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2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2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2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2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2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2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2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2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2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2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2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2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2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2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2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2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2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2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2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2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2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2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2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2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2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2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2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2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2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2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2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2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2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2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2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2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2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2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2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2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2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2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2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2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2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2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2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2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2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2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2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2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2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2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2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2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2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2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2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2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2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2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2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2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2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2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2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2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2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2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2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2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2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2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2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2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2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2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2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2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2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7" name="Google Shape;4507;p22"/>
          <p:cNvGrpSpPr/>
          <p:nvPr/>
        </p:nvGrpSpPr>
        <p:grpSpPr>
          <a:xfrm flipH="1">
            <a:off x="329775" y="480325"/>
            <a:ext cx="669475" cy="486350"/>
            <a:chOff x="5710525" y="4183150"/>
            <a:chExt cx="669475" cy="486350"/>
          </a:xfrm>
        </p:grpSpPr>
        <p:sp>
          <p:nvSpPr>
            <p:cNvPr id="4508" name="Google Shape;4508;p22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2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2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2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2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2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2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2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2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2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2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2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2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2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2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2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4" name="Google Shape;4524;p22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25" name="Google Shape;4525;p22"/>
          <p:cNvSpPr txBox="1">
            <a:spLocks noGrp="1"/>
          </p:cNvSpPr>
          <p:nvPr>
            <p:ph type="subTitle" idx="1"/>
          </p:nvPr>
        </p:nvSpPr>
        <p:spPr>
          <a:xfrm>
            <a:off x="717600" y="1091975"/>
            <a:ext cx="7740600" cy="34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4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7" name="Google Shape;4527;p23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28" name="Google Shape;4528;p23"/>
          <p:cNvSpPr/>
          <p:nvPr/>
        </p:nvSpPr>
        <p:spPr>
          <a:xfrm>
            <a:off x="486892" y="957616"/>
            <a:ext cx="1026045" cy="1026045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9" name="Google Shape;4529;p23"/>
          <p:cNvSpPr/>
          <p:nvPr/>
        </p:nvSpPr>
        <p:spPr>
          <a:xfrm rot="10800000" flipH="1">
            <a:off x="2057185" y="3586295"/>
            <a:ext cx="5029622" cy="1557203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0" name="Google Shape;4530;p23"/>
          <p:cNvGrpSpPr/>
          <p:nvPr/>
        </p:nvGrpSpPr>
        <p:grpSpPr>
          <a:xfrm flipH="1">
            <a:off x="6705800" y="4036438"/>
            <a:ext cx="544125" cy="750025"/>
            <a:chOff x="2551975" y="1324025"/>
            <a:chExt cx="544125" cy="750025"/>
          </a:xfrm>
        </p:grpSpPr>
        <p:sp>
          <p:nvSpPr>
            <p:cNvPr id="4531" name="Google Shape;4531;p23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3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3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3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3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3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3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3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3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3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3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3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3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3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3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3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7" name="Google Shape;4547;p23"/>
          <p:cNvGrpSpPr/>
          <p:nvPr/>
        </p:nvGrpSpPr>
        <p:grpSpPr>
          <a:xfrm>
            <a:off x="-367" y="-88"/>
            <a:ext cx="611786" cy="1983735"/>
            <a:chOff x="9295275" y="2826313"/>
            <a:chExt cx="363250" cy="1177850"/>
          </a:xfrm>
        </p:grpSpPr>
        <p:sp>
          <p:nvSpPr>
            <p:cNvPr id="4548" name="Google Shape;4548;p23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3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3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3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3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3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3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3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3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3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3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3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3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3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3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3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3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3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3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3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3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3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3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3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3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3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3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3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3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3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3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3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3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3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3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3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3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3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3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3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3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3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3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3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3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23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23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3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3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23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23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3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3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23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23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23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23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23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23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23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23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23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23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23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23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23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23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23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23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23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23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23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23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23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23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23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23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23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23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23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23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23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23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4631;p23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4632;p23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4633;p23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4634;p23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4635;p23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4636;p23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4637;p23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4638;p23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4639;p23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4640;p23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4641;p23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4642;p23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4643;p23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4" name="Google Shape;4644;p23"/>
          <p:cNvSpPr/>
          <p:nvPr/>
        </p:nvSpPr>
        <p:spPr>
          <a:xfrm>
            <a:off x="7954321" y="753556"/>
            <a:ext cx="476451" cy="476451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6">
    <p:spTree>
      <p:nvGrpSpPr>
        <p:cNvPr id="1" name="Shape 4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6" name="Google Shape;4646;p24"/>
          <p:cNvSpPr/>
          <p:nvPr/>
        </p:nvSpPr>
        <p:spPr>
          <a:xfrm flipH="1">
            <a:off x="5851447" y="3406775"/>
            <a:ext cx="3292553" cy="1775671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7" name="Google Shape;4647;p24"/>
          <p:cNvSpPr/>
          <p:nvPr/>
        </p:nvSpPr>
        <p:spPr>
          <a:xfrm rot="9709848" flipH="1">
            <a:off x="-427963" y="-394577"/>
            <a:ext cx="2927000" cy="157856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8" name="Google Shape;4648;p24"/>
          <p:cNvSpPr/>
          <p:nvPr/>
        </p:nvSpPr>
        <p:spPr>
          <a:xfrm>
            <a:off x="7073472" y="-505798"/>
            <a:ext cx="1204374" cy="1204374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9" name="Google Shape;4649;p24"/>
          <p:cNvGrpSpPr/>
          <p:nvPr/>
        </p:nvGrpSpPr>
        <p:grpSpPr>
          <a:xfrm flipH="1">
            <a:off x="1386900" y="359625"/>
            <a:ext cx="669475" cy="486350"/>
            <a:chOff x="5710525" y="4183150"/>
            <a:chExt cx="669475" cy="486350"/>
          </a:xfrm>
        </p:grpSpPr>
        <p:sp>
          <p:nvSpPr>
            <p:cNvPr id="4650" name="Google Shape;4650;p24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4651;p24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4652;p24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4653;p24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4654;p24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4655;p24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4656;p24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4657;p24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4658;p24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4659;p24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4660;p24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24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24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24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24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24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6" name="Google Shape;4666;p24"/>
          <p:cNvGrpSpPr/>
          <p:nvPr/>
        </p:nvGrpSpPr>
        <p:grpSpPr>
          <a:xfrm>
            <a:off x="8532208" y="-88"/>
            <a:ext cx="611786" cy="1983735"/>
            <a:chOff x="9295275" y="2826313"/>
            <a:chExt cx="363250" cy="1177850"/>
          </a:xfrm>
        </p:grpSpPr>
        <p:sp>
          <p:nvSpPr>
            <p:cNvPr id="4667" name="Google Shape;4667;p24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24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24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24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24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24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24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24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24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24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24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24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24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24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24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4682;p24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4683;p24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24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24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24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24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24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24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24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24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24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24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24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24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24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24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24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24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24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24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24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24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4704;p24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24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24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24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24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24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24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24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24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24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24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24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24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24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24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24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24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24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24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24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24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24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24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24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24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24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24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24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24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24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24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24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24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24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24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24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24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24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24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24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24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24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24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24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24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24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24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24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24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24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24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24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24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24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24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24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24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24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24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3" name="Google Shape;4763;p24"/>
          <p:cNvGrpSpPr/>
          <p:nvPr/>
        </p:nvGrpSpPr>
        <p:grpSpPr>
          <a:xfrm flipH="1">
            <a:off x="7751138" y="404125"/>
            <a:ext cx="544125" cy="750025"/>
            <a:chOff x="2551975" y="1324025"/>
            <a:chExt cx="544125" cy="750025"/>
          </a:xfrm>
        </p:grpSpPr>
        <p:sp>
          <p:nvSpPr>
            <p:cNvPr id="4764" name="Google Shape;4764;p24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24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24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24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24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24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24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24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24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24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24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24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24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24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24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24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0" name="Google Shape;4780;p24"/>
          <p:cNvGrpSpPr/>
          <p:nvPr/>
        </p:nvGrpSpPr>
        <p:grpSpPr>
          <a:xfrm>
            <a:off x="4073488" y="4567413"/>
            <a:ext cx="997000" cy="25"/>
            <a:chOff x="854588" y="4567400"/>
            <a:chExt cx="997000" cy="25"/>
          </a:xfrm>
        </p:grpSpPr>
        <p:sp>
          <p:nvSpPr>
            <p:cNvPr id="4781" name="Google Shape;4781;p24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24"/>
            <p:cNvSpPr/>
            <p:nvPr/>
          </p:nvSpPr>
          <p:spPr>
            <a:xfrm rot="-5400000">
              <a:off x="1394488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24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4" name="Google Shape;4784;p24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">
    <p:spTree>
      <p:nvGrpSpPr>
        <p:cNvPr id="1" name="Shape 4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6" name="Google Shape;4786;p25"/>
          <p:cNvSpPr/>
          <p:nvPr/>
        </p:nvSpPr>
        <p:spPr>
          <a:xfrm rot="9709848" flipH="1">
            <a:off x="-463763" y="-340877"/>
            <a:ext cx="2927000" cy="157856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7" name="Google Shape;4787;p25"/>
          <p:cNvSpPr/>
          <p:nvPr/>
        </p:nvSpPr>
        <p:spPr>
          <a:xfrm rot="10800000">
            <a:off x="4776724" y="4139364"/>
            <a:ext cx="5801553" cy="1796211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8" name="Google Shape;4788;p25"/>
          <p:cNvSpPr/>
          <p:nvPr/>
        </p:nvSpPr>
        <p:spPr>
          <a:xfrm>
            <a:off x="-528725" y="2241049"/>
            <a:ext cx="1617872" cy="161787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9" name="Google Shape;4789;p25"/>
          <p:cNvSpPr/>
          <p:nvPr/>
        </p:nvSpPr>
        <p:spPr>
          <a:xfrm>
            <a:off x="7884925" y="234201"/>
            <a:ext cx="827675" cy="827675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0" name="Google Shape;4790;p25"/>
          <p:cNvGrpSpPr/>
          <p:nvPr/>
        </p:nvGrpSpPr>
        <p:grpSpPr>
          <a:xfrm flipH="1">
            <a:off x="4745663" y="4429650"/>
            <a:ext cx="669475" cy="486350"/>
            <a:chOff x="5710525" y="4183150"/>
            <a:chExt cx="669475" cy="486350"/>
          </a:xfrm>
        </p:grpSpPr>
        <p:sp>
          <p:nvSpPr>
            <p:cNvPr id="4791" name="Google Shape;4791;p25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25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25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25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25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25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25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25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25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25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25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25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25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25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25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25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07" name="Google Shape;4807;p25"/>
          <p:cNvGrpSpPr/>
          <p:nvPr/>
        </p:nvGrpSpPr>
        <p:grpSpPr>
          <a:xfrm flipH="1">
            <a:off x="288763" y="1701388"/>
            <a:ext cx="544125" cy="750025"/>
            <a:chOff x="2551975" y="1324025"/>
            <a:chExt cx="544125" cy="750025"/>
          </a:xfrm>
        </p:grpSpPr>
        <p:sp>
          <p:nvSpPr>
            <p:cNvPr id="4808" name="Google Shape;4808;p25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25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25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25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25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25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25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25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25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25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25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25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25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25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25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25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4" name="Google Shape;4824;p25"/>
          <p:cNvGrpSpPr/>
          <p:nvPr/>
        </p:nvGrpSpPr>
        <p:grpSpPr>
          <a:xfrm>
            <a:off x="0" y="-719786"/>
            <a:ext cx="1799252" cy="1938211"/>
            <a:chOff x="-3116825" y="4035300"/>
            <a:chExt cx="1101875" cy="1186975"/>
          </a:xfrm>
        </p:grpSpPr>
        <p:sp>
          <p:nvSpPr>
            <p:cNvPr id="4825" name="Google Shape;4825;p25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25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25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25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25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25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25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25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25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25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25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25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25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25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25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25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25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25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25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25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25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25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25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25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25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25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25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25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25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25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25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25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25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25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25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25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25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25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25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25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25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25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25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25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25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25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25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25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25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25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25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25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25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25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25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25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25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25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25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25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25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25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25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25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25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25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25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25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25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25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25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25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25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25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25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25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25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25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25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25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25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25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25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25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25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25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25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25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25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25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25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25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25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25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25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25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25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25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25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25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25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25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25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25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25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25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25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25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25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25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25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25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25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25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25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25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25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25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25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25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25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25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25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25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25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25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25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25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25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25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25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25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25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25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25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25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25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25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25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25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25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25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25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25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25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25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25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25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25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25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25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25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25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25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25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25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25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25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25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25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25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25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25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25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25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25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25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25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25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25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25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25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25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25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25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25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25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25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25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25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25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25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25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25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25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25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25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25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25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25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25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25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25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25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25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25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25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25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25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25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25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25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25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25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25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25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25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25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25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25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25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25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25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25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25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25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25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25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25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25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25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25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25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25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25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25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25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25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25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25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25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25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25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25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25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25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25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25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25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25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25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25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25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25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25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25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25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25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25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25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25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25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25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25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25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25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25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25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25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25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25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25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25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25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25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25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25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25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25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25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5" name="Google Shape;5095;p25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">
    <p:spTree>
      <p:nvGrpSpPr>
        <p:cNvPr id="1" name="Shape 5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7" name="Google Shape;5097;p26"/>
          <p:cNvSpPr/>
          <p:nvPr/>
        </p:nvSpPr>
        <p:spPr>
          <a:xfrm rot="10800000">
            <a:off x="-678322" y="4070437"/>
            <a:ext cx="5284722" cy="1536513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8" name="Google Shape;5098;p26"/>
          <p:cNvSpPr/>
          <p:nvPr/>
        </p:nvSpPr>
        <p:spPr>
          <a:xfrm>
            <a:off x="-537125" y="3004574"/>
            <a:ext cx="1748647" cy="174864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9" name="Google Shape;5099;p26"/>
          <p:cNvSpPr/>
          <p:nvPr/>
        </p:nvSpPr>
        <p:spPr>
          <a:xfrm rot="10800000">
            <a:off x="6928047" y="-66"/>
            <a:ext cx="2368353" cy="1125116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0" name="Google Shape;5100;p26"/>
          <p:cNvSpPr/>
          <p:nvPr/>
        </p:nvSpPr>
        <p:spPr>
          <a:xfrm>
            <a:off x="1659325" y="-477223"/>
            <a:ext cx="1125117" cy="112511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01" name="Google Shape;5101;p26"/>
          <p:cNvGrpSpPr/>
          <p:nvPr/>
        </p:nvGrpSpPr>
        <p:grpSpPr>
          <a:xfrm flipH="1">
            <a:off x="1887150" y="4107950"/>
            <a:ext cx="669475" cy="486350"/>
            <a:chOff x="5710525" y="4183150"/>
            <a:chExt cx="669475" cy="486350"/>
          </a:xfrm>
        </p:grpSpPr>
        <p:sp>
          <p:nvSpPr>
            <p:cNvPr id="5102" name="Google Shape;5102;p26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26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26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6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6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6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6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6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6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6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6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6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6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6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6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6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8" name="Google Shape;5118;p26"/>
          <p:cNvGrpSpPr/>
          <p:nvPr/>
        </p:nvGrpSpPr>
        <p:grpSpPr>
          <a:xfrm flipH="1">
            <a:off x="8070550" y="564600"/>
            <a:ext cx="544125" cy="750025"/>
            <a:chOff x="2551975" y="1324025"/>
            <a:chExt cx="544125" cy="750025"/>
          </a:xfrm>
        </p:grpSpPr>
        <p:sp>
          <p:nvSpPr>
            <p:cNvPr id="5119" name="Google Shape;5119;p26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6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6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6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6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6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6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6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6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6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6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6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6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6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6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6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5" name="Google Shape;5135;p26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36" name="Google Shape;5136;p26"/>
          <p:cNvSpPr txBox="1">
            <a:spLocks noGrp="1"/>
          </p:cNvSpPr>
          <p:nvPr>
            <p:ph type="subTitle" idx="1"/>
          </p:nvPr>
        </p:nvSpPr>
        <p:spPr>
          <a:xfrm>
            <a:off x="717600" y="1320575"/>
            <a:ext cx="3854400" cy="3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37" name="Google Shape;5137;p26"/>
          <p:cNvSpPr txBox="1">
            <a:spLocks noGrp="1"/>
          </p:cNvSpPr>
          <p:nvPr>
            <p:ph type="subTitle" idx="2"/>
          </p:nvPr>
        </p:nvSpPr>
        <p:spPr>
          <a:xfrm>
            <a:off x="4572025" y="1320575"/>
            <a:ext cx="3854400" cy="32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2">
    <p:spTree>
      <p:nvGrpSpPr>
        <p:cNvPr id="1" name="Shape 5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9" name="Google Shape;5139;p27"/>
          <p:cNvSpPr/>
          <p:nvPr/>
        </p:nvSpPr>
        <p:spPr>
          <a:xfrm rot="10800000">
            <a:off x="1929628" y="4230831"/>
            <a:ext cx="5284722" cy="918919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0" name="Google Shape;5140;p27"/>
          <p:cNvSpPr/>
          <p:nvPr/>
        </p:nvSpPr>
        <p:spPr>
          <a:xfrm rot="10800000">
            <a:off x="7384333" y="-99"/>
            <a:ext cx="1759667" cy="1435424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1" name="Google Shape;5141;p27"/>
          <p:cNvSpPr/>
          <p:nvPr/>
        </p:nvSpPr>
        <p:spPr>
          <a:xfrm>
            <a:off x="254301" y="360887"/>
            <a:ext cx="1072920" cy="1072920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42" name="Google Shape;5142;p27"/>
          <p:cNvGrpSpPr/>
          <p:nvPr/>
        </p:nvGrpSpPr>
        <p:grpSpPr>
          <a:xfrm flipH="1">
            <a:off x="8426525" y="810588"/>
            <a:ext cx="544125" cy="750025"/>
            <a:chOff x="2551975" y="1324025"/>
            <a:chExt cx="544125" cy="750025"/>
          </a:xfrm>
        </p:grpSpPr>
        <p:sp>
          <p:nvSpPr>
            <p:cNvPr id="5143" name="Google Shape;5143;p27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7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7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7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7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7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7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7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27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27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7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7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7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7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7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7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59" name="Google Shape;5159;p27"/>
          <p:cNvSpPr/>
          <p:nvPr/>
        </p:nvSpPr>
        <p:spPr>
          <a:xfrm>
            <a:off x="7530951" y="4230827"/>
            <a:ext cx="757928" cy="757928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0" name="Google Shape;5160;p27"/>
          <p:cNvGrpSpPr/>
          <p:nvPr/>
        </p:nvGrpSpPr>
        <p:grpSpPr>
          <a:xfrm flipH="1">
            <a:off x="8132288" y="4324250"/>
            <a:ext cx="669475" cy="486350"/>
            <a:chOff x="5710525" y="4183150"/>
            <a:chExt cx="669475" cy="486350"/>
          </a:xfrm>
        </p:grpSpPr>
        <p:sp>
          <p:nvSpPr>
            <p:cNvPr id="5161" name="Google Shape;5161;p27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7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7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7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7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7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7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7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7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7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7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7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7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7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7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7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77" name="Google Shape;5177;p27"/>
          <p:cNvGrpSpPr/>
          <p:nvPr/>
        </p:nvGrpSpPr>
        <p:grpSpPr>
          <a:xfrm>
            <a:off x="-367" y="-88"/>
            <a:ext cx="611786" cy="1983735"/>
            <a:chOff x="9295275" y="2826313"/>
            <a:chExt cx="363250" cy="1177850"/>
          </a:xfrm>
        </p:grpSpPr>
        <p:sp>
          <p:nvSpPr>
            <p:cNvPr id="5178" name="Google Shape;5178;p27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7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7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7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7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7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7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7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7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7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7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7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7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7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7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7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7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7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7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7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7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7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7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7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7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27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27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27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27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27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27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27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27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27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27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27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27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27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27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27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27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27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27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27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27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27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27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27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27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27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27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27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27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27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27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27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27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27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6" name="Google Shape;5236;p27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7" name="Google Shape;5237;p27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8" name="Google Shape;5238;p27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9" name="Google Shape;5239;p27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0" name="Google Shape;5240;p27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1" name="Google Shape;5241;p27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27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27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27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27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27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27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27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27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27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27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27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27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27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27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27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27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27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27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27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27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27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27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27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27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27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27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27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27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7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7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7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7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74" name="Google Shape;5274;p27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115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75" name="Google Shape;5275;p27"/>
          <p:cNvSpPr txBox="1">
            <a:spLocks noGrp="1"/>
          </p:cNvSpPr>
          <p:nvPr>
            <p:ph type="subTitle" idx="1"/>
          </p:nvPr>
        </p:nvSpPr>
        <p:spPr>
          <a:xfrm>
            <a:off x="920751" y="2266825"/>
            <a:ext cx="3295500" cy="16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276" name="Google Shape;5276;p27"/>
          <p:cNvSpPr txBox="1">
            <a:spLocks noGrp="1"/>
          </p:cNvSpPr>
          <p:nvPr>
            <p:ph type="subTitle" idx="2"/>
          </p:nvPr>
        </p:nvSpPr>
        <p:spPr>
          <a:xfrm>
            <a:off x="4927725" y="2266825"/>
            <a:ext cx="3295500" cy="16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/>
            </a:lvl9pPr>
          </a:lstStyle>
          <a:p>
            <a:endParaRPr/>
          </a:p>
        </p:txBody>
      </p:sp>
      <p:sp>
        <p:nvSpPr>
          <p:cNvPr id="5277" name="Google Shape;5277;p27"/>
          <p:cNvSpPr txBox="1">
            <a:spLocks noGrp="1"/>
          </p:cNvSpPr>
          <p:nvPr>
            <p:ph type="subTitle" idx="3"/>
          </p:nvPr>
        </p:nvSpPr>
        <p:spPr>
          <a:xfrm>
            <a:off x="920765" y="1787000"/>
            <a:ext cx="32955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endParaRPr/>
          </a:p>
        </p:txBody>
      </p:sp>
      <p:sp>
        <p:nvSpPr>
          <p:cNvPr id="5278" name="Google Shape;5278;p27"/>
          <p:cNvSpPr txBox="1">
            <a:spLocks noGrp="1"/>
          </p:cNvSpPr>
          <p:nvPr>
            <p:ph type="subTitle" idx="4"/>
          </p:nvPr>
        </p:nvSpPr>
        <p:spPr>
          <a:xfrm>
            <a:off x="4927725" y="1787000"/>
            <a:ext cx="3295500" cy="4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Inter Black"/>
              <a:buNone/>
              <a:defRPr sz="24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7">
    <p:spTree>
      <p:nvGrpSpPr>
        <p:cNvPr id="1" name="Shape 5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0" name="Google Shape;5280;p28"/>
          <p:cNvSpPr/>
          <p:nvPr/>
        </p:nvSpPr>
        <p:spPr>
          <a:xfrm rot="10800000">
            <a:off x="7384333" y="-99"/>
            <a:ext cx="1759667" cy="1435424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1" name="Google Shape;5281;p28"/>
          <p:cNvSpPr/>
          <p:nvPr/>
        </p:nvSpPr>
        <p:spPr>
          <a:xfrm>
            <a:off x="-548774" y="1282260"/>
            <a:ext cx="1568279" cy="1568279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2" name="Google Shape;5282;p28"/>
          <p:cNvSpPr/>
          <p:nvPr/>
        </p:nvSpPr>
        <p:spPr>
          <a:xfrm rot="-9899959">
            <a:off x="2581499" y="3330695"/>
            <a:ext cx="4025553" cy="2995700"/>
          </a:xfrm>
          <a:custGeom>
            <a:avLst/>
            <a:gdLst/>
            <a:ahLst/>
            <a:cxnLst/>
            <a:rect l="l" t="t" r="r" b="b"/>
            <a:pathLst>
              <a:path w="47735" h="35523" extrusionOk="0">
                <a:moveTo>
                  <a:pt x="37516" y="0"/>
                </a:moveTo>
                <a:cubicBezTo>
                  <a:pt x="37361" y="0"/>
                  <a:pt x="37204" y="5"/>
                  <a:pt x="37047" y="15"/>
                </a:cubicBezTo>
                <a:cubicBezTo>
                  <a:pt x="31727" y="347"/>
                  <a:pt x="27466" y="4779"/>
                  <a:pt x="22227" y="5637"/>
                </a:cubicBezTo>
                <a:cubicBezTo>
                  <a:pt x="21878" y="5695"/>
                  <a:pt x="21525" y="5742"/>
                  <a:pt x="21172" y="5783"/>
                </a:cubicBezTo>
                <a:cubicBezTo>
                  <a:pt x="16327" y="6342"/>
                  <a:pt x="11213" y="5507"/>
                  <a:pt x="6552" y="7269"/>
                </a:cubicBezTo>
                <a:cubicBezTo>
                  <a:pt x="4500" y="8042"/>
                  <a:pt x="2579" y="9590"/>
                  <a:pt x="1405" y="11442"/>
                </a:cubicBezTo>
                <a:cubicBezTo>
                  <a:pt x="455" y="12949"/>
                  <a:pt x="1" y="14825"/>
                  <a:pt x="455" y="16549"/>
                </a:cubicBezTo>
                <a:cubicBezTo>
                  <a:pt x="1296" y="19768"/>
                  <a:pt x="4516" y="21085"/>
                  <a:pt x="7322" y="22188"/>
                </a:cubicBezTo>
                <a:cubicBezTo>
                  <a:pt x="9779" y="23151"/>
                  <a:pt x="12259" y="24298"/>
                  <a:pt x="13966" y="26388"/>
                </a:cubicBezTo>
                <a:cubicBezTo>
                  <a:pt x="15831" y="28674"/>
                  <a:pt x="16103" y="31806"/>
                  <a:pt x="18305" y="33856"/>
                </a:cubicBezTo>
                <a:cubicBezTo>
                  <a:pt x="19554" y="35018"/>
                  <a:pt x="21179" y="35522"/>
                  <a:pt x="22832" y="35522"/>
                </a:cubicBezTo>
                <a:cubicBezTo>
                  <a:pt x="24137" y="35522"/>
                  <a:pt x="25460" y="35207"/>
                  <a:pt x="26628" y="34653"/>
                </a:cubicBezTo>
                <a:cubicBezTo>
                  <a:pt x="29525" y="33279"/>
                  <a:pt x="31646" y="30694"/>
                  <a:pt x="33533" y="28098"/>
                </a:cubicBezTo>
                <a:cubicBezTo>
                  <a:pt x="35382" y="25557"/>
                  <a:pt x="37247" y="22744"/>
                  <a:pt x="39786" y="20837"/>
                </a:cubicBezTo>
                <a:cubicBezTo>
                  <a:pt x="41554" y="19507"/>
                  <a:pt x="43654" y="18588"/>
                  <a:pt x="45136" y="16945"/>
                </a:cubicBezTo>
                <a:cubicBezTo>
                  <a:pt x="47321" y="14523"/>
                  <a:pt x="47735" y="10828"/>
                  <a:pt x="46680" y="7740"/>
                </a:cubicBezTo>
                <a:cubicBezTo>
                  <a:pt x="45369" y="3892"/>
                  <a:pt x="41914" y="0"/>
                  <a:pt x="375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3" name="Google Shape;5283;p28"/>
          <p:cNvSpPr/>
          <p:nvPr/>
        </p:nvSpPr>
        <p:spPr>
          <a:xfrm>
            <a:off x="8000599" y="739025"/>
            <a:ext cx="750002" cy="75000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4" name="Google Shape;5284;p28"/>
          <p:cNvGrpSpPr/>
          <p:nvPr/>
        </p:nvGrpSpPr>
        <p:grpSpPr>
          <a:xfrm>
            <a:off x="8" y="-88"/>
            <a:ext cx="611786" cy="1983735"/>
            <a:chOff x="9295275" y="2826313"/>
            <a:chExt cx="363250" cy="1177850"/>
          </a:xfrm>
        </p:grpSpPr>
        <p:sp>
          <p:nvSpPr>
            <p:cNvPr id="5285" name="Google Shape;5285;p28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8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8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28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28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8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8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8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8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8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28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28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28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28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28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28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28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28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28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28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28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28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8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8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8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8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8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28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28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28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28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28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28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28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28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28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28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28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28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28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8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8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8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8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8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8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8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8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8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8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8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8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8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8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8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8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8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8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8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8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8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8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8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8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8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8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8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8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8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8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8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8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8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8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8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8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8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8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8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8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8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8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8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8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8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8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8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8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8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8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8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8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8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8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8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8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1" name="Google Shape;5381;p28"/>
          <p:cNvGrpSpPr/>
          <p:nvPr/>
        </p:nvGrpSpPr>
        <p:grpSpPr>
          <a:xfrm flipH="1">
            <a:off x="4299913" y="2860763"/>
            <a:ext cx="544125" cy="750025"/>
            <a:chOff x="2551975" y="1324025"/>
            <a:chExt cx="544125" cy="750025"/>
          </a:xfrm>
        </p:grpSpPr>
        <p:sp>
          <p:nvSpPr>
            <p:cNvPr id="5382" name="Google Shape;5382;p28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8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8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8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8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8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8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8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8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8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8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8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8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8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8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8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8" name="Google Shape;5398;p28"/>
          <p:cNvGrpSpPr/>
          <p:nvPr/>
        </p:nvGrpSpPr>
        <p:grpSpPr>
          <a:xfrm flipH="1">
            <a:off x="453413" y="944475"/>
            <a:ext cx="669475" cy="486350"/>
            <a:chOff x="5710525" y="4183150"/>
            <a:chExt cx="669475" cy="486350"/>
          </a:xfrm>
        </p:grpSpPr>
        <p:sp>
          <p:nvSpPr>
            <p:cNvPr id="5399" name="Google Shape;5399;p28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8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8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8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8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8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8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8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8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8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8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8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8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8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8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8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5" name="Google Shape;5415;p28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16" name="Google Shape;5416;p28"/>
          <p:cNvSpPr txBox="1">
            <a:spLocks noGrp="1"/>
          </p:cNvSpPr>
          <p:nvPr>
            <p:ph type="subTitle" idx="1"/>
          </p:nvPr>
        </p:nvSpPr>
        <p:spPr>
          <a:xfrm>
            <a:off x="1339588" y="3383406"/>
            <a:ext cx="2324400" cy="8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7" name="Google Shape;5417;p28"/>
          <p:cNvSpPr txBox="1">
            <a:spLocks noGrp="1"/>
          </p:cNvSpPr>
          <p:nvPr>
            <p:ph type="title" idx="2"/>
          </p:nvPr>
        </p:nvSpPr>
        <p:spPr>
          <a:xfrm>
            <a:off x="1339592" y="2981706"/>
            <a:ext cx="2324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18" name="Google Shape;5418;p28"/>
          <p:cNvSpPr txBox="1">
            <a:spLocks noGrp="1"/>
          </p:cNvSpPr>
          <p:nvPr>
            <p:ph type="subTitle" idx="3"/>
          </p:nvPr>
        </p:nvSpPr>
        <p:spPr>
          <a:xfrm>
            <a:off x="5480013" y="3383406"/>
            <a:ext cx="2324400" cy="8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19" name="Google Shape;5419;p28"/>
          <p:cNvSpPr txBox="1">
            <a:spLocks noGrp="1"/>
          </p:cNvSpPr>
          <p:nvPr>
            <p:ph type="title" idx="4"/>
          </p:nvPr>
        </p:nvSpPr>
        <p:spPr>
          <a:xfrm>
            <a:off x="5479975" y="2981706"/>
            <a:ext cx="2324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5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1" name="Google Shape;5421;p29"/>
          <p:cNvSpPr/>
          <p:nvPr/>
        </p:nvSpPr>
        <p:spPr>
          <a:xfrm rot="10800000">
            <a:off x="4703298" y="4093271"/>
            <a:ext cx="5743479" cy="1778230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22" name="Google Shape;5422;p29"/>
          <p:cNvGrpSpPr/>
          <p:nvPr/>
        </p:nvGrpSpPr>
        <p:grpSpPr>
          <a:xfrm>
            <a:off x="-367" y="-88"/>
            <a:ext cx="611786" cy="1983735"/>
            <a:chOff x="9295275" y="2826313"/>
            <a:chExt cx="363250" cy="1177850"/>
          </a:xfrm>
        </p:grpSpPr>
        <p:sp>
          <p:nvSpPr>
            <p:cNvPr id="5423" name="Google Shape;5423;p29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9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9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9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9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9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9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9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9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9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9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9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9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9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9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9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9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9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9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9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9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9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9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9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9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9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9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9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9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9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9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9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9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9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9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9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9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9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9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9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9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9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9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9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9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9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9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9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29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29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9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9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9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9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9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9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9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9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29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29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29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29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29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29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29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29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29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29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29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29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29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29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29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29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9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9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9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9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9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9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9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9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9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9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9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9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9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9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9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9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9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9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9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9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9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9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9" name="Google Shape;5519;p29"/>
          <p:cNvSpPr/>
          <p:nvPr/>
        </p:nvSpPr>
        <p:spPr>
          <a:xfrm>
            <a:off x="7444349" y="4011600"/>
            <a:ext cx="841828" cy="841828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0" name="Google Shape;5520;p29"/>
          <p:cNvGrpSpPr/>
          <p:nvPr/>
        </p:nvGrpSpPr>
        <p:grpSpPr>
          <a:xfrm flipH="1">
            <a:off x="226088" y="4011600"/>
            <a:ext cx="669475" cy="486350"/>
            <a:chOff x="5710525" y="4183150"/>
            <a:chExt cx="669475" cy="486350"/>
          </a:xfrm>
        </p:grpSpPr>
        <p:sp>
          <p:nvSpPr>
            <p:cNvPr id="5521" name="Google Shape;5521;p29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9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29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29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9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9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9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9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9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9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9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9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9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9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9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9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37" name="Google Shape;5537;p29"/>
          <p:cNvGrpSpPr/>
          <p:nvPr/>
        </p:nvGrpSpPr>
        <p:grpSpPr>
          <a:xfrm flipH="1">
            <a:off x="8143925" y="336013"/>
            <a:ext cx="544125" cy="750025"/>
            <a:chOff x="2551975" y="1324025"/>
            <a:chExt cx="544125" cy="750025"/>
          </a:xfrm>
        </p:grpSpPr>
        <p:sp>
          <p:nvSpPr>
            <p:cNvPr id="5538" name="Google Shape;5538;p29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9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9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9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9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9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9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9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9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9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9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9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9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29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29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9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4" name="Google Shape;5554;p29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5555" name="Google Shape;5555;p29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9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9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8" name="Google Shape;5558;p29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59" name="Google Shape;5559;p29"/>
          <p:cNvSpPr txBox="1">
            <a:spLocks noGrp="1"/>
          </p:cNvSpPr>
          <p:nvPr>
            <p:ph type="subTitle" idx="1"/>
          </p:nvPr>
        </p:nvSpPr>
        <p:spPr>
          <a:xfrm>
            <a:off x="717475" y="2865600"/>
            <a:ext cx="24384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0" name="Google Shape;5560;p29"/>
          <p:cNvSpPr txBox="1">
            <a:spLocks noGrp="1"/>
          </p:cNvSpPr>
          <p:nvPr>
            <p:ph type="title" idx="2"/>
          </p:nvPr>
        </p:nvSpPr>
        <p:spPr>
          <a:xfrm>
            <a:off x="717480" y="2508200"/>
            <a:ext cx="2438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61" name="Google Shape;5561;p29"/>
          <p:cNvSpPr txBox="1">
            <a:spLocks noGrp="1"/>
          </p:cNvSpPr>
          <p:nvPr>
            <p:ph type="subTitle" idx="3"/>
          </p:nvPr>
        </p:nvSpPr>
        <p:spPr>
          <a:xfrm>
            <a:off x="3352775" y="2865600"/>
            <a:ext cx="24384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2" name="Google Shape;5562;p29"/>
          <p:cNvSpPr txBox="1">
            <a:spLocks noGrp="1"/>
          </p:cNvSpPr>
          <p:nvPr>
            <p:ph type="title" idx="4"/>
          </p:nvPr>
        </p:nvSpPr>
        <p:spPr>
          <a:xfrm>
            <a:off x="3352742" y="2508200"/>
            <a:ext cx="2438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63" name="Google Shape;5563;p29"/>
          <p:cNvSpPr txBox="1">
            <a:spLocks noGrp="1"/>
          </p:cNvSpPr>
          <p:nvPr>
            <p:ph type="subTitle" idx="5"/>
          </p:nvPr>
        </p:nvSpPr>
        <p:spPr>
          <a:xfrm>
            <a:off x="5988000" y="2865600"/>
            <a:ext cx="2438400" cy="9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4" name="Google Shape;5564;p29"/>
          <p:cNvSpPr txBox="1">
            <a:spLocks noGrp="1"/>
          </p:cNvSpPr>
          <p:nvPr>
            <p:ph type="title" idx="6"/>
          </p:nvPr>
        </p:nvSpPr>
        <p:spPr>
          <a:xfrm>
            <a:off x="5988005" y="2508200"/>
            <a:ext cx="2438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8">
    <p:spTree>
      <p:nvGrpSpPr>
        <p:cNvPr id="1" name="Shape 5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66" name="Google Shape;5566;p30"/>
          <p:cNvGrpSpPr/>
          <p:nvPr/>
        </p:nvGrpSpPr>
        <p:grpSpPr>
          <a:xfrm flipH="1">
            <a:off x="7207447" y="199"/>
            <a:ext cx="1936545" cy="2086109"/>
            <a:chOff x="-3116825" y="4035300"/>
            <a:chExt cx="1101875" cy="1186975"/>
          </a:xfrm>
        </p:grpSpPr>
        <p:sp>
          <p:nvSpPr>
            <p:cNvPr id="5567" name="Google Shape;5567;p30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30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30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30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30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30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30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30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30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30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30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30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30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30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30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30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30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30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30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30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7" name="Google Shape;5587;p30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8" name="Google Shape;5588;p30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30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30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30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30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30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30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30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30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30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30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30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30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30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30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30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30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30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30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30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30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30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30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30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30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3" name="Google Shape;5613;p30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4" name="Google Shape;5614;p30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30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30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30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30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30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30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30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30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30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30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30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30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30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30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30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30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30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30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30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30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30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30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30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30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30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30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30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30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30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30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30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30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30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30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30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30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30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30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30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30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30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30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30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30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30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30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30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30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30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30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30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30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30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30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9" name="Google Shape;5669;p30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0" name="Google Shape;5670;p30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30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30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30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30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30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30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30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30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30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30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30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30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30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30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30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30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30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30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30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30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1" name="Google Shape;5691;p30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2" name="Google Shape;5692;p30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3" name="Google Shape;5693;p30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4" name="Google Shape;5694;p30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5" name="Google Shape;5695;p30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6" name="Google Shape;5696;p30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7" name="Google Shape;5697;p30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8" name="Google Shape;5698;p30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30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30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30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30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30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30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30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30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30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30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30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30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30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30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30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30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30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30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30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30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30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30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30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30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30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30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30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6" name="Google Shape;5726;p30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7" name="Google Shape;5727;p30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8" name="Google Shape;5728;p30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9" name="Google Shape;5729;p30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0" name="Google Shape;5730;p30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1" name="Google Shape;5731;p30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2" name="Google Shape;5732;p30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3" name="Google Shape;5733;p30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4" name="Google Shape;5734;p30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5" name="Google Shape;5735;p30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6" name="Google Shape;5736;p30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7" name="Google Shape;5737;p30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8" name="Google Shape;5738;p30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9" name="Google Shape;5739;p30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0" name="Google Shape;5740;p30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1" name="Google Shape;5741;p30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2" name="Google Shape;5742;p30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3" name="Google Shape;5743;p30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4" name="Google Shape;5744;p30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5" name="Google Shape;5745;p30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6" name="Google Shape;5746;p30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7" name="Google Shape;5747;p30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8" name="Google Shape;5748;p30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9" name="Google Shape;5749;p30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0" name="Google Shape;5750;p30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1" name="Google Shape;5751;p30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2" name="Google Shape;5752;p30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3" name="Google Shape;5753;p30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4" name="Google Shape;5754;p30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5" name="Google Shape;5755;p30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6" name="Google Shape;5756;p30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7" name="Google Shape;5757;p30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8" name="Google Shape;5758;p30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9" name="Google Shape;5759;p30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0" name="Google Shape;5760;p30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1" name="Google Shape;5761;p30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2" name="Google Shape;5762;p30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3" name="Google Shape;5763;p30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4" name="Google Shape;5764;p30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5" name="Google Shape;5765;p30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6" name="Google Shape;5766;p30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7" name="Google Shape;5767;p30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8" name="Google Shape;5768;p30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9" name="Google Shape;5769;p30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0" name="Google Shape;5770;p30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1" name="Google Shape;5771;p30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2" name="Google Shape;5772;p30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30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30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30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30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30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8" name="Google Shape;5778;p30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9" name="Google Shape;5779;p30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30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30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30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30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30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30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30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30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30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30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30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30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30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30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30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30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30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30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30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30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30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30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30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30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30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30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30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30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30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30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30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30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30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30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30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30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30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30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30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30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30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30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30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3" name="Google Shape;5823;p30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4" name="Google Shape;5824;p30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30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30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30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30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30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30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30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30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30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30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30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30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7" name="Google Shape;5837;p30"/>
          <p:cNvSpPr/>
          <p:nvPr/>
        </p:nvSpPr>
        <p:spPr>
          <a:xfrm>
            <a:off x="5846200" y="2076873"/>
            <a:ext cx="4935502" cy="3066637"/>
          </a:xfrm>
          <a:custGeom>
            <a:avLst/>
            <a:gdLst/>
            <a:ahLst/>
            <a:cxnLst/>
            <a:rect l="l" t="t" r="r" b="b"/>
            <a:pathLst>
              <a:path w="94795" h="58903" extrusionOk="0">
                <a:moveTo>
                  <a:pt x="32627" y="1"/>
                </a:moveTo>
                <a:cubicBezTo>
                  <a:pt x="28737" y="1"/>
                  <a:pt x="24890" y="1139"/>
                  <a:pt x="21845" y="3546"/>
                </a:cubicBezTo>
                <a:cubicBezTo>
                  <a:pt x="16017" y="8157"/>
                  <a:pt x="14109" y="16463"/>
                  <a:pt x="15442" y="23775"/>
                </a:cubicBezTo>
                <a:cubicBezTo>
                  <a:pt x="15914" y="26366"/>
                  <a:pt x="16736" y="28913"/>
                  <a:pt x="16820" y="31547"/>
                </a:cubicBezTo>
                <a:cubicBezTo>
                  <a:pt x="16900" y="34182"/>
                  <a:pt x="16074" y="37039"/>
                  <a:pt x="13919" y="38554"/>
                </a:cubicBezTo>
                <a:cubicBezTo>
                  <a:pt x="10996" y="40609"/>
                  <a:pt x="6740" y="39550"/>
                  <a:pt x="3703" y="41431"/>
                </a:cubicBezTo>
                <a:cubicBezTo>
                  <a:pt x="876" y="43179"/>
                  <a:pt x="1" y="47052"/>
                  <a:pt x="769" y="50285"/>
                </a:cubicBezTo>
                <a:cubicBezTo>
                  <a:pt x="1542" y="53516"/>
                  <a:pt x="3606" y="56262"/>
                  <a:pt x="5621" y="58903"/>
                </a:cubicBezTo>
                <a:lnTo>
                  <a:pt x="84991" y="58903"/>
                </a:lnTo>
                <a:lnTo>
                  <a:pt x="88994" y="55080"/>
                </a:lnTo>
                <a:cubicBezTo>
                  <a:pt x="93136" y="51251"/>
                  <a:pt x="94794" y="44951"/>
                  <a:pt x="93073" y="39582"/>
                </a:cubicBezTo>
                <a:cubicBezTo>
                  <a:pt x="91348" y="34211"/>
                  <a:pt x="86336" y="30052"/>
                  <a:pt x="80742" y="29350"/>
                </a:cubicBezTo>
                <a:cubicBezTo>
                  <a:pt x="80023" y="29259"/>
                  <a:pt x="79304" y="29221"/>
                  <a:pt x="78584" y="29221"/>
                </a:cubicBezTo>
                <a:cubicBezTo>
                  <a:pt x="75805" y="29221"/>
                  <a:pt x="73018" y="29784"/>
                  <a:pt x="70236" y="30046"/>
                </a:cubicBezTo>
                <a:cubicBezTo>
                  <a:pt x="69439" y="30121"/>
                  <a:pt x="68626" y="30166"/>
                  <a:pt x="67813" y="30166"/>
                </a:cubicBezTo>
                <a:cubicBezTo>
                  <a:pt x="65050" y="30166"/>
                  <a:pt x="62288" y="29641"/>
                  <a:pt x="60149" y="27961"/>
                </a:cubicBezTo>
                <a:cubicBezTo>
                  <a:pt x="56986" y="25470"/>
                  <a:pt x="56030" y="21184"/>
                  <a:pt x="54622" y="17412"/>
                </a:cubicBezTo>
                <a:cubicBezTo>
                  <a:pt x="52201" y="10935"/>
                  <a:pt x="47682" y="5048"/>
                  <a:pt x="41462" y="2024"/>
                </a:cubicBezTo>
                <a:cubicBezTo>
                  <a:pt x="38733" y="696"/>
                  <a:pt x="35667" y="1"/>
                  <a:pt x="326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8" name="Google Shape;5838;p30"/>
          <p:cNvSpPr/>
          <p:nvPr/>
        </p:nvSpPr>
        <p:spPr>
          <a:xfrm rot="10800000" flipH="1">
            <a:off x="0" y="9"/>
            <a:ext cx="2823670" cy="857544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9" name="Google Shape;5839;p30"/>
          <p:cNvSpPr/>
          <p:nvPr/>
        </p:nvSpPr>
        <p:spPr>
          <a:xfrm>
            <a:off x="490725" y="197106"/>
            <a:ext cx="757928" cy="757928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0" name="Google Shape;5840;p30"/>
          <p:cNvGrpSpPr/>
          <p:nvPr/>
        </p:nvGrpSpPr>
        <p:grpSpPr>
          <a:xfrm flipH="1">
            <a:off x="214013" y="403225"/>
            <a:ext cx="544125" cy="750025"/>
            <a:chOff x="2551975" y="1324025"/>
            <a:chExt cx="544125" cy="750025"/>
          </a:xfrm>
        </p:grpSpPr>
        <p:sp>
          <p:nvSpPr>
            <p:cNvPr id="5841" name="Google Shape;5841;p30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30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30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30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30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30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30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30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30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30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30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30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30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30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30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30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7" name="Google Shape;5857;p30"/>
          <p:cNvGrpSpPr/>
          <p:nvPr/>
        </p:nvGrpSpPr>
        <p:grpSpPr>
          <a:xfrm flipH="1">
            <a:off x="5460825" y="4476950"/>
            <a:ext cx="669475" cy="486350"/>
            <a:chOff x="5710525" y="4183150"/>
            <a:chExt cx="669475" cy="486350"/>
          </a:xfrm>
        </p:grpSpPr>
        <p:sp>
          <p:nvSpPr>
            <p:cNvPr id="5858" name="Google Shape;5858;p30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30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30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30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30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30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30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30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30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30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30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30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30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30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30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30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74" name="Google Shape;5874;p30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75" name="Google Shape;5875;p30"/>
          <p:cNvSpPr txBox="1">
            <a:spLocks noGrp="1"/>
          </p:cNvSpPr>
          <p:nvPr>
            <p:ph type="subTitle" idx="1"/>
          </p:nvPr>
        </p:nvSpPr>
        <p:spPr>
          <a:xfrm>
            <a:off x="1782976" y="1613850"/>
            <a:ext cx="41187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6" name="Google Shape;5876;p30"/>
          <p:cNvSpPr txBox="1">
            <a:spLocks noGrp="1"/>
          </p:cNvSpPr>
          <p:nvPr>
            <p:ph type="title" idx="2"/>
          </p:nvPr>
        </p:nvSpPr>
        <p:spPr>
          <a:xfrm>
            <a:off x="1782984" y="1229450"/>
            <a:ext cx="41187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77" name="Google Shape;5877;p30"/>
          <p:cNvSpPr txBox="1">
            <a:spLocks noGrp="1"/>
          </p:cNvSpPr>
          <p:nvPr>
            <p:ph type="subTitle" idx="3"/>
          </p:nvPr>
        </p:nvSpPr>
        <p:spPr>
          <a:xfrm>
            <a:off x="1782976" y="2747150"/>
            <a:ext cx="41187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78" name="Google Shape;5878;p30"/>
          <p:cNvSpPr txBox="1">
            <a:spLocks noGrp="1"/>
          </p:cNvSpPr>
          <p:nvPr>
            <p:ph type="title" idx="4"/>
          </p:nvPr>
        </p:nvSpPr>
        <p:spPr>
          <a:xfrm>
            <a:off x="1782984" y="2362750"/>
            <a:ext cx="41187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79" name="Google Shape;5879;p30"/>
          <p:cNvSpPr txBox="1">
            <a:spLocks noGrp="1"/>
          </p:cNvSpPr>
          <p:nvPr>
            <p:ph type="subTitle" idx="5"/>
          </p:nvPr>
        </p:nvSpPr>
        <p:spPr>
          <a:xfrm>
            <a:off x="1779000" y="3880450"/>
            <a:ext cx="41187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80" name="Google Shape;5880;p30"/>
          <p:cNvSpPr txBox="1">
            <a:spLocks noGrp="1"/>
          </p:cNvSpPr>
          <p:nvPr>
            <p:ph type="title" idx="6"/>
          </p:nvPr>
        </p:nvSpPr>
        <p:spPr>
          <a:xfrm>
            <a:off x="1779008" y="3496050"/>
            <a:ext cx="41187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"/>
          <p:cNvSpPr txBox="1">
            <a:spLocks noGrp="1"/>
          </p:cNvSpPr>
          <p:nvPr>
            <p:ph type="body" idx="1"/>
          </p:nvPr>
        </p:nvSpPr>
        <p:spPr>
          <a:xfrm>
            <a:off x="713225" y="10762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34" name="Google Shape;434;p4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4"/>
          <p:cNvSpPr/>
          <p:nvPr/>
        </p:nvSpPr>
        <p:spPr>
          <a:xfrm>
            <a:off x="8393151" y="1047145"/>
            <a:ext cx="502153" cy="502153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4"/>
          <p:cNvSpPr/>
          <p:nvPr/>
        </p:nvSpPr>
        <p:spPr>
          <a:xfrm rot="-1090152" flipH="1">
            <a:off x="6708487" y="3883698"/>
            <a:ext cx="2927000" cy="157856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"/>
          <p:cNvSpPr/>
          <p:nvPr/>
        </p:nvSpPr>
        <p:spPr>
          <a:xfrm>
            <a:off x="222570" y="3107178"/>
            <a:ext cx="971697" cy="97169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8" name="Google Shape;438;p4"/>
          <p:cNvGrpSpPr/>
          <p:nvPr/>
        </p:nvGrpSpPr>
        <p:grpSpPr>
          <a:xfrm>
            <a:off x="-367" y="-88"/>
            <a:ext cx="611786" cy="1983735"/>
            <a:chOff x="9295275" y="2826313"/>
            <a:chExt cx="363250" cy="1177850"/>
          </a:xfrm>
        </p:grpSpPr>
        <p:sp>
          <p:nvSpPr>
            <p:cNvPr id="439" name="Google Shape;439;p4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5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2" name="Google Shape;5882;p31"/>
          <p:cNvSpPr/>
          <p:nvPr/>
        </p:nvSpPr>
        <p:spPr>
          <a:xfrm>
            <a:off x="6756248" y="283562"/>
            <a:ext cx="585034" cy="585034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3" name="Google Shape;5883;p31"/>
          <p:cNvGrpSpPr/>
          <p:nvPr/>
        </p:nvGrpSpPr>
        <p:grpSpPr>
          <a:xfrm flipH="1">
            <a:off x="7207447" y="199"/>
            <a:ext cx="1936545" cy="2086109"/>
            <a:chOff x="-3116825" y="4035300"/>
            <a:chExt cx="1101875" cy="1186975"/>
          </a:xfrm>
        </p:grpSpPr>
        <p:sp>
          <p:nvSpPr>
            <p:cNvPr id="5884" name="Google Shape;5884;p31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31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31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31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31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31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31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31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31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31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31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31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31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31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31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31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31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31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31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31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31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31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31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31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31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31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31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31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31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3" name="Google Shape;5913;p31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4" name="Google Shape;5914;p31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5" name="Google Shape;5915;p31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6" name="Google Shape;5916;p31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7" name="Google Shape;5917;p31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8" name="Google Shape;5918;p31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9" name="Google Shape;5919;p31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0" name="Google Shape;5920;p31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1" name="Google Shape;5921;p31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2" name="Google Shape;5922;p31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3" name="Google Shape;5923;p31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4" name="Google Shape;5924;p31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5" name="Google Shape;5925;p31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6" name="Google Shape;5926;p31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7" name="Google Shape;5927;p31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8" name="Google Shape;5928;p31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9" name="Google Shape;5929;p31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0" name="Google Shape;5930;p31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1" name="Google Shape;5931;p31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2" name="Google Shape;5932;p31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3" name="Google Shape;5933;p31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4" name="Google Shape;5934;p31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5" name="Google Shape;5935;p31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6" name="Google Shape;5936;p31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7" name="Google Shape;5937;p31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8" name="Google Shape;5938;p31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9" name="Google Shape;5939;p31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0" name="Google Shape;5940;p31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1" name="Google Shape;5941;p31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2" name="Google Shape;5942;p31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3" name="Google Shape;5943;p31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4" name="Google Shape;5944;p31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5" name="Google Shape;5945;p31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6" name="Google Shape;5946;p31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7" name="Google Shape;5947;p31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8" name="Google Shape;5948;p31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9" name="Google Shape;5949;p31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0" name="Google Shape;5950;p31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1" name="Google Shape;5951;p31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2" name="Google Shape;5952;p31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3" name="Google Shape;5953;p31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4" name="Google Shape;5954;p31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5" name="Google Shape;5955;p31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6" name="Google Shape;5956;p31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7" name="Google Shape;5957;p31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8" name="Google Shape;5958;p31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9" name="Google Shape;5959;p31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0" name="Google Shape;5960;p31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1" name="Google Shape;5961;p31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2" name="Google Shape;5962;p31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3" name="Google Shape;5963;p31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4" name="Google Shape;5964;p31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5" name="Google Shape;5965;p31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6" name="Google Shape;5966;p31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7" name="Google Shape;5967;p31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8" name="Google Shape;5968;p31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9" name="Google Shape;5969;p31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0" name="Google Shape;5970;p31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1" name="Google Shape;5971;p31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2" name="Google Shape;5972;p31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3" name="Google Shape;5973;p31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4" name="Google Shape;5974;p31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5" name="Google Shape;5975;p31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6" name="Google Shape;5976;p31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7" name="Google Shape;5977;p31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8" name="Google Shape;5978;p31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9" name="Google Shape;5979;p31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0" name="Google Shape;5980;p31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1" name="Google Shape;5981;p31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2" name="Google Shape;5982;p31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3" name="Google Shape;5983;p31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4" name="Google Shape;5984;p31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5" name="Google Shape;5985;p31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6" name="Google Shape;5986;p31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7" name="Google Shape;5987;p31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8" name="Google Shape;5988;p31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9" name="Google Shape;5989;p31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0" name="Google Shape;5990;p31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1" name="Google Shape;5991;p31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2" name="Google Shape;5992;p31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3" name="Google Shape;5993;p31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4" name="Google Shape;5994;p31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5" name="Google Shape;5995;p31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6" name="Google Shape;5996;p31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7" name="Google Shape;5997;p31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8" name="Google Shape;5998;p31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9" name="Google Shape;5999;p31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0" name="Google Shape;6000;p31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1" name="Google Shape;6001;p31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2" name="Google Shape;6002;p31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3" name="Google Shape;6003;p31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4" name="Google Shape;6004;p31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5" name="Google Shape;6005;p31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6" name="Google Shape;6006;p31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7" name="Google Shape;6007;p31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8" name="Google Shape;6008;p31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9" name="Google Shape;6009;p31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0" name="Google Shape;6010;p31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1" name="Google Shape;6011;p31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2" name="Google Shape;6012;p31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3" name="Google Shape;6013;p31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4" name="Google Shape;6014;p31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5" name="Google Shape;6015;p31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6" name="Google Shape;6016;p31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7" name="Google Shape;6017;p31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8" name="Google Shape;6018;p31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9" name="Google Shape;6019;p31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0" name="Google Shape;6020;p31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1" name="Google Shape;6021;p31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2" name="Google Shape;6022;p31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3" name="Google Shape;6023;p31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4" name="Google Shape;6024;p31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5" name="Google Shape;6025;p31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6" name="Google Shape;6026;p31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7" name="Google Shape;6027;p31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8" name="Google Shape;6028;p31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9" name="Google Shape;6029;p31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0" name="Google Shape;6030;p31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1" name="Google Shape;6031;p31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2" name="Google Shape;6032;p31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3" name="Google Shape;6033;p31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4" name="Google Shape;6034;p31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5" name="Google Shape;6035;p31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6" name="Google Shape;6036;p31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7" name="Google Shape;6037;p31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8" name="Google Shape;6038;p31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9" name="Google Shape;6039;p31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0" name="Google Shape;6040;p31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1" name="Google Shape;6041;p31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2" name="Google Shape;6042;p31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3" name="Google Shape;6043;p31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4" name="Google Shape;6044;p31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5" name="Google Shape;6045;p31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6" name="Google Shape;6046;p31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7" name="Google Shape;6047;p31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8" name="Google Shape;6048;p31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9" name="Google Shape;6049;p31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0" name="Google Shape;6050;p31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1" name="Google Shape;6051;p31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2" name="Google Shape;6052;p31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3" name="Google Shape;6053;p31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4" name="Google Shape;6054;p31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5" name="Google Shape;6055;p31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6" name="Google Shape;6056;p31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7" name="Google Shape;6057;p31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8" name="Google Shape;6058;p31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9" name="Google Shape;6059;p31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0" name="Google Shape;6060;p31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1" name="Google Shape;6061;p31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2" name="Google Shape;6062;p31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3" name="Google Shape;6063;p31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4" name="Google Shape;6064;p31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5" name="Google Shape;6065;p31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6" name="Google Shape;6066;p31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7" name="Google Shape;6067;p31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8" name="Google Shape;6068;p31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9" name="Google Shape;6069;p31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0" name="Google Shape;6070;p31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1" name="Google Shape;6071;p31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2" name="Google Shape;6072;p31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3" name="Google Shape;6073;p31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4" name="Google Shape;6074;p31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5" name="Google Shape;6075;p31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6" name="Google Shape;6076;p31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7" name="Google Shape;6077;p31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8" name="Google Shape;6078;p31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9" name="Google Shape;6079;p31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0" name="Google Shape;6080;p31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1" name="Google Shape;6081;p31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2" name="Google Shape;6082;p31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3" name="Google Shape;6083;p31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4" name="Google Shape;6084;p31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5" name="Google Shape;6085;p31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6" name="Google Shape;6086;p31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7" name="Google Shape;6087;p31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8" name="Google Shape;6088;p31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9" name="Google Shape;6089;p31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0" name="Google Shape;6090;p31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1" name="Google Shape;6091;p31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2" name="Google Shape;6092;p31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3" name="Google Shape;6093;p31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4" name="Google Shape;6094;p31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5" name="Google Shape;6095;p31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6" name="Google Shape;6096;p31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7" name="Google Shape;6097;p31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8" name="Google Shape;6098;p31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9" name="Google Shape;6099;p31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0" name="Google Shape;6100;p31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1" name="Google Shape;6101;p31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2" name="Google Shape;6102;p31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3" name="Google Shape;6103;p31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4" name="Google Shape;6104;p31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5" name="Google Shape;6105;p31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6" name="Google Shape;6106;p31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7" name="Google Shape;6107;p31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8" name="Google Shape;6108;p31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9" name="Google Shape;6109;p31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0" name="Google Shape;6110;p31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1" name="Google Shape;6111;p31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2" name="Google Shape;6112;p31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3" name="Google Shape;6113;p31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4" name="Google Shape;6114;p31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5" name="Google Shape;6115;p31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6" name="Google Shape;6116;p31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7" name="Google Shape;6117;p31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8" name="Google Shape;6118;p31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9" name="Google Shape;6119;p31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0" name="Google Shape;6120;p31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1" name="Google Shape;6121;p31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2" name="Google Shape;6122;p31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3" name="Google Shape;6123;p31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4" name="Google Shape;6124;p31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5" name="Google Shape;6125;p31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6" name="Google Shape;6126;p31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7" name="Google Shape;6127;p31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8" name="Google Shape;6128;p31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9" name="Google Shape;6129;p31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0" name="Google Shape;6130;p31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1" name="Google Shape;6131;p31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2" name="Google Shape;6132;p31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3" name="Google Shape;6133;p31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4" name="Google Shape;6134;p31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5" name="Google Shape;6135;p31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6" name="Google Shape;6136;p31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7" name="Google Shape;6137;p31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8" name="Google Shape;6138;p31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9" name="Google Shape;6139;p31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0" name="Google Shape;6140;p31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1" name="Google Shape;6141;p31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2" name="Google Shape;6142;p31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3" name="Google Shape;6143;p31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4" name="Google Shape;6144;p31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5" name="Google Shape;6145;p31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6" name="Google Shape;6146;p31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7" name="Google Shape;6147;p31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8" name="Google Shape;6148;p31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9" name="Google Shape;6149;p31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0" name="Google Shape;6150;p31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1" name="Google Shape;6151;p31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2" name="Google Shape;6152;p31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3" name="Google Shape;6153;p31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4" name="Google Shape;6154;p31"/>
          <p:cNvSpPr/>
          <p:nvPr/>
        </p:nvSpPr>
        <p:spPr>
          <a:xfrm flipH="1">
            <a:off x="5448795" y="3189600"/>
            <a:ext cx="3695205" cy="1992875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55" name="Google Shape;6155;p31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6156" name="Google Shape;6156;p31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7" name="Google Shape;6157;p31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8" name="Google Shape;6158;p31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9" name="Google Shape;6159;p31"/>
          <p:cNvSpPr/>
          <p:nvPr/>
        </p:nvSpPr>
        <p:spPr>
          <a:xfrm>
            <a:off x="271738" y="4104476"/>
            <a:ext cx="238565" cy="238565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0" name="Google Shape;6160;p31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61" name="Google Shape;6161;p31"/>
          <p:cNvSpPr txBox="1">
            <a:spLocks noGrp="1"/>
          </p:cNvSpPr>
          <p:nvPr>
            <p:ph type="subTitle" idx="1"/>
          </p:nvPr>
        </p:nvSpPr>
        <p:spPr>
          <a:xfrm>
            <a:off x="717475" y="1907500"/>
            <a:ext cx="2167800" cy="6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2" name="Google Shape;6162;p31"/>
          <p:cNvSpPr txBox="1">
            <a:spLocks noGrp="1"/>
          </p:cNvSpPr>
          <p:nvPr>
            <p:ph type="title" idx="2"/>
          </p:nvPr>
        </p:nvSpPr>
        <p:spPr>
          <a:xfrm>
            <a:off x="717479" y="1550100"/>
            <a:ext cx="2167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63" name="Google Shape;6163;p31"/>
          <p:cNvSpPr txBox="1">
            <a:spLocks noGrp="1"/>
          </p:cNvSpPr>
          <p:nvPr>
            <p:ph type="subTitle" idx="3"/>
          </p:nvPr>
        </p:nvSpPr>
        <p:spPr>
          <a:xfrm>
            <a:off x="3083138" y="1907500"/>
            <a:ext cx="2167800" cy="6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4" name="Google Shape;6164;p31"/>
          <p:cNvSpPr txBox="1">
            <a:spLocks noGrp="1"/>
          </p:cNvSpPr>
          <p:nvPr>
            <p:ph type="title" idx="4"/>
          </p:nvPr>
        </p:nvSpPr>
        <p:spPr>
          <a:xfrm>
            <a:off x="3083142" y="1550100"/>
            <a:ext cx="2167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65" name="Google Shape;6165;p31"/>
          <p:cNvSpPr txBox="1">
            <a:spLocks noGrp="1"/>
          </p:cNvSpPr>
          <p:nvPr>
            <p:ph type="subTitle" idx="5"/>
          </p:nvPr>
        </p:nvSpPr>
        <p:spPr>
          <a:xfrm>
            <a:off x="717475" y="3158075"/>
            <a:ext cx="2167800" cy="6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6" name="Google Shape;6166;p31"/>
          <p:cNvSpPr txBox="1">
            <a:spLocks noGrp="1"/>
          </p:cNvSpPr>
          <p:nvPr>
            <p:ph type="title" idx="6"/>
          </p:nvPr>
        </p:nvSpPr>
        <p:spPr>
          <a:xfrm>
            <a:off x="717479" y="2800675"/>
            <a:ext cx="2167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67" name="Google Shape;6167;p31"/>
          <p:cNvSpPr txBox="1">
            <a:spLocks noGrp="1"/>
          </p:cNvSpPr>
          <p:nvPr>
            <p:ph type="subTitle" idx="7"/>
          </p:nvPr>
        </p:nvSpPr>
        <p:spPr>
          <a:xfrm>
            <a:off x="3083138" y="3158075"/>
            <a:ext cx="2167800" cy="6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8" name="Google Shape;6168;p31"/>
          <p:cNvSpPr txBox="1">
            <a:spLocks noGrp="1"/>
          </p:cNvSpPr>
          <p:nvPr>
            <p:ph type="title" idx="8"/>
          </p:nvPr>
        </p:nvSpPr>
        <p:spPr>
          <a:xfrm>
            <a:off x="3083142" y="2800675"/>
            <a:ext cx="21678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1">
    <p:spTree>
      <p:nvGrpSpPr>
        <p:cNvPr id="1" name="Shape 6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0" name="Google Shape;6170;p32"/>
          <p:cNvSpPr/>
          <p:nvPr/>
        </p:nvSpPr>
        <p:spPr>
          <a:xfrm>
            <a:off x="0" y="3881775"/>
            <a:ext cx="3129928" cy="126177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1" name="Google Shape;6171;p32"/>
          <p:cNvSpPr/>
          <p:nvPr/>
        </p:nvSpPr>
        <p:spPr>
          <a:xfrm rot="10800000">
            <a:off x="7124197" y="-56"/>
            <a:ext cx="2019803" cy="1089307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2" name="Google Shape;6172;p32"/>
          <p:cNvSpPr/>
          <p:nvPr/>
        </p:nvSpPr>
        <p:spPr>
          <a:xfrm>
            <a:off x="339650" y="-601201"/>
            <a:ext cx="1690449" cy="1690449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3" name="Google Shape;6173;p32"/>
          <p:cNvSpPr/>
          <p:nvPr/>
        </p:nvSpPr>
        <p:spPr>
          <a:xfrm>
            <a:off x="7057376" y="4188452"/>
            <a:ext cx="757928" cy="757928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4" name="Google Shape;6174;p32"/>
          <p:cNvGrpSpPr/>
          <p:nvPr/>
        </p:nvGrpSpPr>
        <p:grpSpPr>
          <a:xfrm rot="5400000" flipH="1">
            <a:off x="1956972" y="4306674"/>
            <a:ext cx="1936545" cy="2086109"/>
            <a:chOff x="-3116825" y="4035300"/>
            <a:chExt cx="1101875" cy="1186975"/>
          </a:xfrm>
        </p:grpSpPr>
        <p:sp>
          <p:nvSpPr>
            <p:cNvPr id="6175" name="Google Shape;6175;p32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6" name="Google Shape;6176;p32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7" name="Google Shape;6177;p32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8" name="Google Shape;6178;p32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9" name="Google Shape;6179;p32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0" name="Google Shape;6180;p32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1" name="Google Shape;6181;p32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2" name="Google Shape;6182;p32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3" name="Google Shape;6183;p32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4" name="Google Shape;6184;p32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5" name="Google Shape;6185;p32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6" name="Google Shape;6186;p32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7" name="Google Shape;6187;p32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8" name="Google Shape;6188;p32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9" name="Google Shape;6189;p32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0" name="Google Shape;6190;p32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1" name="Google Shape;6191;p32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2" name="Google Shape;6192;p32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3" name="Google Shape;6193;p32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4" name="Google Shape;6194;p32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5" name="Google Shape;6195;p32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6" name="Google Shape;6196;p32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7" name="Google Shape;6197;p32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8" name="Google Shape;6198;p32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9" name="Google Shape;6199;p32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0" name="Google Shape;6200;p32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1" name="Google Shape;6201;p32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2" name="Google Shape;6202;p32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3" name="Google Shape;6203;p32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4" name="Google Shape;6204;p32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5" name="Google Shape;6205;p32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6" name="Google Shape;6206;p32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7" name="Google Shape;6207;p32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8" name="Google Shape;6208;p32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9" name="Google Shape;6209;p32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0" name="Google Shape;6210;p32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1" name="Google Shape;6211;p32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2" name="Google Shape;6212;p32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3" name="Google Shape;6213;p32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4" name="Google Shape;6214;p32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5" name="Google Shape;6215;p32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6" name="Google Shape;6216;p32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7" name="Google Shape;6217;p32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8" name="Google Shape;6218;p32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9" name="Google Shape;6219;p32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0" name="Google Shape;6220;p32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1" name="Google Shape;6221;p32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2" name="Google Shape;6222;p32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3" name="Google Shape;6223;p32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4" name="Google Shape;6224;p32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5" name="Google Shape;6225;p32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6" name="Google Shape;6226;p32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7" name="Google Shape;6227;p32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8" name="Google Shape;6228;p32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9" name="Google Shape;6229;p32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0" name="Google Shape;6230;p32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1" name="Google Shape;6231;p32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2" name="Google Shape;6232;p32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3" name="Google Shape;6233;p32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4" name="Google Shape;6234;p32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5" name="Google Shape;6235;p32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6" name="Google Shape;6236;p32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7" name="Google Shape;6237;p32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8" name="Google Shape;6238;p32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9" name="Google Shape;6239;p32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0" name="Google Shape;6240;p32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1" name="Google Shape;6241;p32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2" name="Google Shape;6242;p32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3" name="Google Shape;6243;p32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4" name="Google Shape;6244;p32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5" name="Google Shape;6245;p32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6" name="Google Shape;6246;p32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7" name="Google Shape;6247;p32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8" name="Google Shape;6248;p32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9" name="Google Shape;6249;p32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0" name="Google Shape;6250;p32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1" name="Google Shape;6251;p32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2" name="Google Shape;6252;p32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3" name="Google Shape;6253;p32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4" name="Google Shape;6254;p32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5" name="Google Shape;6255;p32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6" name="Google Shape;6256;p32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7" name="Google Shape;6257;p32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8" name="Google Shape;6258;p32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32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32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32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32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32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32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32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32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32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32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32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32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32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32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32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32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32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32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32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32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32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32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32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32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32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32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32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32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32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32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32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32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32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32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32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32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32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32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32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32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32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32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32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32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32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32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32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32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32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32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32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32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32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32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32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32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32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32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32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32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32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32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32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32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3" name="Google Shape;6323;p32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32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32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32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32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32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32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32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32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32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32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32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32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32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32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32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32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32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32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32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32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32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32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32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32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32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32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32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32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32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32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32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32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32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32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32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32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32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32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32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32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32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32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32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32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32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32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32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32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32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32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32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32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32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32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32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32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32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32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32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32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32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32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32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7" name="Google Shape;6387;p32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8" name="Google Shape;6388;p32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9" name="Google Shape;6389;p32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0" name="Google Shape;6390;p32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1" name="Google Shape;6391;p32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2" name="Google Shape;6392;p32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3" name="Google Shape;6393;p32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4" name="Google Shape;6394;p32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5" name="Google Shape;6395;p32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6" name="Google Shape;6396;p32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7" name="Google Shape;6397;p32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8" name="Google Shape;6398;p32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9" name="Google Shape;6399;p32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0" name="Google Shape;6400;p32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1" name="Google Shape;6401;p32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2" name="Google Shape;6402;p32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3" name="Google Shape;6403;p32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4" name="Google Shape;6404;p32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5" name="Google Shape;6405;p32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6" name="Google Shape;6406;p32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7" name="Google Shape;6407;p32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8" name="Google Shape;6408;p32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9" name="Google Shape;6409;p32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0" name="Google Shape;6410;p32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1" name="Google Shape;6411;p32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2" name="Google Shape;6412;p32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3" name="Google Shape;6413;p32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4" name="Google Shape;6414;p32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5" name="Google Shape;6415;p32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6" name="Google Shape;6416;p32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7" name="Google Shape;6417;p32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8" name="Google Shape;6418;p32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9" name="Google Shape;6419;p32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0" name="Google Shape;6420;p32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1" name="Google Shape;6421;p32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2" name="Google Shape;6422;p32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3" name="Google Shape;6423;p32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4" name="Google Shape;6424;p32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5" name="Google Shape;6425;p32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6" name="Google Shape;6426;p32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7" name="Google Shape;6427;p32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8" name="Google Shape;6428;p32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9" name="Google Shape;6429;p32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0" name="Google Shape;6430;p32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1" name="Google Shape;6431;p32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2" name="Google Shape;6432;p32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3" name="Google Shape;6433;p32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4" name="Google Shape;6434;p32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5" name="Google Shape;6435;p32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6" name="Google Shape;6436;p32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7" name="Google Shape;6437;p32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8" name="Google Shape;6438;p32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9" name="Google Shape;6439;p32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0" name="Google Shape;6440;p32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1" name="Google Shape;6441;p32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2" name="Google Shape;6442;p32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3" name="Google Shape;6443;p32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4" name="Google Shape;6444;p32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5" name="Google Shape;6445;p32"/>
          <p:cNvGrpSpPr/>
          <p:nvPr/>
        </p:nvGrpSpPr>
        <p:grpSpPr>
          <a:xfrm flipH="1">
            <a:off x="6622913" y="4324250"/>
            <a:ext cx="669475" cy="486350"/>
            <a:chOff x="5710525" y="4183150"/>
            <a:chExt cx="669475" cy="486350"/>
          </a:xfrm>
        </p:grpSpPr>
        <p:sp>
          <p:nvSpPr>
            <p:cNvPr id="6446" name="Google Shape;6446;p32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7" name="Google Shape;6447;p32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8" name="Google Shape;6448;p32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9" name="Google Shape;6449;p32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0" name="Google Shape;6450;p32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1" name="Google Shape;6451;p32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2" name="Google Shape;6452;p32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3" name="Google Shape;6453;p32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4" name="Google Shape;6454;p32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5" name="Google Shape;6455;p32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6" name="Google Shape;6456;p32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7" name="Google Shape;6457;p32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8" name="Google Shape;6458;p32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9" name="Google Shape;6459;p32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0" name="Google Shape;6460;p32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1" name="Google Shape;6461;p32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2" name="Google Shape;6462;p32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63" name="Google Shape;6463;p32"/>
          <p:cNvSpPr txBox="1">
            <a:spLocks noGrp="1"/>
          </p:cNvSpPr>
          <p:nvPr>
            <p:ph type="subTitle" idx="1"/>
          </p:nvPr>
        </p:nvSpPr>
        <p:spPr>
          <a:xfrm>
            <a:off x="717475" y="1879475"/>
            <a:ext cx="2438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4" name="Google Shape;6464;p32"/>
          <p:cNvSpPr txBox="1">
            <a:spLocks noGrp="1"/>
          </p:cNvSpPr>
          <p:nvPr>
            <p:ph type="title" idx="2"/>
          </p:nvPr>
        </p:nvSpPr>
        <p:spPr>
          <a:xfrm>
            <a:off x="717480" y="1522075"/>
            <a:ext cx="2438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65" name="Google Shape;6465;p32"/>
          <p:cNvSpPr txBox="1">
            <a:spLocks noGrp="1"/>
          </p:cNvSpPr>
          <p:nvPr>
            <p:ph type="subTitle" idx="3"/>
          </p:nvPr>
        </p:nvSpPr>
        <p:spPr>
          <a:xfrm>
            <a:off x="3352775" y="1879475"/>
            <a:ext cx="2438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6" name="Google Shape;6466;p32"/>
          <p:cNvSpPr txBox="1">
            <a:spLocks noGrp="1"/>
          </p:cNvSpPr>
          <p:nvPr>
            <p:ph type="title" idx="4"/>
          </p:nvPr>
        </p:nvSpPr>
        <p:spPr>
          <a:xfrm>
            <a:off x="3352742" y="1522075"/>
            <a:ext cx="2438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67" name="Google Shape;6467;p32"/>
          <p:cNvSpPr txBox="1">
            <a:spLocks noGrp="1"/>
          </p:cNvSpPr>
          <p:nvPr>
            <p:ph type="subTitle" idx="5"/>
          </p:nvPr>
        </p:nvSpPr>
        <p:spPr>
          <a:xfrm>
            <a:off x="5988000" y="1879475"/>
            <a:ext cx="2438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68" name="Google Shape;6468;p32"/>
          <p:cNvSpPr txBox="1">
            <a:spLocks noGrp="1"/>
          </p:cNvSpPr>
          <p:nvPr>
            <p:ph type="title" idx="6"/>
          </p:nvPr>
        </p:nvSpPr>
        <p:spPr>
          <a:xfrm>
            <a:off x="5988005" y="1522075"/>
            <a:ext cx="2438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69" name="Google Shape;6469;p32"/>
          <p:cNvSpPr txBox="1">
            <a:spLocks noGrp="1"/>
          </p:cNvSpPr>
          <p:nvPr>
            <p:ph type="subTitle" idx="7"/>
          </p:nvPr>
        </p:nvSpPr>
        <p:spPr>
          <a:xfrm>
            <a:off x="717488" y="3075150"/>
            <a:ext cx="2438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0" name="Google Shape;6470;p32"/>
          <p:cNvSpPr txBox="1">
            <a:spLocks noGrp="1"/>
          </p:cNvSpPr>
          <p:nvPr>
            <p:ph type="title" idx="8"/>
          </p:nvPr>
        </p:nvSpPr>
        <p:spPr>
          <a:xfrm>
            <a:off x="717492" y="2717750"/>
            <a:ext cx="2438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71" name="Google Shape;6471;p32"/>
          <p:cNvSpPr txBox="1">
            <a:spLocks noGrp="1"/>
          </p:cNvSpPr>
          <p:nvPr>
            <p:ph type="subTitle" idx="9"/>
          </p:nvPr>
        </p:nvSpPr>
        <p:spPr>
          <a:xfrm>
            <a:off x="3352788" y="3075150"/>
            <a:ext cx="2438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2" name="Google Shape;6472;p32"/>
          <p:cNvSpPr txBox="1">
            <a:spLocks noGrp="1"/>
          </p:cNvSpPr>
          <p:nvPr>
            <p:ph type="title" idx="13"/>
          </p:nvPr>
        </p:nvSpPr>
        <p:spPr>
          <a:xfrm>
            <a:off x="3352755" y="2717750"/>
            <a:ext cx="2438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73" name="Google Shape;6473;p32"/>
          <p:cNvSpPr txBox="1">
            <a:spLocks noGrp="1"/>
          </p:cNvSpPr>
          <p:nvPr>
            <p:ph type="subTitle" idx="14"/>
          </p:nvPr>
        </p:nvSpPr>
        <p:spPr>
          <a:xfrm>
            <a:off x="5988012" y="3075150"/>
            <a:ext cx="2438400" cy="7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4" name="Google Shape;6474;p32"/>
          <p:cNvSpPr txBox="1">
            <a:spLocks noGrp="1"/>
          </p:cNvSpPr>
          <p:nvPr>
            <p:ph type="title" idx="15"/>
          </p:nvPr>
        </p:nvSpPr>
        <p:spPr>
          <a:xfrm>
            <a:off x="5988017" y="2717750"/>
            <a:ext cx="24384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9">
    <p:spTree>
      <p:nvGrpSpPr>
        <p:cNvPr id="1" name="Shape 6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6" name="Google Shape;6476;p33"/>
          <p:cNvSpPr txBox="1">
            <a:spLocks noGrp="1"/>
          </p:cNvSpPr>
          <p:nvPr>
            <p:ph type="title"/>
          </p:nvPr>
        </p:nvSpPr>
        <p:spPr>
          <a:xfrm>
            <a:off x="2353950" y="488125"/>
            <a:ext cx="4436100" cy="106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7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77" name="Google Shape;6477;p33"/>
          <p:cNvSpPr txBox="1">
            <a:spLocks noGrp="1"/>
          </p:cNvSpPr>
          <p:nvPr>
            <p:ph type="subTitle" idx="1"/>
          </p:nvPr>
        </p:nvSpPr>
        <p:spPr>
          <a:xfrm>
            <a:off x="2370750" y="1490175"/>
            <a:ext cx="4402500" cy="9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78" name="Google Shape;6478;p33"/>
          <p:cNvSpPr txBox="1"/>
          <p:nvPr/>
        </p:nvSpPr>
        <p:spPr>
          <a:xfrm flipH="1">
            <a:off x="2720525" y="3273888"/>
            <a:ext cx="37029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CREDITS: This presentation template was created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Asap"/>
                <a:ea typeface="Asap"/>
                <a:cs typeface="Asap"/>
                <a:sym typeface="Asap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</a:t>
            </a:r>
            <a:endParaRPr sz="12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6479" name="Google Shape;6479;p33"/>
          <p:cNvSpPr/>
          <p:nvPr/>
        </p:nvSpPr>
        <p:spPr>
          <a:xfrm rot="10800000">
            <a:off x="7384333" y="-99"/>
            <a:ext cx="1759667" cy="1435424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0" name="Google Shape;6480;p33"/>
          <p:cNvSpPr/>
          <p:nvPr/>
        </p:nvSpPr>
        <p:spPr>
          <a:xfrm>
            <a:off x="7801712" y="1619999"/>
            <a:ext cx="1802202" cy="1802316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1" name="Google Shape;6481;p33"/>
          <p:cNvGrpSpPr/>
          <p:nvPr/>
        </p:nvGrpSpPr>
        <p:grpSpPr>
          <a:xfrm flipH="1">
            <a:off x="7465850" y="1705613"/>
            <a:ext cx="544125" cy="750025"/>
            <a:chOff x="2551975" y="1324025"/>
            <a:chExt cx="544125" cy="750025"/>
          </a:xfrm>
        </p:grpSpPr>
        <p:sp>
          <p:nvSpPr>
            <p:cNvPr id="6482" name="Google Shape;6482;p33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3" name="Google Shape;6483;p33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4" name="Google Shape;6484;p33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5" name="Google Shape;6485;p33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6" name="Google Shape;6486;p33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7" name="Google Shape;6487;p33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8" name="Google Shape;6488;p33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9" name="Google Shape;6489;p33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0" name="Google Shape;6490;p33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1" name="Google Shape;6491;p33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2" name="Google Shape;6492;p33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3" name="Google Shape;6493;p33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4" name="Google Shape;6494;p33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5" name="Google Shape;6495;p33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6" name="Google Shape;6496;p33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7" name="Google Shape;6497;p33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8" name="Google Shape;6498;p33"/>
          <p:cNvSpPr/>
          <p:nvPr/>
        </p:nvSpPr>
        <p:spPr>
          <a:xfrm>
            <a:off x="-57750" y="2282628"/>
            <a:ext cx="2814095" cy="286086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9" name="Google Shape;6499;p33"/>
          <p:cNvSpPr/>
          <p:nvPr/>
        </p:nvSpPr>
        <p:spPr>
          <a:xfrm>
            <a:off x="911785" y="1827126"/>
            <a:ext cx="669499" cy="669499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00" name="Google Shape;6500;p33"/>
          <p:cNvGrpSpPr/>
          <p:nvPr/>
        </p:nvGrpSpPr>
        <p:grpSpPr>
          <a:xfrm>
            <a:off x="4073488" y="4567413"/>
            <a:ext cx="997000" cy="25"/>
            <a:chOff x="854588" y="4567400"/>
            <a:chExt cx="997000" cy="25"/>
          </a:xfrm>
        </p:grpSpPr>
        <p:sp>
          <p:nvSpPr>
            <p:cNvPr id="6501" name="Google Shape;6501;p33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2" name="Google Shape;6502;p33"/>
            <p:cNvSpPr/>
            <p:nvPr/>
          </p:nvSpPr>
          <p:spPr>
            <a:xfrm rot="-5400000">
              <a:off x="1394488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3" name="Google Shape;6503;p33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4" name="Google Shape;6504;p33"/>
          <p:cNvGrpSpPr/>
          <p:nvPr/>
        </p:nvGrpSpPr>
        <p:grpSpPr>
          <a:xfrm flipH="1">
            <a:off x="911800" y="2802700"/>
            <a:ext cx="669475" cy="486350"/>
            <a:chOff x="5710525" y="4183150"/>
            <a:chExt cx="669475" cy="486350"/>
          </a:xfrm>
        </p:grpSpPr>
        <p:sp>
          <p:nvSpPr>
            <p:cNvPr id="6505" name="Google Shape;6505;p33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6" name="Google Shape;6506;p33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7" name="Google Shape;6507;p33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8" name="Google Shape;6508;p33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9" name="Google Shape;6509;p33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0" name="Google Shape;6510;p33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1" name="Google Shape;6511;p33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2" name="Google Shape;6512;p33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3" name="Google Shape;6513;p33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4" name="Google Shape;6514;p33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5" name="Google Shape;6515;p33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6" name="Google Shape;6516;p33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7" name="Google Shape;6517;p33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8" name="Google Shape;6518;p33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9" name="Google Shape;6519;p33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0" name="Google Shape;6520;p33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1" name="Google Shape;6521;p33"/>
          <p:cNvGrpSpPr/>
          <p:nvPr/>
        </p:nvGrpSpPr>
        <p:grpSpPr>
          <a:xfrm>
            <a:off x="8" y="-88"/>
            <a:ext cx="611786" cy="1983735"/>
            <a:chOff x="9295275" y="2826313"/>
            <a:chExt cx="363250" cy="1177850"/>
          </a:xfrm>
        </p:grpSpPr>
        <p:sp>
          <p:nvSpPr>
            <p:cNvPr id="6522" name="Google Shape;6522;p33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3" name="Google Shape;6523;p33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4" name="Google Shape;6524;p33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5" name="Google Shape;6525;p33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6" name="Google Shape;6526;p33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7" name="Google Shape;6527;p33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8" name="Google Shape;6528;p33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9" name="Google Shape;6529;p33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0" name="Google Shape;6530;p33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1" name="Google Shape;6531;p33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2" name="Google Shape;6532;p33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3" name="Google Shape;6533;p33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4" name="Google Shape;6534;p33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5" name="Google Shape;6535;p33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6" name="Google Shape;6536;p33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7" name="Google Shape;6537;p33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8" name="Google Shape;6538;p33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9" name="Google Shape;6539;p33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0" name="Google Shape;6540;p33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1" name="Google Shape;6541;p33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2" name="Google Shape;6542;p33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3" name="Google Shape;6543;p33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4" name="Google Shape;6544;p33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5" name="Google Shape;6545;p33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6" name="Google Shape;6546;p33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7" name="Google Shape;6547;p33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8" name="Google Shape;6548;p33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9" name="Google Shape;6549;p33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0" name="Google Shape;6550;p33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1" name="Google Shape;6551;p33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2" name="Google Shape;6552;p33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3" name="Google Shape;6553;p33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4" name="Google Shape;6554;p33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5" name="Google Shape;6555;p33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6" name="Google Shape;6556;p33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7" name="Google Shape;6557;p33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8" name="Google Shape;6558;p33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9" name="Google Shape;6559;p33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0" name="Google Shape;6560;p33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1" name="Google Shape;6561;p33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2" name="Google Shape;6562;p33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3" name="Google Shape;6563;p33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4" name="Google Shape;6564;p33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5" name="Google Shape;6565;p33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6" name="Google Shape;6566;p33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7" name="Google Shape;6567;p33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8" name="Google Shape;6568;p33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9" name="Google Shape;6569;p33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0" name="Google Shape;6570;p33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1" name="Google Shape;6571;p33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2" name="Google Shape;6572;p33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3" name="Google Shape;6573;p33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4" name="Google Shape;6574;p33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5" name="Google Shape;6575;p33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6" name="Google Shape;6576;p33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7" name="Google Shape;6577;p33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8" name="Google Shape;6578;p33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9" name="Google Shape;6579;p33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0" name="Google Shape;6580;p33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1" name="Google Shape;6581;p33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2" name="Google Shape;6582;p33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3" name="Google Shape;6583;p33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4" name="Google Shape;6584;p33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5" name="Google Shape;6585;p33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6" name="Google Shape;6586;p33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7" name="Google Shape;6587;p33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8" name="Google Shape;6588;p33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9" name="Google Shape;6589;p33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0" name="Google Shape;6590;p33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1" name="Google Shape;6591;p33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2" name="Google Shape;6592;p33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3" name="Google Shape;6593;p33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4" name="Google Shape;6594;p33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5" name="Google Shape;6595;p33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6" name="Google Shape;6596;p33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7" name="Google Shape;6597;p33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8" name="Google Shape;6598;p33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9" name="Google Shape;6599;p33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0" name="Google Shape;6600;p33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1" name="Google Shape;6601;p33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2" name="Google Shape;6602;p33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3" name="Google Shape;6603;p33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4" name="Google Shape;6604;p33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5" name="Google Shape;6605;p33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6" name="Google Shape;6606;p33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7" name="Google Shape;6607;p33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8" name="Google Shape;6608;p33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9" name="Google Shape;6609;p33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0" name="Google Shape;6610;p33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1" name="Google Shape;6611;p33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2" name="Google Shape;6612;p33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3" name="Google Shape;6613;p33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4" name="Google Shape;6614;p33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5" name="Google Shape;6615;p33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6" name="Google Shape;6616;p33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7" name="Google Shape;6617;p33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0">
    <p:spTree>
      <p:nvGrpSpPr>
        <p:cNvPr id="1" name="Shape 6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9" name="Google Shape;6619;p34"/>
          <p:cNvSpPr/>
          <p:nvPr/>
        </p:nvSpPr>
        <p:spPr>
          <a:xfrm rot="-9899959">
            <a:off x="5637547" y="2531470"/>
            <a:ext cx="4025553" cy="2995700"/>
          </a:xfrm>
          <a:custGeom>
            <a:avLst/>
            <a:gdLst/>
            <a:ahLst/>
            <a:cxnLst/>
            <a:rect l="l" t="t" r="r" b="b"/>
            <a:pathLst>
              <a:path w="47735" h="35523" extrusionOk="0">
                <a:moveTo>
                  <a:pt x="37516" y="0"/>
                </a:moveTo>
                <a:cubicBezTo>
                  <a:pt x="37361" y="0"/>
                  <a:pt x="37204" y="5"/>
                  <a:pt x="37047" y="15"/>
                </a:cubicBezTo>
                <a:cubicBezTo>
                  <a:pt x="31727" y="347"/>
                  <a:pt x="27466" y="4779"/>
                  <a:pt x="22227" y="5637"/>
                </a:cubicBezTo>
                <a:cubicBezTo>
                  <a:pt x="21878" y="5695"/>
                  <a:pt x="21525" y="5742"/>
                  <a:pt x="21172" y="5783"/>
                </a:cubicBezTo>
                <a:cubicBezTo>
                  <a:pt x="16327" y="6342"/>
                  <a:pt x="11213" y="5507"/>
                  <a:pt x="6552" y="7269"/>
                </a:cubicBezTo>
                <a:cubicBezTo>
                  <a:pt x="4500" y="8042"/>
                  <a:pt x="2579" y="9590"/>
                  <a:pt x="1405" y="11442"/>
                </a:cubicBezTo>
                <a:cubicBezTo>
                  <a:pt x="455" y="12949"/>
                  <a:pt x="1" y="14825"/>
                  <a:pt x="455" y="16549"/>
                </a:cubicBezTo>
                <a:cubicBezTo>
                  <a:pt x="1296" y="19768"/>
                  <a:pt x="4516" y="21085"/>
                  <a:pt x="7322" y="22188"/>
                </a:cubicBezTo>
                <a:cubicBezTo>
                  <a:pt x="9779" y="23151"/>
                  <a:pt x="12259" y="24298"/>
                  <a:pt x="13966" y="26388"/>
                </a:cubicBezTo>
                <a:cubicBezTo>
                  <a:pt x="15831" y="28674"/>
                  <a:pt x="16103" y="31806"/>
                  <a:pt x="18305" y="33856"/>
                </a:cubicBezTo>
                <a:cubicBezTo>
                  <a:pt x="19554" y="35018"/>
                  <a:pt x="21179" y="35522"/>
                  <a:pt x="22832" y="35522"/>
                </a:cubicBezTo>
                <a:cubicBezTo>
                  <a:pt x="24137" y="35522"/>
                  <a:pt x="25460" y="35207"/>
                  <a:pt x="26628" y="34653"/>
                </a:cubicBezTo>
                <a:cubicBezTo>
                  <a:pt x="29525" y="33279"/>
                  <a:pt x="31646" y="30694"/>
                  <a:pt x="33533" y="28098"/>
                </a:cubicBezTo>
                <a:cubicBezTo>
                  <a:pt x="35382" y="25557"/>
                  <a:pt x="37247" y="22744"/>
                  <a:pt x="39786" y="20837"/>
                </a:cubicBezTo>
                <a:cubicBezTo>
                  <a:pt x="41554" y="19507"/>
                  <a:pt x="43654" y="18588"/>
                  <a:pt x="45136" y="16945"/>
                </a:cubicBezTo>
                <a:cubicBezTo>
                  <a:pt x="47321" y="14523"/>
                  <a:pt x="47735" y="10828"/>
                  <a:pt x="46680" y="7740"/>
                </a:cubicBezTo>
                <a:cubicBezTo>
                  <a:pt x="45369" y="3892"/>
                  <a:pt x="41914" y="0"/>
                  <a:pt x="3751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0" name="Google Shape;6620;p34"/>
          <p:cNvSpPr/>
          <p:nvPr/>
        </p:nvSpPr>
        <p:spPr>
          <a:xfrm rot="10800000" flipH="1">
            <a:off x="-261750" y="42"/>
            <a:ext cx="3681001" cy="116080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21" name="Google Shape;6621;p34"/>
          <p:cNvGrpSpPr/>
          <p:nvPr/>
        </p:nvGrpSpPr>
        <p:grpSpPr>
          <a:xfrm>
            <a:off x="7590725" y="2183650"/>
            <a:ext cx="669475" cy="486350"/>
            <a:chOff x="5710525" y="4183150"/>
            <a:chExt cx="669475" cy="486350"/>
          </a:xfrm>
        </p:grpSpPr>
        <p:sp>
          <p:nvSpPr>
            <p:cNvPr id="6622" name="Google Shape;6622;p34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3" name="Google Shape;6623;p34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4" name="Google Shape;6624;p34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5" name="Google Shape;6625;p34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6" name="Google Shape;6626;p34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7" name="Google Shape;6627;p34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8" name="Google Shape;6628;p34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9" name="Google Shape;6629;p34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0" name="Google Shape;6630;p34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1" name="Google Shape;6631;p34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2" name="Google Shape;6632;p34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3" name="Google Shape;6633;p34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4" name="Google Shape;6634;p34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5" name="Google Shape;6635;p34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6" name="Google Shape;6636;p34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7" name="Google Shape;6637;p34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38" name="Google Shape;6638;p34"/>
          <p:cNvSpPr/>
          <p:nvPr/>
        </p:nvSpPr>
        <p:spPr>
          <a:xfrm flipH="1">
            <a:off x="4389248" y="599588"/>
            <a:ext cx="841828" cy="841828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9" name="Google Shape;6639;p34"/>
          <p:cNvGrpSpPr/>
          <p:nvPr/>
        </p:nvGrpSpPr>
        <p:grpSpPr>
          <a:xfrm flipH="1">
            <a:off x="3085582" y="-88"/>
            <a:ext cx="611786" cy="1983735"/>
            <a:chOff x="9295275" y="2826313"/>
            <a:chExt cx="363250" cy="1177850"/>
          </a:xfrm>
        </p:grpSpPr>
        <p:sp>
          <p:nvSpPr>
            <p:cNvPr id="6640" name="Google Shape;6640;p34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1" name="Google Shape;6641;p34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2" name="Google Shape;6642;p34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3" name="Google Shape;6643;p34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4" name="Google Shape;6644;p34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5" name="Google Shape;6645;p34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6" name="Google Shape;6646;p34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7" name="Google Shape;6647;p34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8" name="Google Shape;6648;p34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9" name="Google Shape;6649;p34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0" name="Google Shape;6650;p34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1" name="Google Shape;6651;p34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2" name="Google Shape;6652;p34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3" name="Google Shape;6653;p34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4" name="Google Shape;6654;p34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5" name="Google Shape;6655;p34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6" name="Google Shape;6656;p34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7" name="Google Shape;6657;p34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8" name="Google Shape;6658;p34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9" name="Google Shape;6659;p34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0" name="Google Shape;6660;p34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1" name="Google Shape;6661;p34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2" name="Google Shape;6662;p34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3" name="Google Shape;6663;p34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4" name="Google Shape;6664;p34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5" name="Google Shape;6665;p34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6" name="Google Shape;6666;p34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7" name="Google Shape;6667;p34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8" name="Google Shape;6668;p34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9" name="Google Shape;6669;p34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0" name="Google Shape;6670;p34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1" name="Google Shape;6671;p34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2" name="Google Shape;6672;p34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3" name="Google Shape;6673;p34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4" name="Google Shape;6674;p34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5" name="Google Shape;6675;p34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6" name="Google Shape;6676;p34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7" name="Google Shape;6677;p34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8" name="Google Shape;6678;p34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9" name="Google Shape;6679;p34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0" name="Google Shape;6680;p34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1" name="Google Shape;6681;p34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2" name="Google Shape;6682;p34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3" name="Google Shape;6683;p34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4" name="Google Shape;6684;p34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5" name="Google Shape;6685;p34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6" name="Google Shape;6686;p34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7" name="Google Shape;6687;p34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8" name="Google Shape;6688;p34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9" name="Google Shape;6689;p34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0" name="Google Shape;6690;p34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1" name="Google Shape;6691;p34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2" name="Google Shape;6692;p34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3" name="Google Shape;6693;p34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4" name="Google Shape;6694;p34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5" name="Google Shape;6695;p34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6" name="Google Shape;6696;p34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34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8" name="Google Shape;6698;p34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9" name="Google Shape;6699;p34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0" name="Google Shape;6700;p34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1" name="Google Shape;6701;p34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2" name="Google Shape;6702;p34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3" name="Google Shape;6703;p34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4" name="Google Shape;6704;p34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5" name="Google Shape;6705;p34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6" name="Google Shape;6706;p34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7" name="Google Shape;6707;p34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8" name="Google Shape;6708;p34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9" name="Google Shape;6709;p34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0" name="Google Shape;6710;p34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1" name="Google Shape;6711;p34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2" name="Google Shape;6712;p34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3" name="Google Shape;6713;p34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4" name="Google Shape;6714;p34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5" name="Google Shape;6715;p34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6" name="Google Shape;6716;p34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7" name="Google Shape;6717;p34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8" name="Google Shape;6718;p34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9" name="Google Shape;6719;p34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0" name="Google Shape;6720;p34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1" name="Google Shape;6721;p34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2" name="Google Shape;6722;p34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3" name="Google Shape;6723;p34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4" name="Google Shape;6724;p34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5" name="Google Shape;6725;p34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6" name="Google Shape;6726;p34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7" name="Google Shape;6727;p34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8" name="Google Shape;6728;p34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9" name="Google Shape;6729;p34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0" name="Google Shape;6730;p34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1" name="Google Shape;6731;p34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2" name="Google Shape;6732;p34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3" name="Google Shape;6733;p34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4" name="Google Shape;6734;p34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5" name="Google Shape;6735;p34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36" name="Google Shape;6736;p34"/>
          <p:cNvSpPr/>
          <p:nvPr/>
        </p:nvSpPr>
        <p:spPr>
          <a:xfrm>
            <a:off x="3540625" y="4054849"/>
            <a:ext cx="1690449" cy="1690449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7" name="Google Shape;6737;p34"/>
          <p:cNvGrpSpPr/>
          <p:nvPr/>
        </p:nvGrpSpPr>
        <p:grpSpPr>
          <a:xfrm flipH="1">
            <a:off x="781550" y="616750"/>
            <a:ext cx="544125" cy="750025"/>
            <a:chOff x="2551975" y="1324025"/>
            <a:chExt cx="544125" cy="750025"/>
          </a:xfrm>
        </p:grpSpPr>
        <p:sp>
          <p:nvSpPr>
            <p:cNvPr id="6738" name="Google Shape;6738;p34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9" name="Google Shape;6739;p34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0" name="Google Shape;6740;p34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1" name="Google Shape;6741;p34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2" name="Google Shape;6742;p34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3" name="Google Shape;6743;p34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4" name="Google Shape;6744;p34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5" name="Google Shape;6745;p34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6" name="Google Shape;6746;p34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7" name="Google Shape;6747;p34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8" name="Google Shape;6748;p34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9" name="Google Shape;6749;p34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0" name="Google Shape;6750;p34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1" name="Google Shape;6751;p34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2" name="Google Shape;6752;p34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3" name="Google Shape;6753;p34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0_1">
    <p:spTree>
      <p:nvGrpSpPr>
        <p:cNvPr id="1" name="Shape 6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5" name="Google Shape;6755;p35"/>
          <p:cNvSpPr/>
          <p:nvPr/>
        </p:nvSpPr>
        <p:spPr>
          <a:xfrm rot="10800000">
            <a:off x="7384333" y="-99"/>
            <a:ext cx="1759667" cy="1435424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6" name="Google Shape;6756;p35"/>
          <p:cNvSpPr/>
          <p:nvPr/>
        </p:nvSpPr>
        <p:spPr>
          <a:xfrm rot="10800000">
            <a:off x="-1342277" y="3460521"/>
            <a:ext cx="5743479" cy="1778230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7" name="Google Shape;6757;p35"/>
          <p:cNvSpPr/>
          <p:nvPr/>
        </p:nvSpPr>
        <p:spPr>
          <a:xfrm flipH="1">
            <a:off x="949011" y="-1047653"/>
            <a:ext cx="2306393" cy="2306393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58" name="Google Shape;6758;p35"/>
          <p:cNvGrpSpPr/>
          <p:nvPr/>
        </p:nvGrpSpPr>
        <p:grpSpPr>
          <a:xfrm flipH="1">
            <a:off x="7207447" y="199"/>
            <a:ext cx="1936545" cy="2086109"/>
            <a:chOff x="-3116825" y="4035300"/>
            <a:chExt cx="1101875" cy="1186975"/>
          </a:xfrm>
        </p:grpSpPr>
        <p:sp>
          <p:nvSpPr>
            <p:cNvPr id="6759" name="Google Shape;6759;p35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0" name="Google Shape;6760;p35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1" name="Google Shape;6761;p35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2" name="Google Shape;6762;p35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3" name="Google Shape;6763;p35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4" name="Google Shape;6764;p35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5" name="Google Shape;6765;p35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6" name="Google Shape;6766;p35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7" name="Google Shape;6767;p35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8" name="Google Shape;6768;p35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9" name="Google Shape;6769;p35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0" name="Google Shape;6770;p35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1" name="Google Shape;6771;p35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2" name="Google Shape;6772;p35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3" name="Google Shape;6773;p35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4" name="Google Shape;6774;p35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5" name="Google Shape;6775;p35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6" name="Google Shape;6776;p35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7" name="Google Shape;6777;p35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8" name="Google Shape;6778;p35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9" name="Google Shape;6779;p35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0" name="Google Shape;6780;p35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1" name="Google Shape;6781;p35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2" name="Google Shape;6782;p35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3" name="Google Shape;6783;p35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4" name="Google Shape;6784;p35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5" name="Google Shape;6785;p35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6" name="Google Shape;6786;p35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7" name="Google Shape;6787;p35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8" name="Google Shape;6788;p35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9" name="Google Shape;6789;p35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0" name="Google Shape;6790;p35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1" name="Google Shape;6791;p35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2" name="Google Shape;6792;p35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3" name="Google Shape;6793;p35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4" name="Google Shape;6794;p35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5" name="Google Shape;6795;p35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6" name="Google Shape;6796;p35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7" name="Google Shape;6797;p35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8" name="Google Shape;6798;p35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9" name="Google Shape;6799;p35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0" name="Google Shape;6800;p35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1" name="Google Shape;6801;p35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2" name="Google Shape;6802;p35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3" name="Google Shape;6803;p35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4" name="Google Shape;6804;p35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5" name="Google Shape;6805;p35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6" name="Google Shape;6806;p35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7" name="Google Shape;6807;p35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8" name="Google Shape;6808;p35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9" name="Google Shape;6809;p35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0" name="Google Shape;6810;p35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1" name="Google Shape;6811;p35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2" name="Google Shape;6812;p35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3" name="Google Shape;6813;p35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4" name="Google Shape;6814;p35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5" name="Google Shape;6815;p35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6" name="Google Shape;6816;p35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7" name="Google Shape;6817;p35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8" name="Google Shape;6818;p35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9" name="Google Shape;6819;p35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0" name="Google Shape;6820;p35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1" name="Google Shape;6821;p35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2" name="Google Shape;6822;p35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3" name="Google Shape;6823;p35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4" name="Google Shape;6824;p35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5" name="Google Shape;6825;p35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6" name="Google Shape;6826;p35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7" name="Google Shape;6827;p35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8" name="Google Shape;6828;p35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9" name="Google Shape;6829;p35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0" name="Google Shape;6830;p35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1" name="Google Shape;6831;p35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2" name="Google Shape;6832;p35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3" name="Google Shape;6833;p35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4" name="Google Shape;6834;p35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5" name="Google Shape;6835;p35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6" name="Google Shape;6836;p35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7" name="Google Shape;6837;p35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8" name="Google Shape;6838;p35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9" name="Google Shape;6839;p35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0" name="Google Shape;6840;p35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1" name="Google Shape;6841;p35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2" name="Google Shape;6842;p35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3" name="Google Shape;6843;p35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4" name="Google Shape;6844;p35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5" name="Google Shape;6845;p35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6" name="Google Shape;6846;p35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7" name="Google Shape;6847;p35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8" name="Google Shape;6848;p35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9" name="Google Shape;6849;p35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0" name="Google Shape;6850;p35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1" name="Google Shape;6851;p35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2" name="Google Shape;6852;p35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3" name="Google Shape;6853;p35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4" name="Google Shape;6854;p35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5" name="Google Shape;6855;p35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6" name="Google Shape;6856;p35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7" name="Google Shape;6857;p35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8" name="Google Shape;6858;p35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9" name="Google Shape;6859;p35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0" name="Google Shape;6860;p35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1" name="Google Shape;6861;p35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2" name="Google Shape;6862;p35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3" name="Google Shape;6863;p35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4" name="Google Shape;6864;p35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5" name="Google Shape;6865;p35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6" name="Google Shape;6866;p35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7" name="Google Shape;6867;p35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8" name="Google Shape;6868;p35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9" name="Google Shape;6869;p35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0" name="Google Shape;6870;p35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1" name="Google Shape;6871;p35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2" name="Google Shape;6872;p35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3" name="Google Shape;6873;p35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4" name="Google Shape;6874;p35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5" name="Google Shape;6875;p35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6" name="Google Shape;6876;p35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7" name="Google Shape;6877;p35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8" name="Google Shape;6878;p35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9" name="Google Shape;6879;p35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0" name="Google Shape;6880;p35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1" name="Google Shape;6881;p35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2" name="Google Shape;6882;p35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3" name="Google Shape;6883;p35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4" name="Google Shape;6884;p35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35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35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35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35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35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35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35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35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35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35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35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35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35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35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35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35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35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35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35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35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35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35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35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35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35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35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35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35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35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35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35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35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35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35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35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35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35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35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35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35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35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35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35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35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35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35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35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35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35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35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35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35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35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35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35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35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35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35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35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35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35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35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35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35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35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35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35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35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35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35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35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35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35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35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35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35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35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35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35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35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35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35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35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35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35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35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35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35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35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35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35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35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35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35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35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35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35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35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35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35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35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35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35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35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35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35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1" name="Google Shape;6991;p35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2" name="Google Shape;6992;p35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35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35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35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35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35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35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35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35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35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35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35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35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35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35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35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35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35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35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35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35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35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35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35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35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35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35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35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35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35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35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35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35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35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35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35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35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9" name="Google Shape;7029;p35"/>
          <p:cNvSpPr/>
          <p:nvPr/>
        </p:nvSpPr>
        <p:spPr>
          <a:xfrm>
            <a:off x="4706074" y="4393500"/>
            <a:ext cx="750002" cy="75000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30" name="Google Shape;7030;p35"/>
          <p:cNvGrpSpPr/>
          <p:nvPr/>
        </p:nvGrpSpPr>
        <p:grpSpPr>
          <a:xfrm flipH="1">
            <a:off x="670850" y="3351800"/>
            <a:ext cx="669475" cy="486350"/>
            <a:chOff x="5710525" y="4183150"/>
            <a:chExt cx="669475" cy="486350"/>
          </a:xfrm>
        </p:grpSpPr>
        <p:sp>
          <p:nvSpPr>
            <p:cNvPr id="7031" name="Google Shape;7031;p35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35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35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35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35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35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35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35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35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35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35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35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35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35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35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35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47" name="Google Shape;7047;p35"/>
          <p:cNvGrpSpPr/>
          <p:nvPr/>
        </p:nvGrpSpPr>
        <p:grpSpPr>
          <a:xfrm flipH="1">
            <a:off x="2849025" y="342600"/>
            <a:ext cx="544125" cy="750025"/>
            <a:chOff x="2551975" y="1324025"/>
            <a:chExt cx="544125" cy="750025"/>
          </a:xfrm>
        </p:grpSpPr>
        <p:sp>
          <p:nvSpPr>
            <p:cNvPr id="7048" name="Google Shape;7048;p35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35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35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35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35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35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35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35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35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35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35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35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35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35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35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35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"/>
          <p:cNvSpPr/>
          <p:nvPr/>
        </p:nvSpPr>
        <p:spPr>
          <a:xfrm>
            <a:off x="7091100" y="292499"/>
            <a:ext cx="1690449" cy="1690449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5"/>
          <p:cNvSpPr/>
          <p:nvPr/>
        </p:nvSpPr>
        <p:spPr>
          <a:xfrm>
            <a:off x="4779400" y="2076873"/>
            <a:ext cx="4935502" cy="3066637"/>
          </a:xfrm>
          <a:custGeom>
            <a:avLst/>
            <a:gdLst/>
            <a:ahLst/>
            <a:cxnLst/>
            <a:rect l="l" t="t" r="r" b="b"/>
            <a:pathLst>
              <a:path w="94795" h="58903" extrusionOk="0">
                <a:moveTo>
                  <a:pt x="32627" y="1"/>
                </a:moveTo>
                <a:cubicBezTo>
                  <a:pt x="28737" y="1"/>
                  <a:pt x="24890" y="1139"/>
                  <a:pt x="21845" y="3546"/>
                </a:cubicBezTo>
                <a:cubicBezTo>
                  <a:pt x="16017" y="8157"/>
                  <a:pt x="14109" y="16463"/>
                  <a:pt x="15442" y="23775"/>
                </a:cubicBezTo>
                <a:cubicBezTo>
                  <a:pt x="15914" y="26366"/>
                  <a:pt x="16736" y="28913"/>
                  <a:pt x="16820" y="31547"/>
                </a:cubicBezTo>
                <a:cubicBezTo>
                  <a:pt x="16900" y="34182"/>
                  <a:pt x="16074" y="37039"/>
                  <a:pt x="13919" y="38554"/>
                </a:cubicBezTo>
                <a:cubicBezTo>
                  <a:pt x="10996" y="40609"/>
                  <a:pt x="6740" y="39550"/>
                  <a:pt x="3703" y="41431"/>
                </a:cubicBezTo>
                <a:cubicBezTo>
                  <a:pt x="876" y="43179"/>
                  <a:pt x="1" y="47052"/>
                  <a:pt x="769" y="50285"/>
                </a:cubicBezTo>
                <a:cubicBezTo>
                  <a:pt x="1542" y="53516"/>
                  <a:pt x="3606" y="56262"/>
                  <a:pt x="5621" y="58903"/>
                </a:cubicBezTo>
                <a:lnTo>
                  <a:pt x="84991" y="58903"/>
                </a:lnTo>
                <a:lnTo>
                  <a:pt x="88994" y="55080"/>
                </a:lnTo>
                <a:cubicBezTo>
                  <a:pt x="93136" y="51251"/>
                  <a:pt x="94794" y="44951"/>
                  <a:pt x="93073" y="39582"/>
                </a:cubicBezTo>
                <a:cubicBezTo>
                  <a:pt x="91348" y="34211"/>
                  <a:pt x="86336" y="30052"/>
                  <a:pt x="80742" y="29350"/>
                </a:cubicBezTo>
                <a:cubicBezTo>
                  <a:pt x="80023" y="29259"/>
                  <a:pt x="79304" y="29221"/>
                  <a:pt x="78584" y="29221"/>
                </a:cubicBezTo>
                <a:cubicBezTo>
                  <a:pt x="75805" y="29221"/>
                  <a:pt x="73018" y="29784"/>
                  <a:pt x="70236" y="30046"/>
                </a:cubicBezTo>
                <a:cubicBezTo>
                  <a:pt x="69439" y="30121"/>
                  <a:pt x="68626" y="30166"/>
                  <a:pt x="67813" y="30166"/>
                </a:cubicBezTo>
                <a:cubicBezTo>
                  <a:pt x="65050" y="30166"/>
                  <a:pt x="62288" y="29641"/>
                  <a:pt x="60149" y="27961"/>
                </a:cubicBezTo>
                <a:cubicBezTo>
                  <a:pt x="56986" y="25470"/>
                  <a:pt x="56030" y="21184"/>
                  <a:pt x="54622" y="17412"/>
                </a:cubicBezTo>
                <a:cubicBezTo>
                  <a:pt x="52201" y="10935"/>
                  <a:pt x="47682" y="5048"/>
                  <a:pt x="41462" y="2024"/>
                </a:cubicBezTo>
                <a:cubicBezTo>
                  <a:pt x="38733" y="696"/>
                  <a:pt x="35667" y="1"/>
                  <a:pt x="3262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5"/>
          <p:cNvSpPr/>
          <p:nvPr/>
        </p:nvSpPr>
        <p:spPr>
          <a:xfrm rot="10800000" flipH="1">
            <a:off x="0" y="-30"/>
            <a:ext cx="2598804" cy="1614353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9" name="Google Shape;539;p5"/>
          <p:cNvGrpSpPr/>
          <p:nvPr/>
        </p:nvGrpSpPr>
        <p:grpSpPr>
          <a:xfrm>
            <a:off x="8532208" y="-88"/>
            <a:ext cx="611786" cy="1983735"/>
            <a:chOff x="9295275" y="2826313"/>
            <a:chExt cx="363250" cy="1177850"/>
          </a:xfrm>
        </p:grpSpPr>
        <p:sp>
          <p:nvSpPr>
            <p:cNvPr id="540" name="Google Shape;540;p5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5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5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5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5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5"/>
          <p:cNvGrpSpPr/>
          <p:nvPr/>
        </p:nvGrpSpPr>
        <p:grpSpPr>
          <a:xfrm flipH="1">
            <a:off x="586050" y="616763"/>
            <a:ext cx="544125" cy="750025"/>
            <a:chOff x="2551975" y="1324025"/>
            <a:chExt cx="544125" cy="750025"/>
          </a:xfrm>
        </p:grpSpPr>
        <p:sp>
          <p:nvSpPr>
            <p:cNvPr id="637" name="Google Shape;637;p5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3" name="Google Shape;653;p5"/>
          <p:cNvGrpSpPr/>
          <p:nvPr/>
        </p:nvGrpSpPr>
        <p:grpSpPr>
          <a:xfrm flipH="1">
            <a:off x="8096025" y="1662975"/>
            <a:ext cx="669475" cy="486350"/>
            <a:chOff x="5710525" y="4183150"/>
            <a:chExt cx="669475" cy="486350"/>
          </a:xfrm>
        </p:grpSpPr>
        <p:sp>
          <p:nvSpPr>
            <p:cNvPr id="654" name="Google Shape;654;p5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0" name="Google Shape;670;p5"/>
          <p:cNvGrpSpPr/>
          <p:nvPr/>
        </p:nvGrpSpPr>
        <p:grpSpPr>
          <a:xfrm>
            <a:off x="854588" y="4567400"/>
            <a:ext cx="997000" cy="25"/>
            <a:chOff x="854588" y="4567400"/>
            <a:chExt cx="997000" cy="25"/>
          </a:xfrm>
        </p:grpSpPr>
        <p:sp>
          <p:nvSpPr>
            <p:cNvPr id="671" name="Google Shape;671;p5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 rot="-5400000">
              <a:off x="1353075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4" name="Google Shape;674;p5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5"/>
          <p:cNvSpPr txBox="1">
            <a:spLocks noGrp="1"/>
          </p:cNvSpPr>
          <p:nvPr>
            <p:ph type="subTitle" idx="1"/>
          </p:nvPr>
        </p:nvSpPr>
        <p:spPr>
          <a:xfrm>
            <a:off x="717425" y="2014200"/>
            <a:ext cx="34905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6" name="Google Shape;676;p5"/>
          <p:cNvSpPr txBox="1">
            <a:spLocks noGrp="1"/>
          </p:cNvSpPr>
          <p:nvPr>
            <p:ph type="title" idx="2"/>
          </p:nvPr>
        </p:nvSpPr>
        <p:spPr>
          <a:xfrm>
            <a:off x="717432" y="1580600"/>
            <a:ext cx="34905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7" name="Google Shape;677;p5"/>
          <p:cNvSpPr txBox="1">
            <a:spLocks noGrp="1"/>
          </p:cNvSpPr>
          <p:nvPr>
            <p:ph type="subTitle" idx="3"/>
          </p:nvPr>
        </p:nvSpPr>
        <p:spPr>
          <a:xfrm>
            <a:off x="713275" y="3336975"/>
            <a:ext cx="3490500" cy="61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8" name="Google Shape;678;p5"/>
          <p:cNvSpPr txBox="1">
            <a:spLocks noGrp="1"/>
          </p:cNvSpPr>
          <p:nvPr>
            <p:ph type="title" idx="4"/>
          </p:nvPr>
        </p:nvSpPr>
        <p:spPr>
          <a:xfrm>
            <a:off x="713228" y="2903375"/>
            <a:ext cx="3490500" cy="40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6"/>
          <p:cNvSpPr/>
          <p:nvPr/>
        </p:nvSpPr>
        <p:spPr>
          <a:xfrm rot="9709848" flipH="1">
            <a:off x="-726338" y="-534752"/>
            <a:ext cx="2927000" cy="1578568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1" name="Google Shape;681;p6"/>
          <p:cNvGrpSpPr/>
          <p:nvPr/>
        </p:nvGrpSpPr>
        <p:grpSpPr>
          <a:xfrm flipH="1">
            <a:off x="502413" y="503125"/>
            <a:ext cx="669475" cy="486350"/>
            <a:chOff x="5710525" y="4183150"/>
            <a:chExt cx="669475" cy="486350"/>
          </a:xfrm>
        </p:grpSpPr>
        <p:sp>
          <p:nvSpPr>
            <p:cNvPr id="682" name="Google Shape;682;p6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6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6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6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6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6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6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6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8" name="Google Shape;698;p6"/>
          <p:cNvSpPr/>
          <p:nvPr/>
        </p:nvSpPr>
        <p:spPr>
          <a:xfrm>
            <a:off x="8289426" y="756261"/>
            <a:ext cx="365717" cy="36571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9" name="Google Shape;699;p6"/>
          <p:cNvGrpSpPr/>
          <p:nvPr/>
        </p:nvGrpSpPr>
        <p:grpSpPr>
          <a:xfrm>
            <a:off x="8532208" y="-88"/>
            <a:ext cx="611786" cy="1983735"/>
            <a:chOff x="9295275" y="2826313"/>
            <a:chExt cx="363250" cy="1177850"/>
          </a:xfrm>
        </p:grpSpPr>
        <p:sp>
          <p:nvSpPr>
            <p:cNvPr id="700" name="Google Shape;700;p6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6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6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6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6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6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6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6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6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6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6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6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6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6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6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6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6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6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6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6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6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6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6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6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6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6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6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6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6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6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6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6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6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6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6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6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6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6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6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6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6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6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6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6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6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6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6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6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6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6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6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6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6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6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6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6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6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6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6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6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6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6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6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6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6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6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6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6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6" name="Google Shape;796;p6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" name="Google Shape;798;p7"/>
          <p:cNvGrpSpPr/>
          <p:nvPr/>
        </p:nvGrpSpPr>
        <p:grpSpPr>
          <a:xfrm>
            <a:off x="-128" y="199"/>
            <a:ext cx="1936545" cy="2086109"/>
            <a:chOff x="-3116825" y="4035300"/>
            <a:chExt cx="1101875" cy="1186975"/>
          </a:xfrm>
        </p:grpSpPr>
        <p:sp>
          <p:nvSpPr>
            <p:cNvPr id="799" name="Google Shape;799;p7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7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7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7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7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7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7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7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7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7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7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7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7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7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7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7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7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7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7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7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7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7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7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7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7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7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7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7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7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7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7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7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7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7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7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7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7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7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7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7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7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7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7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7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7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7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7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7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7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7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7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7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7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7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7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7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7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7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7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7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7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7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7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7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7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7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7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7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7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7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7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7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7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7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7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7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7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7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7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7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7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7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7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7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7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7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7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7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7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7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7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7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7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7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7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7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7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7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7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7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7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7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7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7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7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7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7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7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7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7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7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7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7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7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7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7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7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7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7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7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7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7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7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7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7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7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7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7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7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7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7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7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7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7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7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7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7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7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7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7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7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7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7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7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7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7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7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7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7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7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7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7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7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7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7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7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7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7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9" name="Google Shape;1069;p7"/>
          <p:cNvSpPr/>
          <p:nvPr/>
        </p:nvSpPr>
        <p:spPr>
          <a:xfrm>
            <a:off x="-57750" y="1519025"/>
            <a:ext cx="4926780" cy="3624487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7"/>
          <p:cNvSpPr/>
          <p:nvPr/>
        </p:nvSpPr>
        <p:spPr>
          <a:xfrm>
            <a:off x="3566963" y="-652750"/>
            <a:ext cx="1574733" cy="1574733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1" name="Google Shape;1071;p7"/>
          <p:cNvGrpSpPr/>
          <p:nvPr/>
        </p:nvGrpSpPr>
        <p:grpSpPr>
          <a:xfrm>
            <a:off x="3885400" y="724375"/>
            <a:ext cx="669475" cy="486350"/>
            <a:chOff x="5710525" y="4183150"/>
            <a:chExt cx="669475" cy="486350"/>
          </a:xfrm>
        </p:grpSpPr>
        <p:sp>
          <p:nvSpPr>
            <p:cNvPr id="1072" name="Google Shape;1072;p7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7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7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7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7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7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7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7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7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7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7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7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7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7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7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7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7"/>
          <p:cNvGrpSpPr/>
          <p:nvPr/>
        </p:nvGrpSpPr>
        <p:grpSpPr>
          <a:xfrm>
            <a:off x="7255388" y="4567400"/>
            <a:ext cx="997000" cy="25"/>
            <a:chOff x="854588" y="4567400"/>
            <a:chExt cx="997000" cy="25"/>
          </a:xfrm>
        </p:grpSpPr>
        <p:sp>
          <p:nvSpPr>
            <p:cNvPr id="1089" name="Google Shape;1089;p7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7"/>
            <p:cNvSpPr/>
            <p:nvPr/>
          </p:nvSpPr>
          <p:spPr>
            <a:xfrm rot="-5400000">
              <a:off x="1394488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7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2" name="Google Shape;1092;p7"/>
          <p:cNvSpPr txBox="1">
            <a:spLocks noGrp="1"/>
          </p:cNvSpPr>
          <p:nvPr>
            <p:ph type="title"/>
          </p:nvPr>
        </p:nvSpPr>
        <p:spPr>
          <a:xfrm flipH="1">
            <a:off x="4677175" y="1054600"/>
            <a:ext cx="3753600" cy="208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3" name="Google Shape;1093;p7"/>
          <p:cNvSpPr txBox="1">
            <a:spLocks noGrp="1"/>
          </p:cNvSpPr>
          <p:nvPr>
            <p:ph type="subTitle" idx="1"/>
          </p:nvPr>
        </p:nvSpPr>
        <p:spPr>
          <a:xfrm flipH="1">
            <a:off x="4943575" y="3138500"/>
            <a:ext cx="3487200" cy="9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5" name="Google Shape;1095;p8"/>
          <p:cNvGrpSpPr/>
          <p:nvPr/>
        </p:nvGrpSpPr>
        <p:grpSpPr>
          <a:xfrm rot="5400000">
            <a:off x="1060072" y="-1012676"/>
            <a:ext cx="1936545" cy="2086109"/>
            <a:chOff x="-3116825" y="4035300"/>
            <a:chExt cx="1101875" cy="1186975"/>
          </a:xfrm>
        </p:grpSpPr>
        <p:sp>
          <p:nvSpPr>
            <p:cNvPr id="1096" name="Google Shape;1096;p8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8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8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8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8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8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8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8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8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8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8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8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8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8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8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8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8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8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8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8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8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8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8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8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8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8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8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8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8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8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8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8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8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8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8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8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8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8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8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8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8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8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8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8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8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8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8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8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8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8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8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8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8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8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8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8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8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8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8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8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8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8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8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8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8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8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8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8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8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8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8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8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8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8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8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8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8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8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8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8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8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8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8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8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8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8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8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8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8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8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8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8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8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8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8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8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8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8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8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8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8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8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8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8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8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8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8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8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8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8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8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8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8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8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8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8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8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8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8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8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8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8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8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8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8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8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8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8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8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8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8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8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8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8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8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8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8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8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8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8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8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8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8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8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8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8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8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8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8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8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8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8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8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8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8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8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8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8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8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8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8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8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8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8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8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8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8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8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8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8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8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8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8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8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8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8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8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8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8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8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8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8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8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8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8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8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8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8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8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8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8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8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8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8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8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8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8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8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8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8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8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8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8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8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8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8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8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8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8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8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8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8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8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8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8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8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8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8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8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8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8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8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8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8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8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8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8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8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8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8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8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8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8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8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8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8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8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8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8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8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8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8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8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8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8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8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8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8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8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8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8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8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8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8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8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8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8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8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8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8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8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8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8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8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8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8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8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8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8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8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6" name="Google Shape;1366;p8"/>
          <p:cNvSpPr/>
          <p:nvPr/>
        </p:nvSpPr>
        <p:spPr>
          <a:xfrm rot="10800000" flipH="1">
            <a:off x="-1342651" y="3812775"/>
            <a:ext cx="5784052" cy="1790874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8"/>
          <p:cNvSpPr/>
          <p:nvPr/>
        </p:nvSpPr>
        <p:spPr>
          <a:xfrm rot="10800000">
            <a:off x="6338683" y="-13"/>
            <a:ext cx="2805317" cy="1512913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8"/>
          <p:cNvSpPr/>
          <p:nvPr/>
        </p:nvSpPr>
        <p:spPr>
          <a:xfrm>
            <a:off x="-742487" y="2008350"/>
            <a:ext cx="1574733" cy="1574733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9" name="Google Shape;1369;p8"/>
          <p:cNvGrpSpPr/>
          <p:nvPr/>
        </p:nvGrpSpPr>
        <p:grpSpPr>
          <a:xfrm>
            <a:off x="5818350" y="332900"/>
            <a:ext cx="669475" cy="486350"/>
            <a:chOff x="5710525" y="4183150"/>
            <a:chExt cx="669475" cy="486350"/>
          </a:xfrm>
        </p:grpSpPr>
        <p:sp>
          <p:nvSpPr>
            <p:cNvPr id="1370" name="Google Shape;1370;p8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8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8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8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8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8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8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8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8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8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8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8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8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8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8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8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8"/>
          <p:cNvGrpSpPr/>
          <p:nvPr/>
        </p:nvGrpSpPr>
        <p:grpSpPr>
          <a:xfrm flipH="1">
            <a:off x="441163" y="1611175"/>
            <a:ext cx="544125" cy="750025"/>
            <a:chOff x="2551975" y="1324025"/>
            <a:chExt cx="544125" cy="750025"/>
          </a:xfrm>
        </p:grpSpPr>
        <p:sp>
          <p:nvSpPr>
            <p:cNvPr id="1387" name="Google Shape;1387;p8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8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8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8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8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8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8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8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8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8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8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8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8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8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8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8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3" name="Google Shape;1403;p8"/>
          <p:cNvSpPr/>
          <p:nvPr/>
        </p:nvSpPr>
        <p:spPr>
          <a:xfrm>
            <a:off x="2857672" y="769425"/>
            <a:ext cx="375001" cy="375001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4" name="Google Shape;1404;p8"/>
          <p:cNvGrpSpPr/>
          <p:nvPr/>
        </p:nvGrpSpPr>
        <p:grpSpPr>
          <a:xfrm>
            <a:off x="7179188" y="4567400"/>
            <a:ext cx="997000" cy="25"/>
            <a:chOff x="854588" y="4567400"/>
            <a:chExt cx="997000" cy="25"/>
          </a:xfrm>
        </p:grpSpPr>
        <p:sp>
          <p:nvSpPr>
            <p:cNvPr id="1405" name="Google Shape;1405;p8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8"/>
            <p:cNvSpPr/>
            <p:nvPr/>
          </p:nvSpPr>
          <p:spPr>
            <a:xfrm rot="-5400000">
              <a:off x="1394488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8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08" name="Google Shape;1408;p8"/>
          <p:cNvSpPr/>
          <p:nvPr/>
        </p:nvSpPr>
        <p:spPr>
          <a:xfrm>
            <a:off x="3657577" y="4232662"/>
            <a:ext cx="669499" cy="669499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9" name="Google Shape;1409;p8"/>
          <p:cNvSpPr txBox="1">
            <a:spLocks noGrp="1"/>
          </p:cNvSpPr>
          <p:nvPr>
            <p:ph type="title"/>
          </p:nvPr>
        </p:nvSpPr>
        <p:spPr>
          <a:xfrm>
            <a:off x="1388100" y="1110750"/>
            <a:ext cx="6367800" cy="292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1" name="Google Shape;1411;p9"/>
          <p:cNvGrpSpPr/>
          <p:nvPr/>
        </p:nvGrpSpPr>
        <p:grpSpPr>
          <a:xfrm>
            <a:off x="-128" y="199"/>
            <a:ext cx="1936545" cy="2086109"/>
            <a:chOff x="-3116825" y="4035300"/>
            <a:chExt cx="1101875" cy="1186975"/>
          </a:xfrm>
        </p:grpSpPr>
        <p:sp>
          <p:nvSpPr>
            <p:cNvPr id="1412" name="Google Shape;1412;p9"/>
            <p:cNvSpPr/>
            <p:nvPr/>
          </p:nvSpPr>
          <p:spPr>
            <a:xfrm>
              <a:off x="-2033975" y="40353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-2111475" y="40360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-2188975" y="40360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-2266500" y="4036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-2343250" y="403757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-2420750" y="40375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-2499025" y="40391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-2575775" y="40398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-2653275" y="40398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274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-2730800" y="4040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-2807550" y="4042125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-2885800" y="40421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2"/>
                    <a:pt x="0" y="92"/>
                  </a:cubicBezTo>
                  <a:cubicBezTo>
                    <a:pt x="0" y="183"/>
                    <a:pt x="91" y="214"/>
                    <a:pt x="122" y="214"/>
                  </a:cubicBezTo>
                  <a:cubicBezTo>
                    <a:pt x="213" y="214"/>
                    <a:pt x="243" y="15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-2962550" y="40429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-3039300" y="40436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9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-3116825" y="4044125"/>
              <a:ext cx="1500" cy="1825"/>
            </a:xfrm>
            <a:custGeom>
              <a:avLst/>
              <a:gdLst/>
              <a:ahLst/>
              <a:cxnLst/>
              <a:rect l="l" t="t" r="r" b="b"/>
              <a:pathLst>
                <a:path w="60" h="73" extrusionOk="0">
                  <a:moveTo>
                    <a:pt x="49" y="0"/>
                  </a:moveTo>
                  <a:cubicBezTo>
                    <a:pt x="45" y="0"/>
                    <a:pt x="39" y="4"/>
                    <a:pt x="31" y="12"/>
                  </a:cubicBezTo>
                  <a:cubicBezTo>
                    <a:pt x="31" y="12"/>
                    <a:pt x="1" y="12"/>
                    <a:pt x="31" y="73"/>
                  </a:cubicBezTo>
                  <a:cubicBezTo>
                    <a:pt x="54" y="28"/>
                    <a:pt x="59" y="0"/>
                    <a:pt x="49" y="0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-2033975" y="41036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-2111475" y="41052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-2188975" y="41044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-2266500" y="41052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51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-2343250" y="41074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8"/>
                    <a:pt x="274" y="518"/>
                  </a:cubicBezTo>
                  <a:cubicBezTo>
                    <a:pt x="426" y="518"/>
                    <a:pt x="548" y="36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-2420750" y="410597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-2499025" y="41074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66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-2575775" y="41090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27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-2653275" y="4108250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18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18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-2730800" y="41090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-2807550" y="41112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4"/>
                    <a:pt x="123" y="214"/>
                  </a:cubicBezTo>
                  <a:cubicBezTo>
                    <a:pt x="183" y="214"/>
                    <a:pt x="274" y="15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-2885800" y="4110525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-2962550" y="41112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-3039300" y="41128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91" y="92"/>
                    <a:pt x="122" y="61"/>
                    <a:pt x="61" y="61"/>
                  </a:cubicBezTo>
                  <a:cubicBezTo>
                    <a:pt x="61" y="6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-3116825" y="41128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-2033975" y="41728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-2111475" y="41736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-2188975" y="41728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-2266500" y="41743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-2343250" y="41758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-2420750" y="41751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-2499025" y="41766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1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-2575775" y="41774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304"/>
                    <a:pt x="396" y="18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-2653275" y="41766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-2730800" y="41781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-2807550" y="41796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-2885800" y="417892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91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91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-2962550" y="41804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-3039300" y="4181200"/>
              <a:ext cx="2725" cy="2300"/>
            </a:xfrm>
            <a:custGeom>
              <a:avLst/>
              <a:gdLst/>
              <a:ahLst/>
              <a:cxnLst/>
              <a:rect l="l" t="t" r="r" b="b"/>
              <a:pathLst>
                <a:path w="109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79" y="91"/>
                    <a:pt x="108" y="53"/>
                    <a:pt x="87" y="53"/>
                  </a:cubicBezTo>
                  <a:cubicBezTo>
                    <a:pt x="82" y="53"/>
                    <a:pt x="73" y="55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-3116825" y="41812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-2033975" y="42412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-2111475" y="42419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-2188975" y="424197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66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6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-2266500" y="42435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-2343250" y="42442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91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-2420750" y="424427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-2499025" y="42450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4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-2575775" y="42457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214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214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-2653275" y="424577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214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274" y="396"/>
                    <a:pt x="365" y="305"/>
                    <a:pt x="365" y="214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-2730800" y="42473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1"/>
                    <a:pt x="1" y="153"/>
                  </a:cubicBezTo>
                  <a:cubicBezTo>
                    <a:pt x="1" y="213"/>
                    <a:pt x="62" y="305"/>
                    <a:pt x="153" y="305"/>
                  </a:cubicBezTo>
                  <a:cubicBezTo>
                    <a:pt x="244" y="305"/>
                    <a:pt x="305" y="213"/>
                    <a:pt x="305" y="153"/>
                  </a:cubicBezTo>
                  <a:cubicBezTo>
                    <a:pt x="305" y="61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-2807550" y="42480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-2885800" y="4248075"/>
              <a:ext cx="6100" cy="5325"/>
            </a:xfrm>
            <a:custGeom>
              <a:avLst/>
              <a:gdLst/>
              <a:ahLst/>
              <a:cxnLst/>
              <a:rect l="l" t="t" r="r" b="b"/>
              <a:pathLst>
                <a:path w="244" h="213" extrusionOk="0">
                  <a:moveTo>
                    <a:pt x="122" y="0"/>
                  </a:moveTo>
                  <a:cubicBezTo>
                    <a:pt x="61" y="0"/>
                    <a:pt x="0" y="30"/>
                    <a:pt x="0" y="122"/>
                  </a:cubicBezTo>
                  <a:cubicBezTo>
                    <a:pt x="0" y="182"/>
                    <a:pt x="91" y="213"/>
                    <a:pt x="122" y="213"/>
                  </a:cubicBezTo>
                  <a:cubicBezTo>
                    <a:pt x="213" y="213"/>
                    <a:pt x="243" y="182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-2962550" y="42488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92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2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-3039300" y="4249575"/>
              <a:ext cx="1550" cy="2325"/>
            </a:xfrm>
            <a:custGeom>
              <a:avLst/>
              <a:gdLst/>
              <a:ahLst/>
              <a:cxnLst/>
              <a:rect l="l" t="t" r="r" b="b"/>
              <a:pathLst>
                <a:path w="62" h="93" extrusionOk="0">
                  <a:moveTo>
                    <a:pt x="3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62"/>
                    <a:pt x="31" y="92"/>
                    <a:pt x="31" y="92"/>
                  </a:cubicBezTo>
                  <a:cubicBezTo>
                    <a:pt x="61" y="92"/>
                    <a:pt x="61" y="62"/>
                    <a:pt x="61" y="62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-3116825" y="4250450"/>
              <a:ext cx="1475" cy="1450"/>
            </a:xfrm>
            <a:custGeom>
              <a:avLst/>
              <a:gdLst/>
              <a:ahLst/>
              <a:cxnLst/>
              <a:rect l="l" t="t" r="r" b="b"/>
              <a:pathLst>
                <a:path w="59" h="58" extrusionOk="0">
                  <a:moveTo>
                    <a:pt x="51" y="1"/>
                  </a:moveTo>
                  <a:cubicBezTo>
                    <a:pt x="47" y="1"/>
                    <a:pt x="41" y="8"/>
                    <a:pt x="31" y="27"/>
                  </a:cubicBezTo>
                  <a:cubicBezTo>
                    <a:pt x="31" y="27"/>
                    <a:pt x="1" y="27"/>
                    <a:pt x="31" y="57"/>
                  </a:cubicBezTo>
                  <a:cubicBezTo>
                    <a:pt x="52" y="36"/>
                    <a:pt x="59" y="1"/>
                    <a:pt x="51" y="1"/>
                  </a:cubicBezTo>
                  <a:close/>
                  <a:moveTo>
                    <a:pt x="52" y="44"/>
                  </a:moveTo>
                  <a:cubicBezTo>
                    <a:pt x="48" y="44"/>
                    <a:pt x="41" y="47"/>
                    <a:pt x="31" y="57"/>
                  </a:cubicBezTo>
                  <a:cubicBezTo>
                    <a:pt x="52" y="57"/>
                    <a:pt x="58" y="44"/>
                    <a:pt x="52" y="4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-2033975" y="43096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-2111475" y="431112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83"/>
                    <a:pt x="0" y="366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6"/>
                  </a:cubicBezTo>
                  <a:cubicBezTo>
                    <a:pt x="699" y="18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-2188975" y="43103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-2266500" y="4311125"/>
              <a:ext cx="15225" cy="16000"/>
            </a:xfrm>
            <a:custGeom>
              <a:avLst/>
              <a:gdLst/>
              <a:ahLst/>
              <a:cxnLst/>
              <a:rect l="l" t="t" r="r" b="b"/>
              <a:pathLst>
                <a:path w="609" h="640" extrusionOk="0">
                  <a:moveTo>
                    <a:pt x="30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487"/>
                    <a:pt x="153" y="639"/>
                    <a:pt x="305" y="639"/>
                  </a:cubicBezTo>
                  <a:cubicBezTo>
                    <a:pt x="487" y="639"/>
                    <a:pt x="609" y="487"/>
                    <a:pt x="609" y="33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-2343250" y="43126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-2420750" y="43126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-2499025" y="43134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-2575775" y="4315700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39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-2653275" y="43141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21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21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-2730800" y="4314925"/>
              <a:ext cx="7625" cy="8400"/>
            </a:xfrm>
            <a:custGeom>
              <a:avLst/>
              <a:gdLst/>
              <a:ahLst/>
              <a:cxnLst/>
              <a:rect l="l" t="t" r="r" b="b"/>
              <a:pathLst>
                <a:path w="305" h="336" extrusionOk="0">
                  <a:moveTo>
                    <a:pt x="15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244"/>
                    <a:pt x="62" y="335"/>
                    <a:pt x="153" y="335"/>
                  </a:cubicBezTo>
                  <a:cubicBezTo>
                    <a:pt x="244" y="335"/>
                    <a:pt x="305" y="244"/>
                    <a:pt x="305" y="18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-2807550" y="431722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0"/>
                    <a:pt x="1" y="122"/>
                  </a:cubicBezTo>
                  <a:cubicBezTo>
                    <a:pt x="1" y="182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-2885800" y="43164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3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-2962550" y="43172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-3039300" y="43179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-3116825" y="4319500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-2033975" y="4378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-2111475" y="43802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-2188975" y="43787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78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-2266500" y="43810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-2343250" y="43818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-2420750" y="43810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-2499025" y="4382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-2575775" y="43840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305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-2653275" y="43825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-2730800" y="43848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-2807550" y="43856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-2885800" y="43848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-2962550" y="4386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-3039300" y="43878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62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-3116825" y="43878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-2033975" y="44471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-2111475" y="44486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-2188975" y="44486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-2266500" y="44494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3"/>
                    <a:pt x="1" y="305"/>
                  </a:cubicBezTo>
                  <a:cubicBezTo>
                    <a:pt x="1" y="457"/>
                    <a:pt x="183" y="609"/>
                    <a:pt x="335" y="609"/>
                  </a:cubicBezTo>
                  <a:cubicBezTo>
                    <a:pt x="487" y="609"/>
                    <a:pt x="639" y="487"/>
                    <a:pt x="639" y="305"/>
                  </a:cubicBezTo>
                  <a:cubicBezTo>
                    <a:pt x="639" y="153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-2343250" y="44502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-2420750" y="44502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-2499025" y="44509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96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-2575775" y="44524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-2653275" y="44524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-2730800" y="44532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62"/>
                    <a:pt x="1" y="153"/>
                  </a:cubicBezTo>
                  <a:cubicBezTo>
                    <a:pt x="1" y="214"/>
                    <a:pt x="92" y="305"/>
                    <a:pt x="153" y="305"/>
                  </a:cubicBezTo>
                  <a:cubicBezTo>
                    <a:pt x="274" y="305"/>
                    <a:pt x="305" y="21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-2807550" y="445400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7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9"/>
            <p:cNvSpPr/>
            <p:nvPr/>
          </p:nvSpPr>
          <p:spPr>
            <a:xfrm>
              <a:off x="-2885800" y="44540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9"/>
            <p:cNvSpPr/>
            <p:nvPr/>
          </p:nvSpPr>
          <p:spPr>
            <a:xfrm>
              <a:off x="-2962550" y="44547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22"/>
                    <a:pt x="6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9"/>
            <p:cNvSpPr/>
            <p:nvPr/>
          </p:nvSpPr>
          <p:spPr>
            <a:xfrm>
              <a:off x="-3039300" y="44562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9"/>
            <p:cNvSpPr/>
            <p:nvPr/>
          </p:nvSpPr>
          <p:spPr>
            <a:xfrm>
              <a:off x="-3116825" y="44567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9"/>
            <p:cNvSpPr/>
            <p:nvPr/>
          </p:nvSpPr>
          <p:spPr>
            <a:xfrm>
              <a:off x="-2033975" y="4517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-2111475" y="45178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-2188975" y="451630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9"/>
            <p:cNvSpPr/>
            <p:nvPr/>
          </p:nvSpPr>
          <p:spPr>
            <a:xfrm>
              <a:off x="-2266500" y="45185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9"/>
            <p:cNvSpPr/>
            <p:nvPr/>
          </p:nvSpPr>
          <p:spPr>
            <a:xfrm>
              <a:off x="-2343250" y="45193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-2420750" y="45185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-2499025" y="4520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4"/>
                    <a:pt x="122" y="456"/>
                    <a:pt x="244" y="456"/>
                  </a:cubicBezTo>
                  <a:cubicBezTo>
                    <a:pt x="365" y="456"/>
                    <a:pt x="457" y="334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9"/>
            <p:cNvSpPr/>
            <p:nvPr/>
          </p:nvSpPr>
          <p:spPr>
            <a:xfrm>
              <a:off x="-2575775" y="45216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9"/>
            <p:cNvSpPr/>
            <p:nvPr/>
          </p:nvSpPr>
          <p:spPr>
            <a:xfrm>
              <a:off x="-2653275" y="45208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9"/>
            <p:cNvSpPr/>
            <p:nvPr/>
          </p:nvSpPr>
          <p:spPr>
            <a:xfrm>
              <a:off x="-2730800" y="45223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9"/>
            <p:cNvSpPr/>
            <p:nvPr/>
          </p:nvSpPr>
          <p:spPr>
            <a:xfrm>
              <a:off x="-2807550" y="45231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9"/>
            <p:cNvSpPr/>
            <p:nvPr/>
          </p:nvSpPr>
          <p:spPr>
            <a:xfrm>
              <a:off x="-2885800" y="45223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9"/>
            <p:cNvSpPr/>
            <p:nvPr/>
          </p:nvSpPr>
          <p:spPr>
            <a:xfrm>
              <a:off x="-2962550" y="4524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91"/>
                    <a:pt x="31" y="152"/>
                    <a:pt x="91" y="152"/>
                  </a:cubicBezTo>
                  <a:cubicBezTo>
                    <a:pt x="122" y="152"/>
                    <a:pt x="152" y="91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9"/>
            <p:cNvSpPr/>
            <p:nvPr/>
          </p:nvSpPr>
          <p:spPr>
            <a:xfrm>
              <a:off x="-3039300" y="45254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9"/>
            <p:cNvSpPr/>
            <p:nvPr/>
          </p:nvSpPr>
          <p:spPr>
            <a:xfrm>
              <a:off x="-3116825" y="45254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9"/>
            <p:cNvSpPr/>
            <p:nvPr/>
          </p:nvSpPr>
          <p:spPr>
            <a:xfrm>
              <a:off x="-2033975" y="45854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9"/>
            <p:cNvSpPr/>
            <p:nvPr/>
          </p:nvSpPr>
          <p:spPr>
            <a:xfrm>
              <a:off x="-2111475" y="4586225"/>
              <a:ext cx="17500" cy="16725"/>
            </a:xfrm>
            <a:custGeom>
              <a:avLst/>
              <a:gdLst/>
              <a:ahLst/>
              <a:cxnLst/>
              <a:rect l="l" t="t" r="r" b="b"/>
              <a:pathLst>
                <a:path w="700" h="669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9"/>
            <p:cNvSpPr/>
            <p:nvPr/>
          </p:nvSpPr>
          <p:spPr>
            <a:xfrm>
              <a:off x="-2188975" y="458622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9"/>
            <p:cNvSpPr/>
            <p:nvPr/>
          </p:nvSpPr>
          <p:spPr>
            <a:xfrm>
              <a:off x="-2266500" y="45869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9"/>
            <p:cNvSpPr/>
            <p:nvPr/>
          </p:nvSpPr>
          <p:spPr>
            <a:xfrm>
              <a:off x="-2343250" y="4587725"/>
              <a:ext cx="13700" cy="13725"/>
            </a:xfrm>
            <a:custGeom>
              <a:avLst/>
              <a:gdLst/>
              <a:ahLst/>
              <a:cxnLst/>
              <a:rect l="l" t="t" r="r" b="b"/>
              <a:pathLst>
                <a:path w="548" h="549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9"/>
            <p:cNvSpPr/>
            <p:nvPr/>
          </p:nvSpPr>
          <p:spPr>
            <a:xfrm>
              <a:off x="-2420750" y="458772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51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9"/>
            <p:cNvSpPr/>
            <p:nvPr/>
          </p:nvSpPr>
          <p:spPr>
            <a:xfrm>
              <a:off x="-2499025" y="4588500"/>
              <a:ext cx="11425" cy="12175"/>
            </a:xfrm>
            <a:custGeom>
              <a:avLst/>
              <a:gdLst/>
              <a:ahLst/>
              <a:cxnLst/>
              <a:rect l="l" t="t" r="r" b="b"/>
              <a:pathLst>
                <a:path w="457" h="48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87"/>
                    <a:pt x="244" y="487"/>
                  </a:cubicBezTo>
                  <a:cubicBezTo>
                    <a:pt x="365" y="487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9"/>
            <p:cNvSpPr/>
            <p:nvPr/>
          </p:nvSpPr>
          <p:spPr>
            <a:xfrm>
              <a:off x="-2575775" y="4590025"/>
              <a:ext cx="10675" cy="9125"/>
            </a:xfrm>
            <a:custGeom>
              <a:avLst/>
              <a:gdLst/>
              <a:ahLst/>
              <a:cxnLst/>
              <a:rect l="l" t="t" r="r" b="b"/>
              <a:pathLst>
                <a:path w="427" h="365" extrusionOk="0">
                  <a:moveTo>
                    <a:pt x="183" y="0"/>
                  </a:moveTo>
                  <a:cubicBezTo>
                    <a:pt x="92" y="0"/>
                    <a:pt x="1" y="61"/>
                    <a:pt x="1" y="182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2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9"/>
            <p:cNvSpPr/>
            <p:nvPr/>
          </p:nvSpPr>
          <p:spPr>
            <a:xfrm>
              <a:off x="-2653275" y="459002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91"/>
                    <a:pt x="0" y="182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2"/>
                  </a:cubicBezTo>
                  <a:cubicBezTo>
                    <a:pt x="365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9"/>
            <p:cNvSpPr/>
            <p:nvPr/>
          </p:nvSpPr>
          <p:spPr>
            <a:xfrm>
              <a:off x="-2730800" y="45907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4"/>
                    <a:pt x="62" y="304"/>
                    <a:pt x="153" y="304"/>
                  </a:cubicBezTo>
                  <a:cubicBezTo>
                    <a:pt x="244" y="304"/>
                    <a:pt x="305" y="244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9"/>
            <p:cNvSpPr/>
            <p:nvPr/>
          </p:nvSpPr>
          <p:spPr>
            <a:xfrm>
              <a:off x="-2807550" y="4591525"/>
              <a:ext cx="6125" cy="6125"/>
            </a:xfrm>
            <a:custGeom>
              <a:avLst/>
              <a:gdLst/>
              <a:ahLst/>
              <a:cxnLst/>
              <a:rect l="l" t="t" r="r" b="b"/>
              <a:pathLst>
                <a:path w="245" h="245" extrusionOk="0">
                  <a:moveTo>
                    <a:pt x="123" y="1"/>
                  </a:moveTo>
                  <a:cubicBezTo>
                    <a:pt x="31" y="1"/>
                    <a:pt x="1" y="62"/>
                    <a:pt x="1" y="122"/>
                  </a:cubicBezTo>
                  <a:cubicBezTo>
                    <a:pt x="1" y="214"/>
                    <a:pt x="31" y="244"/>
                    <a:pt x="123" y="244"/>
                  </a:cubicBezTo>
                  <a:cubicBezTo>
                    <a:pt x="183" y="244"/>
                    <a:pt x="244" y="214"/>
                    <a:pt x="244" y="122"/>
                  </a:cubicBezTo>
                  <a:cubicBezTo>
                    <a:pt x="244" y="62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9"/>
            <p:cNvSpPr/>
            <p:nvPr/>
          </p:nvSpPr>
          <p:spPr>
            <a:xfrm>
              <a:off x="-2885800" y="459152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214"/>
                    <a:pt x="91" y="244"/>
                    <a:pt x="122" y="244"/>
                  </a:cubicBezTo>
                  <a:cubicBezTo>
                    <a:pt x="213" y="244"/>
                    <a:pt x="243" y="214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9"/>
            <p:cNvSpPr/>
            <p:nvPr/>
          </p:nvSpPr>
          <p:spPr>
            <a:xfrm>
              <a:off x="-2962550" y="4592300"/>
              <a:ext cx="3825" cy="4575"/>
            </a:xfrm>
            <a:custGeom>
              <a:avLst/>
              <a:gdLst/>
              <a:ahLst/>
              <a:cxnLst/>
              <a:rect l="l" t="t" r="r" b="b"/>
              <a:pathLst>
                <a:path w="153" h="183" extrusionOk="0">
                  <a:moveTo>
                    <a:pt x="91" y="0"/>
                  </a:moveTo>
                  <a:cubicBezTo>
                    <a:pt x="31" y="0"/>
                    <a:pt x="0" y="61"/>
                    <a:pt x="0" y="91"/>
                  </a:cubicBezTo>
                  <a:cubicBezTo>
                    <a:pt x="0" y="122"/>
                    <a:pt x="31" y="183"/>
                    <a:pt x="91" y="183"/>
                  </a:cubicBezTo>
                  <a:cubicBezTo>
                    <a:pt x="122" y="183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9"/>
            <p:cNvSpPr/>
            <p:nvPr/>
          </p:nvSpPr>
          <p:spPr>
            <a:xfrm>
              <a:off x="-3039300" y="4593825"/>
              <a:ext cx="3050" cy="1525"/>
            </a:xfrm>
            <a:custGeom>
              <a:avLst/>
              <a:gdLst/>
              <a:ahLst/>
              <a:cxnLst/>
              <a:rect l="l" t="t" r="r" b="b"/>
              <a:pathLst>
                <a:path w="122" h="61" extrusionOk="0">
                  <a:moveTo>
                    <a:pt x="31" y="0"/>
                  </a:moveTo>
                  <a:cubicBezTo>
                    <a:pt x="31" y="0"/>
                    <a:pt x="0" y="0"/>
                    <a:pt x="0" y="30"/>
                  </a:cubicBezTo>
                  <a:cubicBezTo>
                    <a:pt x="0" y="30"/>
                    <a:pt x="0" y="61"/>
                    <a:pt x="31" y="61"/>
                  </a:cubicBezTo>
                  <a:cubicBezTo>
                    <a:pt x="91" y="61"/>
                    <a:pt x="122" y="61"/>
                    <a:pt x="61" y="30"/>
                  </a:cubicBezTo>
                  <a:cubicBezTo>
                    <a:pt x="61" y="30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9"/>
            <p:cNvSpPr/>
            <p:nvPr/>
          </p:nvSpPr>
          <p:spPr>
            <a:xfrm>
              <a:off x="-3116825" y="4594250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1"/>
                  </a:moveTo>
                  <a:cubicBezTo>
                    <a:pt x="46" y="1"/>
                    <a:pt x="40" y="5"/>
                    <a:pt x="31" y="13"/>
                  </a:cubicBezTo>
                  <a:cubicBezTo>
                    <a:pt x="31" y="13"/>
                    <a:pt x="1" y="13"/>
                    <a:pt x="31" y="44"/>
                  </a:cubicBezTo>
                  <a:cubicBezTo>
                    <a:pt x="53" y="22"/>
                    <a:pt x="59" y="1"/>
                    <a:pt x="50" y="1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4"/>
                    <a:pt x="31" y="44"/>
                  </a:cubicBezTo>
                  <a:cubicBezTo>
                    <a:pt x="52" y="44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9"/>
            <p:cNvSpPr/>
            <p:nvPr/>
          </p:nvSpPr>
          <p:spPr>
            <a:xfrm>
              <a:off x="-2033975" y="46530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9"/>
            <p:cNvSpPr/>
            <p:nvPr/>
          </p:nvSpPr>
          <p:spPr>
            <a:xfrm>
              <a:off x="-2111475" y="46553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486"/>
                    <a:pt x="699" y="334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9"/>
            <p:cNvSpPr/>
            <p:nvPr/>
          </p:nvSpPr>
          <p:spPr>
            <a:xfrm>
              <a:off x="-2188975" y="46546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9"/>
            <p:cNvSpPr/>
            <p:nvPr/>
          </p:nvSpPr>
          <p:spPr>
            <a:xfrm>
              <a:off x="-2266500" y="465537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9"/>
            <p:cNvSpPr/>
            <p:nvPr/>
          </p:nvSpPr>
          <p:spPr>
            <a:xfrm>
              <a:off x="-2343250" y="4656125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9"/>
            <p:cNvSpPr/>
            <p:nvPr/>
          </p:nvSpPr>
          <p:spPr>
            <a:xfrm>
              <a:off x="-2420750" y="46561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9"/>
            <p:cNvSpPr/>
            <p:nvPr/>
          </p:nvSpPr>
          <p:spPr>
            <a:xfrm>
              <a:off x="-2499025" y="46568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6"/>
                    <a:pt x="122" y="457"/>
                    <a:pt x="244" y="457"/>
                  </a:cubicBezTo>
                  <a:cubicBezTo>
                    <a:pt x="365" y="457"/>
                    <a:pt x="457" y="366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9"/>
            <p:cNvSpPr/>
            <p:nvPr/>
          </p:nvSpPr>
          <p:spPr>
            <a:xfrm>
              <a:off x="-2575775" y="46591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182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182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9"/>
            <p:cNvSpPr/>
            <p:nvPr/>
          </p:nvSpPr>
          <p:spPr>
            <a:xfrm>
              <a:off x="-2653275" y="46584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274"/>
                    <a:pt x="61" y="365"/>
                    <a:pt x="183" y="365"/>
                  </a:cubicBezTo>
                  <a:cubicBezTo>
                    <a:pt x="274" y="365"/>
                    <a:pt x="365" y="27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9"/>
            <p:cNvSpPr/>
            <p:nvPr/>
          </p:nvSpPr>
          <p:spPr>
            <a:xfrm>
              <a:off x="-2730800" y="465917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9"/>
            <p:cNvSpPr/>
            <p:nvPr/>
          </p:nvSpPr>
          <p:spPr>
            <a:xfrm>
              <a:off x="-2807550" y="4661450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91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91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9"/>
            <p:cNvSpPr/>
            <p:nvPr/>
          </p:nvSpPr>
          <p:spPr>
            <a:xfrm>
              <a:off x="-2885800" y="46599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9"/>
            <p:cNvSpPr/>
            <p:nvPr/>
          </p:nvSpPr>
          <p:spPr>
            <a:xfrm>
              <a:off x="-2962550" y="46606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62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62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9"/>
            <p:cNvSpPr/>
            <p:nvPr/>
          </p:nvSpPr>
          <p:spPr>
            <a:xfrm>
              <a:off x="-3039300" y="46622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61"/>
                    <a:pt x="31" y="61"/>
                    <a:pt x="31" y="61"/>
                  </a:cubicBezTo>
                  <a:cubicBezTo>
                    <a:pt x="61" y="61"/>
                    <a:pt x="61" y="61"/>
                    <a:pt x="61" y="3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9"/>
            <p:cNvSpPr/>
            <p:nvPr/>
          </p:nvSpPr>
          <p:spPr>
            <a:xfrm>
              <a:off x="-3116825" y="466297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0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9"/>
            <p:cNvSpPr/>
            <p:nvPr/>
          </p:nvSpPr>
          <p:spPr>
            <a:xfrm>
              <a:off x="-2033975" y="47230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9"/>
            <p:cNvSpPr/>
            <p:nvPr/>
          </p:nvSpPr>
          <p:spPr>
            <a:xfrm>
              <a:off x="-2111475" y="47237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9"/>
            <p:cNvSpPr/>
            <p:nvPr/>
          </p:nvSpPr>
          <p:spPr>
            <a:xfrm>
              <a:off x="-2188975" y="4723000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9"/>
            <p:cNvSpPr/>
            <p:nvPr/>
          </p:nvSpPr>
          <p:spPr>
            <a:xfrm>
              <a:off x="-2266500" y="47245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6"/>
                    <a:pt x="153" y="608"/>
                    <a:pt x="305" y="608"/>
                  </a:cubicBezTo>
                  <a:cubicBezTo>
                    <a:pt x="487" y="608"/>
                    <a:pt x="609" y="486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9"/>
            <p:cNvSpPr/>
            <p:nvPr/>
          </p:nvSpPr>
          <p:spPr>
            <a:xfrm>
              <a:off x="-2343250" y="47260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9"/>
            <p:cNvSpPr/>
            <p:nvPr/>
          </p:nvSpPr>
          <p:spPr>
            <a:xfrm>
              <a:off x="-2420750" y="4724525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9"/>
            <p:cNvSpPr/>
            <p:nvPr/>
          </p:nvSpPr>
          <p:spPr>
            <a:xfrm>
              <a:off x="-2499025" y="472680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9"/>
            <p:cNvSpPr/>
            <p:nvPr/>
          </p:nvSpPr>
          <p:spPr>
            <a:xfrm>
              <a:off x="-2575775" y="472755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9"/>
            <p:cNvSpPr/>
            <p:nvPr/>
          </p:nvSpPr>
          <p:spPr>
            <a:xfrm>
              <a:off x="-2653275" y="472680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9"/>
            <p:cNvSpPr/>
            <p:nvPr/>
          </p:nvSpPr>
          <p:spPr>
            <a:xfrm>
              <a:off x="-2730800" y="4728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9"/>
            <p:cNvSpPr/>
            <p:nvPr/>
          </p:nvSpPr>
          <p:spPr>
            <a:xfrm>
              <a:off x="-2807550" y="47290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4"/>
                    <a:pt x="123" y="244"/>
                  </a:cubicBezTo>
                  <a:cubicBezTo>
                    <a:pt x="183" y="244"/>
                    <a:pt x="274" y="18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9"/>
            <p:cNvSpPr/>
            <p:nvPr/>
          </p:nvSpPr>
          <p:spPr>
            <a:xfrm>
              <a:off x="-2885800" y="472832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30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9"/>
            <p:cNvSpPr/>
            <p:nvPr/>
          </p:nvSpPr>
          <p:spPr>
            <a:xfrm>
              <a:off x="-2962550" y="473060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9"/>
            <p:cNvSpPr/>
            <p:nvPr/>
          </p:nvSpPr>
          <p:spPr>
            <a:xfrm>
              <a:off x="-3039300" y="47313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92"/>
                    <a:pt x="31" y="92"/>
                  </a:cubicBezTo>
                  <a:cubicBezTo>
                    <a:pt x="91" y="9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9"/>
            <p:cNvSpPr/>
            <p:nvPr/>
          </p:nvSpPr>
          <p:spPr>
            <a:xfrm>
              <a:off x="-3116825" y="4731350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9"/>
            <p:cNvSpPr/>
            <p:nvPr/>
          </p:nvSpPr>
          <p:spPr>
            <a:xfrm>
              <a:off x="-2033975" y="47913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6"/>
                  </a:cubicBezTo>
                  <a:cubicBezTo>
                    <a:pt x="1" y="578"/>
                    <a:pt x="153" y="761"/>
                    <a:pt x="365" y="761"/>
                  </a:cubicBezTo>
                  <a:cubicBezTo>
                    <a:pt x="578" y="761"/>
                    <a:pt x="761" y="578"/>
                    <a:pt x="761" y="366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9"/>
            <p:cNvSpPr/>
            <p:nvPr/>
          </p:nvSpPr>
          <p:spPr>
            <a:xfrm>
              <a:off x="-2111475" y="479215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65" y="699"/>
                  </a:cubicBezTo>
                  <a:cubicBezTo>
                    <a:pt x="548" y="699"/>
                    <a:pt x="699" y="517"/>
                    <a:pt x="699" y="33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9"/>
            <p:cNvSpPr/>
            <p:nvPr/>
          </p:nvSpPr>
          <p:spPr>
            <a:xfrm>
              <a:off x="-2188975" y="4792150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99"/>
                    <a:pt x="334" y="699"/>
                  </a:cubicBezTo>
                  <a:cubicBezTo>
                    <a:pt x="486" y="699"/>
                    <a:pt x="638" y="517"/>
                    <a:pt x="669" y="33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9"/>
            <p:cNvSpPr/>
            <p:nvPr/>
          </p:nvSpPr>
          <p:spPr>
            <a:xfrm>
              <a:off x="-2266500" y="479290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9"/>
            <p:cNvSpPr/>
            <p:nvPr/>
          </p:nvSpPr>
          <p:spPr>
            <a:xfrm>
              <a:off x="-2343250" y="479442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9"/>
            <p:cNvSpPr/>
            <p:nvPr/>
          </p:nvSpPr>
          <p:spPr>
            <a:xfrm>
              <a:off x="-2420750" y="4794425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9"/>
            <p:cNvSpPr/>
            <p:nvPr/>
          </p:nvSpPr>
          <p:spPr>
            <a:xfrm>
              <a:off x="-2499025" y="47951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14"/>
                  </a:cubicBezTo>
                  <a:cubicBezTo>
                    <a:pt x="1" y="335"/>
                    <a:pt x="122" y="457"/>
                    <a:pt x="244" y="457"/>
                  </a:cubicBezTo>
                  <a:cubicBezTo>
                    <a:pt x="396" y="457"/>
                    <a:pt x="457" y="335"/>
                    <a:pt x="457" y="21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9"/>
            <p:cNvSpPr/>
            <p:nvPr/>
          </p:nvSpPr>
          <p:spPr>
            <a:xfrm>
              <a:off x="-2575775" y="4795950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9"/>
            <p:cNvSpPr/>
            <p:nvPr/>
          </p:nvSpPr>
          <p:spPr>
            <a:xfrm>
              <a:off x="-2653275" y="4795950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9"/>
            <p:cNvSpPr/>
            <p:nvPr/>
          </p:nvSpPr>
          <p:spPr>
            <a:xfrm>
              <a:off x="-2730800" y="47967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92" y="1"/>
                    <a:pt x="1" y="92"/>
                    <a:pt x="1" y="153"/>
                  </a:cubicBezTo>
                  <a:cubicBezTo>
                    <a:pt x="1" y="244"/>
                    <a:pt x="92" y="305"/>
                    <a:pt x="153" y="305"/>
                  </a:cubicBezTo>
                  <a:cubicBezTo>
                    <a:pt x="27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9"/>
            <p:cNvSpPr/>
            <p:nvPr/>
          </p:nvSpPr>
          <p:spPr>
            <a:xfrm>
              <a:off x="-2807550" y="4797475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213"/>
                    <a:pt x="244" y="122"/>
                  </a:cubicBezTo>
                  <a:cubicBezTo>
                    <a:pt x="244" y="6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9"/>
            <p:cNvSpPr/>
            <p:nvPr/>
          </p:nvSpPr>
          <p:spPr>
            <a:xfrm>
              <a:off x="-2885800" y="4797475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9"/>
            <p:cNvSpPr/>
            <p:nvPr/>
          </p:nvSpPr>
          <p:spPr>
            <a:xfrm>
              <a:off x="-2962550" y="47989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9"/>
            <p:cNvSpPr/>
            <p:nvPr/>
          </p:nvSpPr>
          <p:spPr>
            <a:xfrm>
              <a:off x="-3039300" y="479975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91"/>
                    <a:pt x="31" y="91"/>
                  </a:cubicBezTo>
                  <a:cubicBezTo>
                    <a:pt x="91" y="91"/>
                    <a:pt x="122" y="9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9"/>
            <p:cNvSpPr/>
            <p:nvPr/>
          </p:nvSpPr>
          <p:spPr>
            <a:xfrm>
              <a:off x="-3116825" y="4800200"/>
              <a:ext cx="1500" cy="1850"/>
            </a:xfrm>
            <a:custGeom>
              <a:avLst/>
              <a:gdLst/>
              <a:ahLst/>
              <a:cxnLst/>
              <a:rect l="l" t="t" r="r" b="b"/>
              <a:pathLst>
                <a:path w="60" h="74" extrusionOk="0">
                  <a:moveTo>
                    <a:pt x="49" y="1"/>
                  </a:moveTo>
                  <a:cubicBezTo>
                    <a:pt x="45" y="1"/>
                    <a:pt x="39" y="5"/>
                    <a:pt x="31" y="13"/>
                  </a:cubicBezTo>
                  <a:cubicBezTo>
                    <a:pt x="31" y="13"/>
                    <a:pt x="1" y="13"/>
                    <a:pt x="31" y="73"/>
                  </a:cubicBezTo>
                  <a:cubicBezTo>
                    <a:pt x="54" y="29"/>
                    <a:pt x="59" y="1"/>
                    <a:pt x="49" y="1"/>
                  </a:cubicBezTo>
                  <a:close/>
                  <a:moveTo>
                    <a:pt x="52" y="46"/>
                  </a:moveTo>
                  <a:cubicBezTo>
                    <a:pt x="48" y="46"/>
                    <a:pt x="41" y="53"/>
                    <a:pt x="31" y="73"/>
                  </a:cubicBezTo>
                  <a:cubicBezTo>
                    <a:pt x="52" y="73"/>
                    <a:pt x="58" y="46"/>
                    <a:pt x="52" y="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9"/>
            <p:cNvSpPr/>
            <p:nvPr/>
          </p:nvSpPr>
          <p:spPr>
            <a:xfrm>
              <a:off x="-2033975" y="48597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5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9"/>
            <p:cNvSpPr/>
            <p:nvPr/>
          </p:nvSpPr>
          <p:spPr>
            <a:xfrm>
              <a:off x="-2111475" y="4861300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65" y="699"/>
                  </a:cubicBezTo>
                  <a:cubicBezTo>
                    <a:pt x="548" y="699"/>
                    <a:pt x="699" y="547"/>
                    <a:pt x="699" y="365"/>
                  </a:cubicBezTo>
                  <a:cubicBezTo>
                    <a:pt x="699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9"/>
            <p:cNvSpPr/>
            <p:nvPr/>
          </p:nvSpPr>
          <p:spPr>
            <a:xfrm>
              <a:off x="-2188975" y="4860525"/>
              <a:ext cx="16725" cy="17525"/>
            </a:xfrm>
            <a:custGeom>
              <a:avLst/>
              <a:gdLst/>
              <a:ahLst/>
              <a:cxnLst/>
              <a:rect l="l" t="t" r="r" b="b"/>
              <a:pathLst>
                <a:path w="669" h="701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4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9"/>
            <p:cNvSpPr/>
            <p:nvPr/>
          </p:nvSpPr>
          <p:spPr>
            <a:xfrm>
              <a:off x="-2266500" y="4861300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0"/>
                  </a:moveTo>
                  <a:cubicBezTo>
                    <a:pt x="183" y="0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517"/>
                    <a:pt x="639" y="304"/>
                  </a:cubicBezTo>
                  <a:cubicBezTo>
                    <a:pt x="639" y="152"/>
                    <a:pt x="48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9"/>
            <p:cNvSpPr/>
            <p:nvPr/>
          </p:nvSpPr>
          <p:spPr>
            <a:xfrm>
              <a:off x="-2343250" y="4863575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9"/>
            <p:cNvSpPr/>
            <p:nvPr/>
          </p:nvSpPr>
          <p:spPr>
            <a:xfrm>
              <a:off x="-2420750" y="4862825"/>
              <a:ext cx="12950" cy="12925"/>
            </a:xfrm>
            <a:custGeom>
              <a:avLst/>
              <a:gdLst/>
              <a:ahLst/>
              <a:cxnLst/>
              <a:rect l="l" t="t" r="r" b="b"/>
              <a:pathLst>
                <a:path w="518" h="517" extrusionOk="0">
                  <a:moveTo>
                    <a:pt x="274" y="0"/>
                  </a:moveTo>
                  <a:cubicBezTo>
                    <a:pt x="122" y="0"/>
                    <a:pt x="0" y="91"/>
                    <a:pt x="0" y="243"/>
                  </a:cubicBezTo>
                  <a:cubicBezTo>
                    <a:pt x="0" y="395"/>
                    <a:pt x="122" y="517"/>
                    <a:pt x="274" y="517"/>
                  </a:cubicBezTo>
                  <a:cubicBezTo>
                    <a:pt x="365" y="517"/>
                    <a:pt x="487" y="395"/>
                    <a:pt x="517" y="243"/>
                  </a:cubicBezTo>
                  <a:cubicBezTo>
                    <a:pt x="517" y="91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9"/>
            <p:cNvSpPr/>
            <p:nvPr/>
          </p:nvSpPr>
          <p:spPr>
            <a:xfrm>
              <a:off x="-2499025" y="48635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57" y="33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9"/>
            <p:cNvSpPr/>
            <p:nvPr/>
          </p:nvSpPr>
          <p:spPr>
            <a:xfrm>
              <a:off x="-2575775" y="4865100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0"/>
                  </a:moveTo>
                  <a:cubicBezTo>
                    <a:pt x="92" y="0"/>
                    <a:pt x="1" y="91"/>
                    <a:pt x="1" y="213"/>
                  </a:cubicBezTo>
                  <a:cubicBezTo>
                    <a:pt x="1" y="304"/>
                    <a:pt x="92" y="395"/>
                    <a:pt x="183" y="395"/>
                  </a:cubicBezTo>
                  <a:cubicBezTo>
                    <a:pt x="305" y="395"/>
                    <a:pt x="426" y="274"/>
                    <a:pt x="396" y="213"/>
                  </a:cubicBezTo>
                  <a:cubicBezTo>
                    <a:pt x="396" y="9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9"/>
            <p:cNvSpPr/>
            <p:nvPr/>
          </p:nvSpPr>
          <p:spPr>
            <a:xfrm>
              <a:off x="-2653275" y="4864325"/>
              <a:ext cx="9125" cy="9925"/>
            </a:xfrm>
            <a:custGeom>
              <a:avLst/>
              <a:gdLst/>
              <a:ahLst/>
              <a:cxnLst/>
              <a:rect l="l" t="t" r="r" b="b"/>
              <a:pathLst>
                <a:path w="365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9"/>
            <p:cNvSpPr/>
            <p:nvPr/>
          </p:nvSpPr>
          <p:spPr>
            <a:xfrm>
              <a:off x="-2730800" y="486510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9"/>
            <p:cNvSpPr/>
            <p:nvPr/>
          </p:nvSpPr>
          <p:spPr>
            <a:xfrm>
              <a:off x="-2807550" y="4867375"/>
              <a:ext cx="6875" cy="5350"/>
            </a:xfrm>
            <a:custGeom>
              <a:avLst/>
              <a:gdLst/>
              <a:ahLst/>
              <a:cxnLst/>
              <a:rect l="l" t="t" r="r" b="b"/>
              <a:pathLst>
                <a:path w="275" h="21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9"/>
            <p:cNvSpPr/>
            <p:nvPr/>
          </p:nvSpPr>
          <p:spPr>
            <a:xfrm>
              <a:off x="-2885800" y="48658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213"/>
                    <a:pt x="91" y="244"/>
                    <a:pt x="122" y="244"/>
                  </a:cubicBezTo>
                  <a:cubicBezTo>
                    <a:pt x="213" y="244"/>
                    <a:pt x="243" y="21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9"/>
            <p:cNvSpPr/>
            <p:nvPr/>
          </p:nvSpPr>
          <p:spPr>
            <a:xfrm>
              <a:off x="-2962550" y="48673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31"/>
                    <a:pt x="0" y="6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5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9"/>
            <p:cNvSpPr/>
            <p:nvPr/>
          </p:nvSpPr>
          <p:spPr>
            <a:xfrm>
              <a:off x="-3039300" y="4868900"/>
              <a:ext cx="3050" cy="2300"/>
            </a:xfrm>
            <a:custGeom>
              <a:avLst/>
              <a:gdLst/>
              <a:ahLst/>
              <a:cxnLst/>
              <a:rect l="l" t="t" r="r" b="b"/>
              <a:pathLst>
                <a:path w="122" h="92" extrusionOk="0">
                  <a:moveTo>
                    <a:pt x="31" y="0"/>
                  </a:moveTo>
                  <a:cubicBezTo>
                    <a:pt x="31" y="0"/>
                    <a:pt x="0" y="0"/>
                    <a:pt x="0" y="61"/>
                  </a:cubicBezTo>
                  <a:cubicBezTo>
                    <a:pt x="0" y="61"/>
                    <a:pt x="0" y="91"/>
                    <a:pt x="31" y="91"/>
                  </a:cubicBezTo>
                  <a:cubicBezTo>
                    <a:pt x="91" y="91"/>
                    <a:pt x="122" y="61"/>
                    <a:pt x="61" y="61"/>
                  </a:cubicBezTo>
                  <a:cubicBezTo>
                    <a:pt x="61" y="6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9"/>
            <p:cNvSpPr/>
            <p:nvPr/>
          </p:nvSpPr>
          <p:spPr>
            <a:xfrm>
              <a:off x="-3116825" y="4868900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0"/>
                  </a:moveTo>
                  <a:cubicBezTo>
                    <a:pt x="31" y="0"/>
                    <a:pt x="1" y="0"/>
                    <a:pt x="31" y="6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9"/>
            <p:cNvSpPr/>
            <p:nvPr/>
          </p:nvSpPr>
          <p:spPr>
            <a:xfrm>
              <a:off x="-2033975" y="49289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9"/>
            <p:cNvSpPr/>
            <p:nvPr/>
          </p:nvSpPr>
          <p:spPr>
            <a:xfrm>
              <a:off x="-2111475" y="4929675"/>
              <a:ext cx="17500" cy="17525"/>
            </a:xfrm>
            <a:custGeom>
              <a:avLst/>
              <a:gdLst/>
              <a:ahLst/>
              <a:cxnLst/>
              <a:rect l="l" t="t" r="r" b="b"/>
              <a:pathLst>
                <a:path w="700" h="701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9"/>
            <p:cNvSpPr/>
            <p:nvPr/>
          </p:nvSpPr>
          <p:spPr>
            <a:xfrm>
              <a:off x="-2188975" y="492892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38" y="578"/>
                    <a:pt x="669" y="33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9"/>
            <p:cNvSpPr/>
            <p:nvPr/>
          </p:nvSpPr>
          <p:spPr>
            <a:xfrm>
              <a:off x="-2266500" y="49304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52"/>
                    <a:pt x="1" y="304"/>
                  </a:cubicBezTo>
                  <a:cubicBezTo>
                    <a:pt x="1" y="487"/>
                    <a:pt x="153" y="608"/>
                    <a:pt x="305" y="608"/>
                  </a:cubicBezTo>
                  <a:cubicBezTo>
                    <a:pt x="487" y="608"/>
                    <a:pt x="609" y="487"/>
                    <a:pt x="609" y="304"/>
                  </a:cubicBezTo>
                  <a:cubicBezTo>
                    <a:pt x="609" y="15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9"/>
            <p:cNvSpPr/>
            <p:nvPr/>
          </p:nvSpPr>
          <p:spPr>
            <a:xfrm>
              <a:off x="-2343250" y="4931975"/>
              <a:ext cx="13700" cy="12925"/>
            </a:xfrm>
            <a:custGeom>
              <a:avLst/>
              <a:gdLst/>
              <a:ahLst/>
              <a:cxnLst/>
              <a:rect l="l" t="t" r="r" b="b"/>
              <a:pathLst>
                <a:path w="548" h="517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17"/>
                    <a:pt x="274" y="517"/>
                  </a:cubicBezTo>
                  <a:cubicBezTo>
                    <a:pt x="426" y="51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9"/>
            <p:cNvSpPr/>
            <p:nvPr/>
          </p:nvSpPr>
          <p:spPr>
            <a:xfrm>
              <a:off x="-2420750" y="493120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9"/>
            <p:cNvSpPr/>
            <p:nvPr/>
          </p:nvSpPr>
          <p:spPr>
            <a:xfrm>
              <a:off x="-2499025" y="49327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92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9"/>
            <p:cNvSpPr/>
            <p:nvPr/>
          </p:nvSpPr>
          <p:spPr>
            <a:xfrm>
              <a:off x="-2575775" y="4933475"/>
              <a:ext cx="10675" cy="9925"/>
            </a:xfrm>
            <a:custGeom>
              <a:avLst/>
              <a:gdLst/>
              <a:ahLst/>
              <a:cxnLst/>
              <a:rect l="l" t="t" r="r" b="b"/>
              <a:pathLst>
                <a:path w="427" h="397" extrusionOk="0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183" y="396"/>
                  </a:cubicBezTo>
                  <a:cubicBezTo>
                    <a:pt x="305" y="396"/>
                    <a:pt x="426" y="305"/>
                    <a:pt x="396" y="18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9"/>
            <p:cNvSpPr/>
            <p:nvPr/>
          </p:nvSpPr>
          <p:spPr>
            <a:xfrm>
              <a:off x="-2653275" y="493272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304" y="396"/>
                    <a:pt x="365" y="304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9"/>
            <p:cNvSpPr/>
            <p:nvPr/>
          </p:nvSpPr>
          <p:spPr>
            <a:xfrm>
              <a:off x="-2730800" y="49342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9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9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9"/>
            <p:cNvSpPr/>
            <p:nvPr/>
          </p:nvSpPr>
          <p:spPr>
            <a:xfrm>
              <a:off x="-2807550" y="4935775"/>
              <a:ext cx="6875" cy="5325"/>
            </a:xfrm>
            <a:custGeom>
              <a:avLst/>
              <a:gdLst/>
              <a:ahLst/>
              <a:cxnLst/>
              <a:rect l="l" t="t" r="r" b="b"/>
              <a:pathLst>
                <a:path w="275" h="213" extrusionOk="0">
                  <a:moveTo>
                    <a:pt x="123" y="0"/>
                  </a:moveTo>
                  <a:cubicBezTo>
                    <a:pt x="31" y="0"/>
                    <a:pt x="1" y="30"/>
                    <a:pt x="1" y="91"/>
                  </a:cubicBezTo>
                  <a:cubicBezTo>
                    <a:pt x="1" y="182"/>
                    <a:pt x="31" y="213"/>
                    <a:pt x="123" y="213"/>
                  </a:cubicBezTo>
                  <a:cubicBezTo>
                    <a:pt x="183" y="213"/>
                    <a:pt x="274" y="182"/>
                    <a:pt x="244" y="91"/>
                  </a:cubicBezTo>
                  <a:cubicBezTo>
                    <a:pt x="244" y="30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9"/>
            <p:cNvSpPr/>
            <p:nvPr/>
          </p:nvSpPr>
          <p:spPr>
            <a:xfrm>
              <a:off x="-2885800" y="493425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213"/>
                    <a:pt x="91" y="243"/>
                    <a:pt x="122" y="243"/>
                  </a:cubicBezTo>
                  <a:cubicBezTo>
                    <a:pt x="213" y="243"/>
                    <a:pt x="243" y="213"/>
                    <a:pt x="243" y="122"/>
                  </a:cubicBezTo>
                  <a:cubicBezTo>
                    <a:pt x="243" y="6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9"/>
            <p:cNvSpPr/>
            <p:nvPr/>
          </p:nvSpPr>
          <p:spPr>
            <a:xfrm>
              <a:off x="-2962550" y="49365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9"/>
            <p:cNvSpPr/>
            <p:nvPr/>
          </p:nvSpPr>
          <p:spPr>
            <a:xfrm>
              <a:off x="-3039300" y="4937275"/>
              <a:ext cx="3050" cy="2325"/>
            </a:xfrm>
            <a:custGeom>
              <a:avLst/>
              <a:gdLst/>
              <a:ahLst/>
              <a:cxnLst/>
              <a:rect l="l" t="t" r="r" b="b"/>
              <a:pathLst>
                <a:path w="122" h="93" extrusionOk="0">
                  <a:moveTo>
                    <a:pt x="31" y="1"/>
                  </a:moveTo>
                  <a:cubicBezTo>
                    <a:pt x="31" y="1"/>
                    <a:pt x="0" y="1"/>
                    <a:pt x="0" y="62"/>
                  </a:cubicBezTo>
                  <a:cubicBezTo>
                    <a:pt x="0" y="62"/>
                    <a:pt x="0" y="92"/>
                    <a:pt x="31" y="92"/>
                  </a:cubicBezTo>
                  <a:cubicBezTo>
                    <a:pt x="91" y="92"/>
                    <a:pt x="122" y="92"/>
                    <a:pt x="61" y="62"/>
                  </a:cubicBezTo>
                  <a:cubicBezTo>
                    <a:pt x="61" y="62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9"/>
            <p:cNvSpPr/>
            <p:nvPr/>
          </p:nvSpPr>
          <p:spPr>
            <a:xfrm>
              <a:off x="-3116825" y="49372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9"/>
            <p:cNvSpPr/>
            <p:nvPr/>
          </p:nvSpPr>
          <p:spPr>
            <a:xfrm>
              <a:off x="-2033975" y="499732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9"/>
            <p:cNvSpPr/>
            <p:nvPr/>
          </p:nvSpPr>
          <p:spPr>
            <a:xfrm>
              <a:off x="-2111475" y="4998075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48" y="700"/>
                    <a:pt x="699" y="548"/>
                    <a:pt x="699" y="36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9"/>
            <p:cNvSpPr/>
            <p:nvPr/>
          </p:nvSpPr>
          <p:spPr>
            <a:xfrm>
              <a:off x="-2188975" y="49980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6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486" y="700"/>
                    <a:pt x="669" y="548"/>
                    <a:pt x="669" y="365"/>
                  </a:cubicBezTo>
                  <a:cubicBezTo>
                    <a:pt x="669" y="153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9"/>
            <p:cNvSpPr/>
            <p:nvPr/>
          </p:nvSpPr>
          <p:spPr>
            <a:xfrm>
              <a:off x="-2266500" y="49988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87"/>
                    <a:pt x="153" y="609"/>
                    <a:pt x="305" y="609"/>
                  </a:cubicBezTo>
                  <a:cubicBezTo>
                    <a:pt x="487" y="609"/>
                    <a:pt x="609" y="487"/>
                    <a:pt x="609" y="305"/>
                  </a:cubicBezTo>
                  <a:cubicBezTo>
                    <a:pt x="609" y="153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9"/>
            <p:cNvSpPr/>
            <p:nvPr/>
          </p:nvSpPr>
          <p:spPr>
            <a:xfrm>
              <a:off x="-2343250" y="5000350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96"/>
                    <a:pt x="122" y="517"/>
                    <a:pt x="274" y="517"/>
                  </a:cubicBezTo>
                  <a:cubicBezTo>
                    <a:pt x="426" y="517"/>
                    <a:pt x="548" y="396"/>
                    <a:pt x="548" y="24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9"/>
            <p:cNvSpPr/>
            <p:nvPr/>
          </p:nvSpPr>
          <p:spPr>
            <a:xfrm>
              <a:off x="-2420750" y="50003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396"/>
                    <a:pt x="122" y="517"/>
                    <a:pt x="274" y="517"/>
                  </a:cubicBezTo>
                  <a:cubicBezTo>
                    <a:pt x="365" y="517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9"/>
            <p:cNvSpPr/>
            <p:nvPr/>
          </p:nvSpPr>
          <p:spPr>
            <a:xfrm>
              <a:off x="-2499025" y="500112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91"/>
                    <a:pt x="1" y="21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13"/>
                  </a:cubicBezTo>
                  <a:cubicBezTo>
                    <a:pt x="457" y="91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9"/>
            <p:cNvSpPr/>
            <p:nvPr/>
          </p:nvSpPr>
          <p:spPr>
            <a:xfrm>
              <a:off x="-2575775" y="5001875"/>
              <a:ext cx="10675" cy="9900"/>
            </a:xfrm>
            <a:custGeom>
              <a:avLst/>
              <a:gdLst/>
              <a:ahLst/>
              <a:cxnLst/>
              <a:rect l="l" t="t" r="r" b="b"/>
              <a:pathLst>
                <a:path w="427" h="396" extrusionOk="0">
                  <a:moveTo>
                    <a:pt x="183" y="1"/>
                  </a:moveTo>
                  <a:cubicBezTo>
                    <a:pt x="92" y="1"/>
                    <a:pt x="1" y="92"/>
                    <a:pt x="1" y="213"/>
                  </a:cubicBezTo>
                  <a:cubicBezTo>
                    <a:pt x="1" y="304"/>
                    <a:pt x="92" y="396"/>
                    <a:pt x="183" y="396"/>
                  </a:cubicBezTo>
                  <a:cubicBezTo>
                    <a:pt x="305" y="396"/>
                    <a:pt x="426" y="304"/>
                    <a:pt x="396" y="213"/>
                  </a:cubicBezTo>
                  <a:cubicBezTo>
                    <a:pt x="39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9"/>
            <p:cNvSpPr/>
            <p:nvPr/>
          </p:nvSpPr>
          <p:spPr>
            <a:xfrm>
              <a:off x="-2653275" y="50018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4"/>
                    <a:pt x="61" y="396"/>
                    <a:pt x="183" y="396"/>
                  </a:cubicBezTo>
                  <a:cubicBezTo>
                    <a:pt x="274" y="396"/>
                    <a:pt x="365" y="304"/>
                    <a:pt x="365" y="183"/>
                  </a:cubicBezTo>
                  <a:cubicBezTo>
                    <a:pt x="365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9"/>
            <p:cNvSpPr/>
            <p:nvPr/>
          </p:nvSpPr>
          <p:spPr>
            <a:xfrm>
              <a:off x="-2730800" y="50026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9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9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9"/>
            <p:cNvSpPr/>
            <p:nvPr/>
          </p:nvSpPr>
          <p:spPr>
            <a:xfrm>
              <a:off x="-2807550" y="5004150"/>
              <a:ext cx="6125" cy="5350"/>
            </a:xfrm>
            <a:custGeom>
              <a:avLst/>
              <a:gdLst/>
              <a:ahLst/>
              <a:cxnLst/>
              <a:rect l="l" t="t" r="r" b="b"/>
              <a:pathLst>
                <a:path w="245" h="214" extrusionOk="0">
                  <a:moveTo>
                    <a:pt x="123" y="1"/>
                  </a:moveTo>
                  <a:cubicBezTo>
                    <a:pt x="31" y="1"/>
                    <a:pt x="1" y="31"/>
                    <a:pt x="1" y="92"/>
                  </a:cubicBezTo>
                  <a:cubicBezTo>
                    <a:pt x="1" y="183"/>
                    <a:pt x="31" y="213"/>
                    <a:pt x="123" y="213"/>
                  </a:cubicBezTo>
                  <a:cubicBezTo>
                    <a:pt x="183" y="213"/>
                    <a:pt x="244" y="183"/>
                    <a:pt x="244" y="9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9"/>
            <p:cNvSpPr/>
            <p:nvPr/>
          </p:nvSpPr>
          <p:spPr>
            <a:xfrm>
              <a:off x="-2885800" y="50041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0" y="61"/>
                    <a:pt x="0" y="9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9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9"/>
            <p:cNvSpPr/>
            <p:nvPr/>
          </p:nvSpPr>
          <p:spPr>
            <a:xfrm>
              <a:off x="-2962550" y="500492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6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6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9"/>
            <p:cNvSpPr/>
            <p:nvPr/>
          </p:nvSpPr>
          <p:spPr>
            <a:xfrm>
              <a:off x="-3039300" y="5005675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3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9"/>
            <p:cNvSpPr/>
            <p:nvPr/>
          </p:nvSpPr>
          <p:spPr>
            <a:xfrm>
              <a:off x="-3116825" y="5006550"/>
              <a:ext cx="1475" cy="1425"/>
            </a:xfrm>
            <a:custGeom>
              <a:avLst/>
              <a:gdLst/>
              <a:ahLst/>
              <a:cxnLst/>
              <a:rect l="l" t="t" r="r" b="b"/>
              <a:pathLst>
                <a:path w="59" h="57" extrusionOk="0">
                  <a:moveTo>
                    <a:pt x="51" y="0"/>
                  </a:moveTo>
                  <a:cubicBezTo>
                    <a:pt x="47" y="0"/>
                    <a:pt x="41" y="7"/>
                    <a:pt x="31" y="26"/>
                  </a:cubicBezTo>
                  <a:cubicBezTo>
                    <a:pt x="31" y="26"/>
                    <a:pt x="1" y="26"/>
                    <a:pt x="31" y="57"/>
                  </a:cubicBezTo>
                  <a:cubicBezTo>
                    <a:pt x="52" y="36"/>
                    <a:pt x="59" y="0"/>
                    <a:pt x="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9"/>
            <p:cNvSpPr/>
            <p:nvPr/>
          </p:nvSpPr>
          <p:spPr>
            <a:xfrm>
              <a:off x="-2033975" y="5066475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9"/>
            <p:cNvSpPr/>
            <p:nvPr/>
          </p:nvSpPr>
          <p:spPr>
            <a:xfrm>
              <a:off x="-2111475" y="50679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8"/>
                    <a:pt x="152" y="670"/>
                    <a:pt x="365" y="670"/>
                  </a:cubicBezTo>
                  <a:cubicBezTo>
                    <a:pt x="548" y="670"/>
                    <a:pt x="699" y="518"/>
                    <a:pt x="699" y="335"/>
                  </a:cubicBezTo>
                  <a:cubicBezTo>
                    <a:pt x="699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9"/>
            <p:cNvSpPr/>
            <p:nvPr/>
          </p:nvSpPr>
          <p:spPr>
            <a:xfrm>
              <a:off x="-2188975" y="5066475"/>
              <a:ext cx="16725" cy="17500"/>
            </a:xfrm>
            <a:custGeom>
              <a:avLst/>
              <a:gdLst/>
              <a:ahLst/>
              <a:cxnLst/>
              <a:rect l="l" t="t" r="r" b="b"/>
              <a:pathLst>
                <a:path w="669" h="700" extrusionOk="0">
                  <a:moveTo>
                    <a:pt x="334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47"/>
                    <a:pt x="152" y="699"/>
                    <a:pt x="334" y="699"/>
                  </a:cubicBezTo>
                  <a:cubicBezTo>
                    <a:pt x="486" y="699"/>
                    <a:pt x="638" y="547"/>
                    <a:pt x="669" y="365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9"/>
            <p:cNvSpPr/>
            <p:nvPr/>
          </p:nvSpPr>
          <p:spPr>
            <a:xfrm>
              <a:off x="-2266500" y="5068750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0"/>
                  </a:moveTo>
                  <a:cubicBezTo>
                    <a:pt x="153" y="0"/>
                    <a:pt x="1" y="122"/>
                    <a:pt x="1" y="304"/>
                  </a:cubicBezTo>
                  <a:cubicBezTo>
                    <a:pt x="1" y="456"/>
                    <a:pt x="153" y="608"/>
                    <a:pt x="305" y="608"/>
                  </a:cubicBezTo>
                  <a:cubicBezTo>
                    <a:pt x="487" y="608"/>
                    <a:pt x="609" y="456"/>
                    <a:pt x="609" y="304"/>
                  </a:cubicBezTo>
                  <a:cubicBezTo>
                    <a:pt x="609" y="122"/>
                    <a:pt x="487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9"/>
            <p:cNvSpPr/>
            <p:nvPr/>
          </p:nvSpPr>
          <p:spPr>
            <a:xfrm>
              <a:off x="-2343250" y="50695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1"/>
                  </a:moveTo>
                  <a:cubicBezTo>
                    <a:pt x="122" y="1"/>
                    <a:pt x="1" y="122"/>
                    <a:pt x="1" y="274"/>
                  </a:cubicBezTo>
                  <a:cubicBezTo>
                    <a:pt x="1" y="426"/>
                    <a:pt x="122" y="548"/>
                    <a:pt x="274" y="548"/>
                  </a:cubicBezTo>
                  <a:cubicBezTo>
                    <a:pt x="426" y="548"/>
                    <a:pt x="548" y="426"/>
                    <a:pt x="548" y="274"/>
                  </a:cubicBezTo>
                  <a:cubicBezTo>
                    <a:pt x="548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9"/>
            <p:cNvSpPr/>
            <p:nvPr/>
          </p:nvSpPr>
          <p:spPr>
            <a:xfrm>
              <a:off x="-2420750" y="5068750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17"/>
                    <a:pt x="274" y="517"/>
                  </a:cubicBezTo>
                  <a:cubicBezTo>
                    <a:pt x="365" y="51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9"/>
            <p:cNvSpPr/>
            <p:nvPr/>
          </p:nvSpPr>
          <p:spPr>
            <a:xfrm>
              <a:off x="-2499025" y="5070275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65"/>
                    <a:pt x="122" y="456"/>
                    <a:pt x="244" y="456"/>
                  </a:cubicBezTo>
                  <a:cubicBezTo>
                    <a:pt x="365" y="456"/>
                    <a:pt x="457" y="36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9"/>
            <p:cNvSpPr/>
            <p:nvPr/>
          </p:nvSpPr>
          <p:spPr>
            <a:xfrm>
              <a:off x="-2575775" y="50717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1"/>
                  </a:moveTo>
                  <a:cubicBezTo>
                    <a:pt x="92" y="1"/>
                    <a:pt x="1" y="62"/>
                    <a:pt x="1" y="183"/>
                  </a:cubicBezTo>
                  <a:cubicBezTo>
                    <a:pt x="1" y="305"/>
                    <a:pt x="92" y="366"/>
                    <a:pt x="183" y="366"/>
                  </a:cubicBezTo>
                  <a:cubicBezTo>
                    <a:pt x="305" y="366"/>
                    <a:pt x="426" y="244"/>
                    <a:pt x="396" y="183"/>
                  </a:cubicBezTo>
                  <a:cubicBezTo>
                    <a:pt x="396" y="6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9"/>
            <p:cNvSpPr/>
            <p:nvPr/>
          </p:nvSpPr>
          <p:spPr>
            <a:xfrm>
              <a:off x="-2653275" y="5070275"/>
              <a:ext cx="9125" cy="9900"/>
            </a:xfrm>
            <a:custGeom>
              <a:avLst/>
              <a:gdLst/>
              <a:ahLst/>
              <a:cxnLst/>
              <a:rect l="l" t="t" r="r" b="b"/>
              <a:pathLst>
                <a:path w="365" h="396" extrusionOk="0">
                  <a:moveTo>
                    <a:pt x="183" y="0"/>
                  </a:moveTo>
                  <a:cubicBezTo>
                    <a:pt x="61" y="0"/>
                    <a:pt x="0" y="91"/>
                    <a:pt x="0" y="213"/>
                  </a:cubicBezTo>
                  <a:cubicBezTo>
                    <a:pt x="0" y="304"/>
                    <a:pt x="61" y="395"/>
                    <a:pt x="183" y="395"/>
                  </a:cubicBezTo>
                  <a:cubicBezTo>
                    <a:pt x="304" y="395"/>
                    <a:pt x="365" y="304"/>
                    <a:pt x="365" y="213"/>
                  </a:cubicBezTo>
                  <a:cubicBezTo>
                    <a:pt x="365" y="9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9"/>
            <p:cNvSpPr/>
            <p:nvPr/>
          </p:nvSpPr>
          <p:spPr>
            <a:xfrm>
              <a:off x="-2730800" y="5072550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43"/>
                    <a:pt x="62" y="304"/>
                    <a:pt x="153" y="304"/>
                  </a:cubicBezTo>
                  <a:cubicBezTo>
                    <a:pt x="244" y="304"/>
                    <a:pt x="305" y="24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9"/>
            <p:cNvSpPr/>
            <p:nvPr/>
          </p:nvSpPr>
          <p:spPr>
            <a:xfrm>
              <a:off x="-2807550" y="50733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44"/>
                    <a:pt x="123" y="244"/>
                  </a:cubicBezTo>
                  <a:cubicBezTo>
                    <a:pt x="183" y="244"/>
                    <a:pt x="244" y="183"/>
                    <a:pt x="244" y="122"/>
                  </a:cubicBezTo>
                  <a:cubicBezTo>
                    <a:pt x="244" y="31"/>
                    <a:pt x="183" y="1"/>
                    <a:pt x="1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9"/>
            <p:cNvSpPr/>
            <p:nvPr/>
          </p:nvSpPr>
          <p:spPr>
            <a:xfrm>
              <a:off x="-2885800" y="5072550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0"/>
                  </a:moveTo>
                  <a:cubicBezTo>
                    <a:pt x="61" y="0"/>
                    <a:pt x="0" y="61"/>
                    <a:pt x="0" y="122"/>
                  </a:cubicBezTo>
                  <a:cubicBezTo>
                    <a:pt x="0" y="183"/>
                    <a:pt x="91" y="213"/>
                    <a:pt x="122" y="213"/>
                  </a:cubicBezTo>
                  <a:cubicBezTo>
                    <a:pt x="213" y="213"/>
                    <a:pt x="243" y="183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9"/>
            <p:cNvSpPr/>
            <p:nvPr/>
          </p:nvSpPr>
          <p:spPr>
            <a:xfrm>
              <a:off x="-2962550" y="5074075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31" y="0"/>
                    <a:pt x="0" y="30"/>
                    <a:pt x="0" y="91"/>
                  </a:cubicBezTo>
                  <a:cubicBezTo>
                    <a:pt x="0" y="122"/>
                    <a:pt x="3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30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9"/>
            <p:cNvSpPr/>
            <p:nvPr/>
          </p:nvSpPr>
          <p:spPr>
            <a:xfrm>
              <a:off x="-3039300" y="50755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1"/>
                  </a:moveTo>
                  <a:cubicBezTo>
                    <a:pt x="31" y="1"/>
                    <a:pt x="0" y="1"/>
                    <a:pt x="0" y="31"/>
                  </a:cubicBezTo>
                  <a:cubicBezTo>
                    <a:pt x="0" y="31"/>
                    <a:pt x="0" y="62"/>
                    <a:pt x="31" y="62"/>
                  </a:cubicBezTo>
                  <a:cubicBezTo>
                    <a:pt x="91" y="62"/>
                    <a:pt x="122" y="31"/>
                    <a:pt x="61" y="31"/>
                  </a:cubicBezTo>
                  <a:cubicBezTo>
                    <a:pt x="61" y="3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9"/>
            <p:cNvSpPr/>
            <p:nvPr/>
          </p:nvSpPr>
          <p:spPr>
            <a:xfrm>
              <a:off x="-3116825" y="5075575"/>
              <a:ext cx="1550" cy="800"/>
            </a:xfrm>
            <a:custGeom>
              <a:avLst/>
              <a:gdLst/>
              <a:ahLst/>
              <a:cxnLst/>
              <a:rect l="l" t="t" r="r" b="b"/>
              <a:pathLst>
                <a:path w="62" h="32" extrusionOk="0">
                  <a:moveTo>
                    <a:pt x="31" y="1"/>
                  </a:moveTo>
                  <a:cubicBezTo>
                    <a:pt x="31" y="1"/>
                    <a:pt x="1" y="1"/>
                    <a:pt x="31" y="31"/>
                  </a:cubicBezTo>
                  <a:cubicBezTo>
                    <a:pt x="62" y="1"/>
                    <a:pt x="62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9"/>
            <p:cNvSpPr/>
            <p:nvPr/>
          </p:nvSpPr>
          <p:spPr>
            <a:xfrm>
              <a:off x="-2033975" y="51348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cubicBezTo>
                    <a:pt x="1" y="609"/>
                    <a:pt x="153" y="761"/>
                    <a:pt x="365" y="761"/>
                  </a:cubicBezTo>
                  <a:cubicBezTo>
                    <a:pt x="578" y="761"/>
                    <a:pt x="761" y="609"/>
                    <a:pt x="761" y="396"/>
                  </a:cubicBezTo>
                  <a:cubicBezTo>
                    <a:pt x="761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9"/>
            <p:cNvSpPr/>
            <p:nvPr/>
          </p:nvSpPr>
          <p:spPr>
            <a:xfrm>
              <a:off x="-2111475" y="513637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51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9"/>
            <p:cNvSpPr/>
            <p:nvPr/>
          </p:nvSpPr>
          <p:spPr>
            <a:xfrm>
              <a:off x="-2188975" y="5136375"/>
              <a:ext cx="16725" cy="16750"/>
            </a:xfrm>
            <a:custGeom>
              <a:avLst/>
              <a:gdLst/>
              <a:ahLst/>
              <a:cxnLst/>
              <a:rect l="l" t="t" r="r" b="b"/>
              <a:pathLst>
                <a:path w="669" h="670" extrusionOk="0">
                  <a:moveTo>
                    <a:pt x="334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5"/>
                  </a:cubicBezTo>
                  <a:cubicBezTo>
                    <a:pt x="669" y="152"/>
                    <a:pt x="51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9"/>
            <p:cNvSpPr/>
            <p:nvPr/>
          </p:nvSpPr>
          <p:spPr>
            <a:xfrm>
              <a:off x="-2266500" y="5137125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9"/>
            <p:cNvSpPr/>
            <p:nvPr/>
          </p:nvSpPr>
          <p:spPr>
            <a:xfrm>
              <a:off x="-2343250" y="513790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9"/>
            <p:cNvSpPr/>
            <p:nvPr/>
          </p:nvSpPr>
          <p:spPr>
            <a:xfrm>
              <a:off x="-2420750" y="5137900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51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9"/>
            <p:cNvSpPr/>
            <p:nvPr/>
          </p:nvSpPr>
          <p:spPr>
            <a:xfrm>
              <a:off x="-2499025" y="51386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1"/>
                  </a:moveTo>
                  <a:cubicBezTo>
                    <a:pt x="122" y="1"/>
                    <a:pt x="1" y="122"/>
                    <a:pt x="1" y="244"/>
                  </a:cubicBezTo>
                  <a:cubicBezTo>
                    <a:pt x="1" y="365"/>
                    <a:pt x="122" y="457"/>
                    <a:pt x="244" y="457"/>
                  </a:cubicBezTo>
                  <a:cubicBezTo>
                    <a:pt x="365" y="457"/>
                    <a:pt x="457" y="365"/>
                    <a:pt x="457" y="244"/>
                  </a:cubicBezTo>
                  <a:cubicBezTo>
                    <a:pt x="457" y="122"/>
                    <a:pt x="365" y="1"/>
                    <a:pt x="2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9"/>
            <p:cNvSpPr/>
            <p:nvPr/>
          </p:nvSpPr>
          <p:spPr>
            <a:xfrm>
              <a:off x="-2575775" y="514017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30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9"/>
            <p:cNvSpPr/>
            <p:nvPr/>
          </p:nvSpPr>
          <p:spPr>
            <a:xfrm>
              <a:off x="-2653275" y="5140175"/>
              <a:ext cx="9125" cy="9150"/>
            </a:xfrm>
            <a:custGeom>
              <a:avLst/>
              <a:gdLst/>
              <a:ahLst/>
              <a:cxnLst/>
              <a:rect l="l" t="t" r="r" b="b"/>
              <a:pathLst>
                <a:path w="365" h="366" extrusionOk="0">
                  <a:moveTo>
                    <a:pt x="183" y="0"/>
                  </a:moveTo>
                  <a:cubicBezTo>
                    <a:pt x="61" y="0"/>
                    <a:pt x="0" y="61"/>
                    <a:pt x="0" y="183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244"/>
                    <a:pt x="365" y="183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9"/>
            <p:cNvSpPr/>
            <p:nvPr/>
          </p:nvSpPr>
          <p:spPr>
            <a:xfrm>
              <a:off x="-2730800" y="51409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1"/>
                  </a:moveTo>
                  <a:cubicBezTo>
                    <a:pt x="62" y="1"/>
                    <a:pt x="1" y="62"/>
                    <a:pt x="1" y="153"/>
                  </a:cubicBezTo>
                  <a:cubicBezTo>
                    <a:pt x="1" y="244"/>
                    <a:pt x="62" y="305"/>
                    <a:pt x="153" y="305"/>
                  </a:cubicBezTo>
                  <a:cubicBezTo>
                    <a:pt x="244" y="305"/>
                    <a:pt x="305" y="244"/>
                    <a:pt x="305" y="153"/>
                  </a:cubicBezTo>
                  <a:cubicBezTo>
                    <a:pt x="305" y="62"/>
                    <a:pt x="244" y="1"/>
                    <a:pt x="1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9"/>
            <p:cNvSpPr/>
            <p:nvPr/>
          </p:nvSpPr>
          <p:spPr>
            <a:xfrm>
              <a:off x="-2807550" y="5141700"/>
              <a:ext cx="6125" cy="6100"/>
            </a:xfrm>
            <a:custGeom>
              <a:avLst/>
              <a:gdLst/>
              <a:ahLst/>
              <a:cxnLst/>
              <a:rect l="l" t="t" r="r" b="b"/>
              <a:pathLst>
                <a:path w="245" h="244" extrusionOk="0">
                  <a:moveTo>
                    <a:pt x="123" y="0"/>
                  </a:moveTo>
                  <a:cubicBezTo>
                    <a:pt x="31" y="0"/>
                    <a:pt x="1" y="31"/>
                    <a:pt x="1" y="122"/>
                  </a:cubicBezTo>
                  <a:cubicBezTo>
                    <a:pt x="1" y="183"/>
                    <a:pt x="31" y="243"/>
                    <a:pt x="123" y="243"/>
                  </a:cubicBezTo>
                  <a:cubicBezTo>
                    <a:pt x="183" y="243"/>
                    <a:pt x="244" y="183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9"/>
            <p:cNvSpPr/>
            <p:nvPr/>
          </p:nvSpPr>
          <p:spPr>
            <a:xfrm>
              <a:off x="-2885800" y="5141700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0"/>
                  </a:moveTo>
                  <a:cubicBezTo>
                    <a:pt x="61" y="0"/>
                    <a:pt x="0" y="91"/>
                    <a:pt x="0" y="122"/>
                  </a:cubicBezTo>
                  <a:cubicBezTo>
                    <a:pt x="0" y="183"/>
                    <a:pt x="91" y="243"/>
                    <a:pt x="122" y="243"/>
                  </a:cubicBezTo>
                  <a:cubicBezTo>
                    <a:pt x="213" y="243"/>
                    <a:pt x="243" y="152"/>
                    <a:pt x="243" y="122"/>
                  </a:cubicBezTo>
                  <a:cubicBezTo>
                    <a:pt x="243" y="31"/>
                    <a:pt x="183" y="0"/>
                    <a:pt x="1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9"/>
            <p:cNvSpPr/>
            <p:nvPr/>
          </p:nvSpPr>
          <p:spPr>
            <a:xfrm>
              <a:off x="-2962550" y="51424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9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9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9"/>
            <p:cNvSpPr/>
            <p:nvPr/>
          </p:nvSpPr>
          <p:spPr>
            <a:xfrm>
              <a:off x="-3039300" y="514397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6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9"/>
            <p:cNvSpPr/>
            <p:nvPr/>
          </p:nvSpPr>
          <p:spPr>
            <a:xfrm>
              <a:off x="-3116825" y="5144425"/>
              <a:ext cx="1500" cy="1100"/>
            </a:xfrm>
            <a:custGeom>
              <a:avLst/>
              <a:gdLst/>
              <a:ahLst/>
              <a:cxnLst/>
              <a:rect l="l" t="t" r="r" b="b"/>
              <a:pathLst>
                <a:path w="60" h="44" extrusionOk="0">
                  <a:moveTo>
                    <a:pt x="50" y="0"/>
                  </a:moveTo>
                  <a:cubicBezTo>
                    <a:pt x="46" y="0"/>
                    <a:pt x="40" y="4"/>
                    <a:pt x="31" y="13"/>
                  </a:cubicBezTo>
                  <a:cubicBezTo>
                    <a:pt x="31" y="13"/>
                    <a:pt x="1" y="13"/>
                    <a:pt x="31" y="43"/>
                  </a:cubicBezTo>
                  <a:cubicBezTo>
                    <a:pt x="53" y="22"/>
                    <a:pt x="59" y="0"/>
                    <a:pt x="50" y="0"/>
                  </a:cubicBezTo>
                  <a:close/>
                  <a:moveTo>
                    <a:pt x="52" y="30"/>
                  </a:moveTo>
                  <a:cubicBezTo>
                    <a:pt x="48" y="30"/>
                    <a:pt x="41" y="33"/>
                    <a:pt x="31" y="43"/>
                  </a:cubicBezTo>
                  <a:cubicBezTo>
                    <a:pt x="52" y="43"/>
                    <a:pt x="58" y="30"/>
                    <a:pt x="52" y="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9"/>
            <p:cNvSpPr/>
            <p:nvPr/>
          </p:nvSpPr>
          <p:spPr>
            <a:xfrm>
              <a:off x="-2033975" y="52032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83"/>
                    <a:pt x="1" y="395"/>
                  </a:cubicBezTo>
                  <a:cubicBezTo>
                    <a:pt x="1" y="608"/>
                    <a:pt x="153" y="760"/>
                    <a:pt x="365" y="760"/>
                  </a:cubicBezTo>
                  <a:cubicBezTo>
                    <a:pt x="578" y="760"/>
                    <a:pt x="761" y="608"/>
                    <a:pt x="761" y="395"/>
                  </a:cubicBezTo>
                  <a:cubicBezTo>
                    <a:pt x="761" y="183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9"/>
            <p:cNvSpPr/>
            <p:nvPr/>
          </p:nvSpPr>
          <p:spPr>
            <a:xfrm>
              <a:off x="-2111475" y="5205525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1"/>
                  </a:moveTo>
                  <a:cubicBezTo>
                    <a:pt x="152" y="1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8" y="669"/>
                    <a:pt x="699" y="487"/>
                    <a:pt x="699" y="335"/>
                  </a:cubicBezTo>
                  <a:cubicBezTo>
                    <a:pt x="699" y="152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9"/>
            <p:cNvSpPr/>
            <p:nvPr/>
          </p:nvSpPr>
          <p:spPr>
            <a:xfrm>
              <a:off x="-2188975" y="5204775"/>
              <a:ext cx="16725" cy="16725"/>
            </a:xfrm>
            <a:custGeom>
              <a:avLst/>
              <a:gdLst/>
              <a:ahLst/>
              <a:cxnLst/>
              <a:rect l="l" t="t" r="r" b="b"/>
              <a:pathLst>
                <a:path w="669" h="669" extrusionOk="0">
                  <a:moveTo>
                    <a:pt x="334" y="0"/>
                  </a:moveTo>
                  <a:cubicBezTo>
                    <a:pt x="152" y="0"/>
                    <a:pt x="0" y="152"/>
                    <a:pt x="0" y="334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486" y="669"/>
                    <a:pt x="638" y="517"/>
                    <a:pt x="669" y="334"/>
                  </a:cubicBezTo>
                  <a:cubicBezTo>
                    <a:pt x="669" y="152"/>
                    <a:pt x="51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9"/>
            <p:cNvSpPr/>
            <p:nvPr/>
          </p:nvSpPr>
          <p:spPr>
            <a:xfrm>
              <a:off x="-2266500" y="5205525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5" y="1"/>
                  </a:moveTo>
                  <a:cubicBezTo>
                    <a:pt x="183" y="1"/>
                    <a:pt x="1" y="152"/>
                    <a:pt x="1" y="304"/>
                  </a:cubicBezTo>
                  <a:cubicBezTo>
                    <a:pt x="1" y="456"/>
                    <a:pt x="183" y="608"/>
                    <a:pt x="335" y="608"/>
                  </a:cubicBezTo>
                  <a:cubicBezTo>
                    <a:pt x="487" y="608"/>
                    <a:pt x="639" y="487"/>
                    <a:pt x="639" y="304"/>
                  </a:cubicBezTo>
                  <a:cubicBezTo>
                    <a:pt x="639" y="152"/>
                    <a:pt x="48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9"/>
            <p:cNvSpPr/>
            <p:nvPr/>
          </p:nvSpPr>
          <p:spPr>
            <a:xfrm>
              <a:off x="-2343250" y="5207050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395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9"/>
            <p:cNvSpPr/>
            <p:nvPr/>
          </p:nvSpPr>
          <p:spPr>
            <a:xfrm>
              <a:off x="-2420750" y="5206275"/>
              <a:ext cx="12950" cy="13725"/>
            </a:xfrm>
            <a:custGeom>
              <a:avLst/>
              <a:gdLst/>
              <a:ahLst/>
              <a:cxnLst/>
              <a:rect l="l" t="t" r="r" b="b"/>
              <a:pathLst>
                <a:path w="518" h="549" extrusionOk="0">
                  <a:moveTo>
                    <a:pt x="274" y="1"/>
                  </a:moveTo>
                  <a:cubicBezTo>
                    <a:pt x="122" y="1"/>
                    <a:pt x="0" y="122"/>
                    <a:pt x="0" y="274"/>
                  </a:cubicBezTo>
                  <a:cubicBezTo>
                    <a:pt x="0" y="426"/>
                    <a:pt x="122" y="548"/>
                    <a:pt x="274" y="548"/>
                  </a:cubicBezTo>
                  <a:cubicBezTo>
                    <a:pt x="365" y="548"/>
                    <a:pt x="487" y="426"/>
                    <a:pt x="517" y="274"/>
                  </a:cubicBezTo>
                  <a:cubicBezTo>
                    <a:pt x="517" y="12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9"/>
            <p:cNvSpPr/>
            <p:nvPr/>
          </p:nvSpPr>
          <p:spPr>
            <a:xfrm>
              <a:off x="-2499025" y="5207050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4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96" y="456"/>
                    <a:pt x="457" y="395"/>
                    <a:pt x="457" y="243"/>
                  </a:cubicBezTo>
                  <a:cubicBezTo>
                    <a:pt x="457" y="12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9"/>
            <p:cNvSpPr/>
            <p:nvPr/>
          </p:nvSpPr>
          <p:spPr>
            <a:xfrm>
              <a:off x="-2575775" y="5209325"/>
              <a:ext cx="10675" cy="9150"/>
            </a:xfrm>
            <a:custGeom>
              <a:avLst/>
              <a:gdLst/>
              <a:ahLst/>
              <a:cxnLst/>
              <a:rect l="l" t="t" r="r" b="b"/>
              <a:pathLst>
                <a:path w="427" h="366" extrusionOk="0">
                  <a:moveTo>
                    <a:pt x="183" y="0"/>
                  </a:moveTo>
                  <a:cubicBezTo>
                    <a:pt x="92" y="0"/>
                    <a:pt x="1" y="61"/>
                    <a:pt x="1" y="183"/>
                  </a:cubicBezTo>
                  <a:cubicBezTo>
                    <a:pt x="1" y="304"/>
                    <a:pt x="92" y="365"/>
                    <a:pt x="183" y="365"/>
                  </a:cubicBezTo>
                  <a:cubicBezTo>
                    <a:pt x="305" y="365"/>
                    <a:pt x="426" y="274"/>
                    <a:pt x="396" y="183"/>
                  </a:cubicBezTo>
                  <a:cubicBezTo>
                    <a:pt x="396" y="61"/>
                    <a:pt x="305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9"/>
            <p:cNvSpPr/>
            <p:nvPr/>
          </p:nvSpPr>
          <p:spPr>
            <a:xfrm>
              <a:off x="-2653275" y="5208575"/>
              <a:ext cx="9125" cy="9125"/>
            </a:xfrm>
            <a:custGeom>
              <a:avLst/>
              <a:gdLst/>
              <a:ahLst/>
              <a:cxnLst/>
              <a:rect l="l" t="t" r="r" b="b"/>
              <a:pathLst>
                <a:path w="365" h="365" extrusionOk="0">
                  <a:moveTo>
                    <a:pt x="183" y="0"/>
                  </a:moveTo>
                  <a:cubicBezTo>
                    <a:pt x="61" y="0"/>
                    <a:pt x="0" y="61"/>
                    <a:pt x="0" y="182"/>
                  </a:cubicBezTo>
                  <a:cubicBezTo>
                    <a:pt x="0" y="304"/>
                    <a:pt x="61" y="365"/>
                    <a:pt x="183" y="365"/>
                  </a:cubicBezTo>
                  <a:cubicBezTo>
                    <a:pt x="304" y="365"/>
                    <a:pt x="365" y="304"/>
                    <a:pt x="365" y="182"/>
                  </a:cubicBezTo>
                  <a:cubicBezTo>
                    <a:pt x="365" y="61"/>
                    <a:pt x="304" y="0"/>
                    <a:pt x="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9"/>
            <p:cNvSpPr/>
            <p:nvPr/>
          </p:nvSpPr>
          <p:spPr>
            <a:xfrm>
              <a:off x="-2730800" y="5209325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9"/>
            <p:cNvSpPr/>
            <p:nvPr/>
          </p:nvSpPr>
          <p:spPr>
            <a:xfrm>
              <a:off x="-2807550" y="5210850"/>
              <a:ext cx="6875" cy="6100"/>
            </a:xfrm>
            <a:custGeom>
              <a:avLst/>
              <a:gdLst/>
              <a:ahLst/>
              <a:cxnLst/>
              <a:rect l="l" t="t" r="r" b="b"/>
              <a:pathLst>
                <a:path w="275" h="244" extrusionOk="0">
                  <a:moveTo>
                    <a:pt x="123" y="0"/>
                  </a:moveTo>
                  <a:cubicBezTo>
                    <a:pt x="31" y="0"/>
                    <a:pt x="1" y="61"/>
                    <a:pt x="1" y="122"/>
                  </a:cubicBezTo>
                  <a:cubicBezTo>
                    <a:pt x="1" y="213"/>
                    <a:pt x="31" y="243"/>
                    <a:pt x="123" y="243"/>
                  </a:cubicBezTo>
                  <a:cubicBezTo>
                    <a:pt x="183" y="243"/>
                    <a:pt x="274" y="152"/>
                    <a:pt x="244" y="122"/>
                  </a:cubicBezTo>
                  <a:cubicBezTo>
                    <a:pt x="244" y="31"/>
                    <a:pt x="183" y="0"/>
                    <a:pt x="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9"/>
            <p:cNvSpPr/>
            <p:nvPr/>
          </p:nvSpPr>
          <p:spPr>
            <a:xfrm>
              <a:off x="-2885800" y="5210075"/>
              <a:ext cx="6100" cy="6125"/>
            </a:xfrm>
            <a:custGeom>
              <a:avLst/>
              <a:gdLst/>
              <a:ahLst/>
              <a:cxnLst/>
              <a:rect l="l" t="t" r="r" b="b"/>
              <a:pathLst>
                <a:path w="244" h="245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9"/>
            <p:cNvSpPr/>
            <p:nvPr/>
          </p:nvSpPr>
          <p:spPr>
            <a:xfrm>
              <a:off x="-2962550" y="5210850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0"/>
                  </a:moveTo>
                  <a:cubicBezTo>
                    <a:pt x="61" y="0"/>
                    <a:pt x="0" y="61"/>
                    <a:pt x="0" y="91"/>
                  </a:cubicBezTo>
                  <a:cubicBezTo>
                    <a:pt x="0" y="122"/>
                    <a:pt x="61" y="152"/>
                    <a:pt x="91" y="152"/>
                  </a:cubicBezTo>
                  <a:cubicBezTo>
                    <a:pt x="122" y="152"/>
                    <a:pt x="152" y="122"/>
                    <a:pt x="152" y="91"/>
                  </a:cubicBezTo>
                  <a:cubicBezTo>
                    <a:pt x="152" y="61"/>
                    <a:pt x="122" y="0"/>
                    <a:pt x="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9"/>
            <p:cNvSpPr/>
            <p:nvPr/>
          </p:nvSpPr>
          <p:spPr>
            <a:xfrm>
              <a:off x="-3039300" y="5213125"/>
              <a:ext cx="3050" cy="1550"/>
            </a:xfrm>
            <a:custGeom>
              <a:avLst/>
              <a:gdLst/>
              <a:ahLst/>
              <a:cxnLst/>
              <a:rect l="l" t="t" r="r" b="b"/>
              <a:pathLst>
                <a:path w="122" h="62" extrusionOk="0">
                  <a:moveTo>
                    <a:pt x="31" y="0"/>
                  </a:moveTo>
                  <a:cubicBezTo>
                    <a:pt x="31" y="0"/>
                    <a:pt x="0" y="0"/>
                    <a:pt x="0" y="31"/>
                  </a:cubicBezTo>
                  <a:cubicBezTo>
                    <a:pt x="0" y="31"/>
                    <a:pt x="0" y="61"/>
                    <a:pt x="31" y="61"/>
                  </a:cubicBezTo>
                  <a:cubicBezTo>
                    <a:pt x="91" y="61"/>
                    <a:pt x="122" y="31"/>
                    <a:pt x="61" y="3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9"/>
            <p:cNvSpPr/>
            <p:nvPr/>
          </p:nvSpPr>
          <p:spPr>
            <a:xfrm>
              <a:off x="-3116825" y="5213125"/>
              <a:ext cx="1550" cy="775"/>
            </a:xfrm>
            <a:custGeom>
              <a:avLst/>
              <a:gdLst/>
              <a:ahLst/>
              <a:cxnLst/>
              <a:rect l="l" t="t" r="r" b="b"/>
              <a:pathLst>
                <a:path w="62" h="31" extrusionOk="0">
                  <a:moveTo>
                    <a:pt x="31" y="0"/>
                  </a:moveTo>
                  <a:cubicBezTo>
                    <a:pt x="31" y="0"/>
                    <a:pt x="1" y="0"/>
                    <a:pt x="31" y="31"/>
                  </a:cubicBezTo>
                  <a:cubicBezTo>
                    <a:pt x="62" y="0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2" name="Google Shape;1682;p9"/>
          <p:cNvSpPr/>
          <p:nvPr/>
        </p:nvSpPr>
        <p:spPr>
          <a:xfrm rot="10800000" flipH="1">
            <a:off x="-3192333" y="2914426"/>
            <a:ext cx="7199569" cy="2229069"/>
          </a:xfrm>
          <a:custGeom>
            <a:avLst/>
            <a:gdLst/>
            <a:ahLst/>
            <a:cxnLst/>
            <a:rect l="l" t="t" r="r" b="b"/>
            <a:pathLst>
              <a:path w="106071" h="32842" extrusionOk="0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3" name="Google Shape;1683;p9"/>
          <p:cNvSpPr/>
          <p:nvPr/>
        </p:nvSpPr>
        <p:spPr>
          <a:xfrm rot="10800000">
            <a:off x="5911773" y="1"/>
            <a:ext cx="3232227" cy="1743149"/>
          </a:xfrm>
          <a:custGeom>
            <a:avLst/>
            <a:gdLst/>
            <a:ahLst/>
            <a:cxnLst/>
            <a:rect l="l" t="t" r="r" b="b"/>
            <a:pathLst>
              <a:path w="63837" h="46963" extrusionOk="0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4" name="Google Shape;1684;p9"/>
          <p:cNvSpPr/>
          <p:nvPr/>
        </p:nvSpPr>
        <p:spPr>
          <a:xfrm>
            <a:off x="5152620" y="284803"/>
            <a:ext cx="971697" cy="971697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9"/>
          <p:cNvSpPr/>
          <p:nvPr/>
        </p:nvSpPr>
        <p:spPr>
          <a:xfrm>
            <a:off x="4481547" y="4295800"/>
            <a:ext cx="375001" cy="375001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6" name="Google Shape;1686;p9"/>
          <p:cNvGrpSpPr/>
          <p:nvPr/>
        </p:nvGrpSpPr>
        <p:grpSpPr>
          <a:xfrm>
            <a:off x="7255388" y="4567400"/>
            <a:ext cx="997000" cy="25"/>
            <a:chOff x="854588" y="4567400"/>
            <a:chExt cx="997000" cy="25"/>
          </a:xfrm>
        </p:grpSpPr>
        <p:sp>
          <p:nvSpPr>
            <p:cNvPr id="1687" name="Google Shape;1687;p9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9"/>
            <p:cNvSpPr/>
            <p:nvPr/>
          </p:nvSpPr>
          <p:spPr>
            <a:xfrm rot="-5400000">
              <a:off x="1394488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9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0" name="Google Shape;1690;p9"/>
          <p:cNvGrpSpPr/>
          <p:nvPr/>
        </p:nvGrpSpPr>
        <p:grpSpPr>
          <a:xfrm flipH="1">
            <a:off x="3421600" y="4184450"/>
            <a:ext cx="669475" cy="486350"/>
            <a:chOff x="5710525" y="4183150"/>
            <a:chExt cx="669475" cy="486350"/>
          </a:xfrm>
        </p:grpSpPr>
        <p:sp>
          <p:nvSpPr>
            <p:cNvPr id="1691" name="Google Shape;1691;p9"/>
            <p:cNvSpPr/>
            <p:nvPr/>
          </p:nvSpPr>
          <p:spPr>
            <a:xfrm>
              <a:off x="5710525" y="42302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57584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0" y="0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5899725" y="423025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5947600" y="4183150"/>
              <a:ext cx="25" cy="95000"/>
            </a:xfrm>
            <a:custGeom>
              <a:avLst/>
              <a:gdLst/>
              <a:ahLst/>
              <a:cxnLst/>
              <a:rect l="l" t="t" r="r" b="b"/>
              <a:pathLst>
                <a:path w="1" h="3800" fill="none" extrusionOk="0">
                  <a:moveTo>
                    <a:pt x="1" y="0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57105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57584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5899725" y="4426300"/>
              <a:ext cx="95025" cy="25"/>
            </a:xfrm>
            <a:custGeom>
              <a:avLst/>
              <a:gdLst/>
              <a:ahLst/>
              <a:cxnLst/>
              <a:rect l="l" t="t" r="r" b="b"/>
              <a:pathLst>
                <a:path w="3801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59476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1" y="1"/>
                  </a:moveTo>
                  <a:lnTo>
                    <a:pt x="1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6095025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6142900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6285000" y="442630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6332875" y="437842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6095025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1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6142900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6285000" y="4622350"/>
              <a:ext cx="95000" cy="25"/>
            </a:xfrm>
            <a:custGeom>
              <a:avLst/>
              <a:gdLst/>
              <a:ahLst/>
              <a:cxnLst/>
              <a:rect l="l" t="t" r="r" b="b"/>
              <a:pathLst>
                <a:path w="3800" h="1" fill="none" extrusionOk="0">
                  <a:moveTo>
                    <a:pt x="0" y="1"/>
                  </a:moveTo>
                  <a:lnTo>
                    <a:pt x="3800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6332875" y="4574475"/>
              <a:ext cx="25" cy="95025"/>
            </a:xfrm>
            <a:custGeom>
              <a:avLst/>
              <a:gdLst/>
              <a:ahLst/>
              <a:cxnLst/>
              <a:rect l="l" t="t" r="r" b="b"/>
              <a:pathLst>
                <a:path w="1" h="3801" fill="none" extrusionOk="0">
                  <a:moveTo>
                    <a:pt x="0" y="1"/>
                  </a:moveTo>
                  <a:lnTo>
                    <a:pt x="0" y="380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7" name="Google Shape;1707;p9"/>
          <p:cNvSpPr txBox="1">
            <a:spLocks noGrp="1"/>
          </p:cNvSpPr>
          <p:nvPr>
            <p:ph type="title"/>
          </p:nvPr>
        </p:nvSpPr>
        <p:spPr>
          <a:xfrm>
            <a:off x="3708775" y="1757550"/>
            <a:ext cx="47220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08" name="Google Shape;1708;p9"/>
          <p:cNvSpPr txBox="1">
            <a:spLocks noGrp="1"/>
          </p:cNvSpPr>
          <p:nvPr>
            <p:ph type="subTitle" idx="1"/>
          </p:nvPr>
        </p:nvSpPr>
        <p:spPr>
          <a:xfrm>
            <a:off x="3708650" y="2531850"/>
            <a:ext cx="4722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10"/>
          <p:cNvSpPr/>
          <p:nvPr/>
        </p:nvSpPr>
        <p:spPr>
          <a:xfrm>
            <a:off x="3625" y="3625"/>
            <a:ext cx="9144000" cy="5143500"/>
          </a:xfrm>
          <a:prstGeom prst="rect">
            <a:avLst/>
          </a:prstGeom>
          <a:solidFill>
            <a:srgbClr val="FFFFFF">
              <a:alpha val="413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10"/>
          <p:cNvSpPr txBox="1">
            <a:spLocks noGrp="1"/>
          </p:cNvSpPr>
          <p:nvPr>
            <p:ph type="title"/>
          </p:nvPr>
        </p:nvSpPr>
        <p:spPr>
          <a:xfrm>
            <a:off x="713225" y="401150"/>
            <a:ext cx="4923900" cy="12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ap"/>
                <a:ea typeface="Asap"/>
                <a:cs typeface="Asap"/>
                <a:sym typeface="Asap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ap"/>
                <a:ea typeface="Asap"/>
                <a:cs typeface="Asap"/>
                <a:sym typeface="Asap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ap"/>
                <a:ea typeface="Asap"/>
                <a:cs typeface="Asap"/>
                <a:sym typeface="Asap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ap"/>
                <a:ea typeface="Asap"/>
                <a:cs typeface="Asap"/>
                <a:sym typeface="Asap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ap"/>
                <a:ea typeface="Asap"/>
                <a:cs typeface="Asap"/>
                <a:sym typeface="Asap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ap"/>
                <a:ea typeface="Asap"/>
                <a:cs typeface="Asap"/>
                <a:sym typeface="Asap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ap"/>
                <a:ea typeface="Asap"/>
                <a:cs typeface="Asap"/>
                <a:sym typeface="Asap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grpSp>
        <p:nvGrpSpPr>
          <p:cNvPr id="1712" name="Google Shape;1712;p10"/>
          <p:cNvGrpSpPr/>
          <p:nvPr/>
        </p:nvGrpSpPr>
        <p:grpSpPr>
          <a:xfrm>
            <a:off x="-367" y="0"/>
            <a:ext cx="611786" cy="1983735"/>
            <a:chOff x="9295275" y="2826313"/>
            <a:chExt cx="363250" cy="1177850"/>
          </a:xfrm>
        </p:grpSpPr>
        <p:sp>
          <p:nvSpPr>
            <p:cNvPr id="1713" name="Google Shape;1713;p10"/>
            <p:cNvSpPr/>
            <p:nvPr/>
          </p:nvSpPr>
          <p:spPr>
            <a:xfrm>
              <a:off x="92952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95" y="0"/>
                  </a:moveTo>
                  <a:cubicBezTo>
                    <a:pt x="182" y="0"/>
                    <a:pt x="0" y="152"/>
                    <a:pt x="0" y="365"/>
                  </a:cubicBezTo>
                  <a:cubicBezTo>
                    <a:pt x="0" y="578"/>
                    <a:pt x="182" y="760"/>
                    <a:pt x="395" y="760"/>
                  </a:cubicBezTo>
                  <a:cubicBezTo>
                    <a:pt x="608" y="760"/>
                    <a:pt x="760" y="578"/>
                    <a:pt x="760" y="365"/>
                  </a:cubicBezTo>
                  <a:cubicBezTo>
                    <a:pt x="760" y="152"/>
                    <a:pt x="60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0"/>
            <p:cNvSpPr/>
            <p:nvPr/>
          </p:nvSpPr>
          <p:spPr>
            <a:xfrm>
              <a:off x="9296775" y="2905338"/>
              <a:ext cx="16750" cy="16750"/>
            </a:xfrm>
            <a:custGeom>
              <a:avLst/>
              <a:gdLst/>
              <a:ahLst/>
              <a:cxnLst/>
              <a:rect l="l" t="t" r="r" b="b"/>
              <a:pathLst>
                <a:path w="670" h="670" extrusionOk="0">
                  <a:moveTo>
                    <a:pt x="33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35" y="669"/>
                  </a:cubicBezTo>
                  <a:cubicBezTo>
                    <a:pt x="518" y="669"/>
                    <a:pt x="670" y="517"/>
                    <a:pt x="670" y="335"/>
                  </a:cubicBezTo>
                  <a:cubicBezTo>
                    <a:pt x="670" y="152"/>
                    <a:pt x="51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0"/>
            <p:cNvSpPr/>
            <p:nvPr/>
          </p:nvSpPr>
          <p:spPr>
            <a:xfrm>
              <a:off x="92967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17"/>
                    <a:pt x="153" y="700"/>
                    <a:pt x="335" y="700"/>
                  </a:cubicBezTo>
                  <a:cubicBezTo>
                    <a:pt x="518" y="700"/>
                    <a:pt x="670" y="517"/>
                    <a:pt x="670" y="335"/>
                  </a:cubicBezTo>
                  <a:cubicBezTo>
                    <a:pt x="670" y="153"/>
                    <a:pt x="518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0"/>
            <p:cNvSpPr/>
            <p:nvPr/>
          </p:nvSpPr>
          <p:spPr>
            <a:xfrm>
              <a:off x="9297550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456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0"/>
            <p:cNvSpPr/>
            <p:nvPr/>
          </p:nvSpPr>
          <p:spPr>
            <a:xfrm>
              <a:off x="929830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48" y="396"/>
                    <a:pt x="548" y="244"/>
                  </a:cubicBezTo>
                  <a:cubicBezTo>
                    <a:pt x="54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0"/>
            <p:cNvSpPr/>
            <p:nvPr/>
          </p:nvSpPr>
          <p:spPr>
            <a:xfrm>
              <a:off x="92983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48" y="426"/>
                    <a:pt x="548" y="274"/>
                  </a:cubicBezTo>
                  <a:cubicBezTo>
                    <a:pt x="54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0"/>
            <p:cNvSpPr/>
            <p:nvPr/>
          </p:nvSpPr>
          <p:spPr>
            <a:xfrm>
              <a:off x="92990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43" y="0"/>
                  </a:moveTo>
                  <a:cubicBezTo>
                    <a:pt x="122" y="0"/>
                    <a:pt x="0" y="9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65" y="456"/>
                    <a:pt x="456" y="335"/>
                    <a:pt x="456" y="213"/>
                  </a:cubicBezTo>
                  <a:cubicBezTo>
                    <a:pt x="456" y="92"/>
                    <a:pt x="36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0"/>
            <p:cNvSpPr/>
            <p:nvPr/>
          </p:nvSpPr>
          <p:spPr>
            <a:xfrm>
              <a:off x="9300575" y="3376463"/>
              <a:ext cx="9150" cy="9150"/>
            </a:xfrm>
            <a:custGeom>
              <a:avLst/>
              <a:gdLst/>
              <a:ahLst/>
              <a:cxnLst/>
              <a:rect l="l" t="t" r="r" b="b"/>
              <a:pathLst>
                <a:path w="366" h="366" extrusionOk="0">
                  <a:moveTo>
                    <a:pt x="183" y="1"/>
                  </a:moveTo>
                  <a:cubicBezTo>
                    <a:pt x="62" y="1"/>
                    <a:pt x="1" y="61"/>
                    <a:pt x="1" y="183"/>
                  </a:cubicBezTo>
                  <a:cubicBezTo>
                    <a:pt x="1" y="305"/>
                    <a:pt x="62" y="365"/>
                    <a:pt x="183" y="365"/>
                  </a:cubicBezTo>
                  <a:cubicBezTo>
                    <a:pt x="305" y="365"/>
                    <a:pt x="366" y="305"/>
                    <a:pt x="366" y="183"/>
                  </a:cubicBezTo>
                  <a:cubicBezTo>
                    <a:pt x="366" y="61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0"/>
            <p:cNvSpPr/>
            <p:nvPr/>
          </p:nvSpPr>
          <p:spPr>
            <a:xfrm>
              <a:off x="93005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2" y="1"/>
                    <a:pt x="1" y="92"/>
                    <a:pt x="1" y="183"/>
                  </a:cubicBezTo>
                  <a:cubicBezTo>
                    <a:pt x="1" y="305"/>
                    <a:pt x="62" y="396"/>
                    <a:pt x="183" y="396"/>
                  </a:cubicBezTo>
                  <a:cubicBezTo>
                    <a:pt x="305" y="396"/>
                    <a:pt x="366" y="305"/>
                    <a:pt x="366" y="183"/>
                  </a:cubicBezTo>
                  <a:cubicBezTo>
                    <a:pt x="366" y="92"/>
                    <a:pt x="305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0"/>
            <p:cNvSpPr/>
            <p:nvPr/>
          </p:nvSpPr>
          <p:spPr>
            <a:xfrm>
              <a:off x="9301350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43" y="304"/>
                    <a:pt x="304" y="213"/>
                    <a:pt x="304" y="152"/>
                  </a:cubicBezTo>
                  <a:cubicBezTo>
                    <a:pt x="304" y="61"/>
                    <a:pt x="24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0"/>
            <p:cNvSpPr/>
            <p:nvPr/>
          </p:nvSpPr>
          <p:spPr>
            <a:xfrm>
              <a:off x="9302100" y="3612788"/>
              <a:ext cx="6100" cy="5350"/>
            </a:xfrm>
            <a:custGeom>
              <a:avLst/>
              <a:gdLst/>
              <a:ahLst/>
              <a:cxnLst/>
              <a:rect l="l" t="t" r="r" b="b"/>
              <a:pathLst>
                <a:path w="244" h="214" extrusionOk="0">
                  <a:moveTo>
                    <a:pt x="122" y="1"/>
                  </a:moveTo>
                  <a:cubicBezTo>
                    <a:pt x="6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213" y="213"/>
                    <a:pt x="244" y="153"/>
                    <a:pt x="244" y="122"/>
                  </a:cubicBezTo>
                  <a:cubicBezTo>
                    <a:pt x="244" y="31"/>
                    <a:pt x="21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0"/>
            <p:cNvSpPr/>
            <p:nvPr/>
          </p:nvSpPr>
          <p:spPr>
            <a:xfrm>
              <a:off x="93021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1" y="92"/>
                    <a:pt x="1" y="122"/>
                  </a:cubicBezTo>
                  <a:cubicBezTo>
                    <a:pt x="1" y="183"/>
                    <a:pt x="92" y="244"/>
                    <a:pt x="122" y="244"/>
                  </a:cubicBezTo>
                  <a:cubicBezTo>
                    <a:pt x="153" y="244"/>
                    <a:pt x="244" y="183"/>
                    <a:pt x="244" y="122"/>
                  </a:cubicBezTo>
                  <a:cubicBezTo>
                    <a:pt x="24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0"/>
            <p:cNvSpPr/>
            <p:nvPr/>
          </p:nvSpPr>
          <p:spPr>
            <a:xfrm>
              <a:off x="9302875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1" y="1"/>
                  </a:moveTo>
                  <a:cubicBezTo>
                    <a:pt x="61" y="1"/>
                    <a:pt x="0" y="31"/>
                    <a:pt x="0" y="62"/>
                  </a:cubicBezTo>
                  <a:cubicBezTo>
                    <a:pt x="0" y="92"/>
                    <a:pt x="61" y="153"/>
                    <a:pt x="91" y="153"/>
                  </a:cubicBezTo>
                  <a:cubicBezTo>
                    <a:pt x="122" y="153"/>
                    <a:pt x="182" y="122"/>
                    <a:pt x="182" y="62"/>
                  </a:cubicBezTo>
                  <a:cubicBezTo>
                    <a:pt x="18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0"/>
            <p:cNvSpPr/>
            <p:nvPr/>
          </p:nvSpPr>
          <p:spPr>
            <a:xfrm>
              <a:off x="93043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1" y="0"/>
                    <a:pt x="1" y="31"/>
                    <a:pt x="1" y="61"/>
                  </a:cubicBezTo>
                  <a:cubicBezTo>
                    <a:pt x="1" y="61"/>
                    <a:pt x="1" y="92"/>
                    <a:pt x="31" y="92"/>
                  </a:cubicBezTo>
                  <a:cubicBezTo>
                    <a:pt x="62" y="92"/>
                    <a:pt x="62" y="61"/>
                    <a:pt x="62" y="61"/>
                  </a:cubicBezTo>
                  <a:cubicBezTo>
                    <a:pt x="62" y="31"/>
                    <a:pt x="62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0"/>
            <p:cNvSpPr/>
            <p:nvPr/>
          </p:nvSpPr>
          <p:spPr>
            <a:xfrm>
              <a:off x="93043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1" y="1"/>
                    <a:pt x="31" y="61"/>
                  </a:cubicBezTo>
                  <a:cubicBezTo>
                    <a:pt x="62" y="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0"/>
            <p:cNvSpPr/>
            <p:nvPr/>
          </p:nvSpPr>
          <p:spPr>
            <a:xfrm>
              <a:off x="9305150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0"/>
            <p:cNvSpPr/>
            <p:nvPr/>
          </p:nvSpPr>
          <p:spPr>
            <a:xfrm>
              <a:off x="936442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0"/>
            <p:cNvSpPr/>
            <p:nvPr/>
          </p:nvSpPr>
          <p:spPr>
            <a:xfrm>
              <a:off x="9365175" y="2905338"/>
              <a:ext cx="18250" cy="16750"/>
            </a:xfrm>
            <a:custGeom>
              <a:avLst/>
              <a:gdLst/>
              <a:ahLst/>
              <a:cxnLst/>
              <a:rect l="l" t="t" r="r" b="b"/>
              <a:pathLst>
                <a:path w="73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78" y="669"/>
                    <a:pt x="730" y="517"/>
                    <a:pt x="669" y="335"/>
                  </a:cubicBezTo>
                  <a:cubicBezTo>
                    <a:pt x="669" y="152"/>
                    <a:pt x="517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0"/>
            <p:cNvSpPr/>
            <p:nvPr/>
          </p:nvSpPr>
          <p:spPr>
            <a:xfrm>
              <a:off x="936517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0"/>
            <p:cNvSpPr/>
            <p:nvPr/>
          </p:nvSpPr>
          <p:spPr>
            <a:xfrm>
              <a:off x="936592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22" y="1"/>
                    <a:pt x="1" y="122"/>
                    <a:pt x="1" y="305"/>
                  </a:cubicBezTo>
                  <a:cubicBezTo>
                    <a:pt x="1" y="457"/>
                    <a:pt x="122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0"/>
            <p:cNvSpPr/>
            <p:nvPr/>
          </p:nvSpPr>
          <p:spPr>
            <a:xfrm>
              <a:off x="9366700" y="3140888"/>
              <a:ext cx="14450" cy="12950"/>
            </a:xfrm>
            <a:custGeom>
              <a:avLst/>
              <a:gdLst/>
              <a:ahLst/>
              <a:cxnLst/>
              <a:rect l="l" t="t" r="r" b="b"/>
              <a:pathLst>
                <a:path w="57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78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0"/>
            <p:cNvSpPr/>
            <p:nvPr/>
          </p:nvSpPr>
          <p:spPr>
            <a:xfrm>
              <a:off x="936670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426" y="547"/>
                    <a:pt x="54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0"/>
            <p:cNvSpPr/>
            <p:nvPr/>
          </p:nvSpPr>
          <p:spPr>
            <a:xfrm>
              <a:off x="9367450" y="3297438"/>
              <a:ext cx="12175" cy="11425"/>
            </a:xfrm>
            <a:custGeom>
              <a:avLst/>
              <a:gdLst/>
              <a:ahLst/>
              <a:cxnLst/>
              <a:rect l="l" t="t" r="r" b="b"/>
              <a:pathLst>
                <a:path w="487" h="457" extrusionOk="0">
                  <a:moveTo>
                    <a:pt x="244" y="0"/>
                  </a:moveTo>
                  <a:cubicBezTo>
                    <a:pt x="122" y="0"/>
                    <a:pt x="1" y="9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65" y="456"/>
                    <a:pt x="487" y="335"/>
                    <a:pt x="487" y="213"/>
                  </a:cubicBezTo>
                  <a:cubicBezTo>
                    <a:pt x="487" y="92"/>
                    <a:pt x="36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0"/>
            <p:cNvSpPr/>
            <p:nvPr/>
          </p:nvSpPr>
          <p:spPr>
            <a:xfrm>
              <a:off x="9368975" y="3376463"/>
              <a:ext cx="10650" cy="9150"/>
            </a:xfrm>
            <a:custGeom>
              <a:avLst/>
              <a:gdLst/>
              <a:ahLst/>
              <a:cxnLst/>
              <a:rect l="l" t="t" r="r" b="b"/>
              <a:pathLst>
                <a:path w="426" h="366" extrusionOk="0">
                  <a:moveTo>
                    <a:pt x="183" y="1"/>
                  </a:moveTo>
                  <a:cubicBezTo>
                    <a:pt x="61" y="1"/>
                    <a:pt x="0" y="61"/>
                    <a:pt x="0" y="183"/>
                  </a:cubicBezTo>
                  <a:cubicBezTo>
                    <a:pt x="0" y="305"/>
                    <a:pt x="61" y="365"/>
                    <a:pt x="183" y="365"/>
                  </a:cubicBezTo>
                  <a:cubicBezTo>
                    <a:pt x="304" y="365"/>
                    <a:pt x="426" y="305"/>
                    <a:pt x="365" y="183"/>
                  </a:cubicBezTo>
                  <a:cubicBezTo>
                    <a:pt x="365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0"/>
            <p:cNvSpPr/>
            <p:nvPr/>
          </p:nvSpPr>
          <p:spPr>
            <a:xfrm>
              <a:off x="9368975" y="3453963"/>
              <a:ext cx="9150" cy="9925"/>
            </a:xfrm>
            <a:custGeom>
              <a:avLst/>
              <a:gdLst/>
              <a:ahLst/>
              <a:cxnLst/>
              <a:rect l="l" t="t" r="r" b="b"/>
              <a:pathLst>
                <a:path w="366" h="397" extrusionOk="0">
                  <a:moveTo>
                    <a:pt x="183" y="1"/>
                  </a:moveTo>
                  <a:cubicBezTo>
                    <a:pt x="61" y="1"/>
                    <a:pt x="0" y="92"/>
                    <a:pt x="0" y="183"/>
                  </a:cubicBezTo>
                  <a:cubicBezTo>
                    <a:pt x="0" y="305"/>
                    <a:pt x="61" y="396"/>
                    <a:pt x="183" y="396"/>
                  </a:cubicBezTo>
                  <a:cubicBezTo>
                    <a:pt x="304" y="396"/>
                    <a:pt x="365" y="305"/>
                    <a:pt x="365" y="183"/>
                  </a:cubicBezTo>
                  <a:cubicBezTo>
                    <a:pt x="365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0"/>
            <p:cNvSpPr/>
            <p:nvPr/>
          </p:nvSpPr>
          <p:spPr>
            <a:xfrm>
              <a:off x="936972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7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0"/>
            <p:cNvSpPr/>
            <p:nvPr/>
          </p:nvSpPr>
          <p:spPr>
            <a:xfrm>
              <a:off x="9370500" y="3611263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2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0"/>
            <p:cNvSpPr/>
            <p:nvPr/>
          </p:nvSpPr>
          <p:spPr>
            <a:xfrm>
              <a:off x="937050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92"/>
                    <a:pt x="0" y="122"/>
                  </a:cubicBezTo>
                  <a:cubicBezTo>
                    <a:pt x="0" y="183"/>
                    <a:pt x="91" y="244"/>
                    <a:pt x="122" y="244"/>
                  </a:cubicBezTo>
                  <a:cubicBezTo>
                    <a:pt x="213" y="244"/>
                    <a:pt x="243" y="183"/>
                    <a:pt x="243" y="122"/>
                  </a:cubicBezTo>
                  <a:cubicBezTo>
                    <a:pt x="24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0"/>
            <p:cNvSpPr/>
            <p:nvPr/>
          </p:nvSpPr>
          <p:spPr>
            <a:xfrm>
              <a:off x="9371250" y="3768563"/>
              <a:ext cx="4575" cy="3825"/>
            </a:xfrm>
            <a:custGeom>
              <a:avLst/>
              <a:gdLst/>
              <a:ahLst/>
              <a:cxnLst/>
              <a:rect l="l" t="t" r="r" b="b"/>
              <a:pathLst>
                <a:path w="183" h="153" extrusionOk="0">
                  <a:moveTo>
                    <a:pt x="92" y="1"/>
                  </a:moveTo>
                  <a:cubicBezTo>
                    <a:pt x="61" y="1"/>
                    <a:pt x="1" y="31"/>
                    <a:pt x="1" y="62"/>
                  </a:cubicBezTo>
                  <a:cubicBezTo>
                    <a:pt x="1" y="122"/>
                    <a:pt x="61" y="153"/>
                    <a:pt x="92" y="153"/>
                  </a:cubicBezTo>
                  <a:cubicBezTo>
                    <a:pt x="122" y="153"/>
                    <a:pt x="183" y="122"/>
                    <a:pt x="183" y="62"/>
                  </a:cubicBezTo>
                  <a:cubicBezTo>
                    <a:pt x="18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0"/>
            <p:cNvSpPr/>
            <p:nvPr/>
          </p:nvSpPr>
          <p:spPr>
            <a:xfrm>
              <a:off x="937277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0" y="0"/>
                    <a:pt x="0" y="31"/>
                    <a:pt x="0" y="61"/>
                  </a:cubicBezTo>
                  <a:cubicBezTo>
                    <a:pt x="0" y="61"/>
                    <a:pt x="0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0"/>
            <p:cNvSpPr/>
            <p:nvPr/>
          </p:nvSpPr>
          <p:spPr>
            <a:xfrm>
              <a:off x="9372775" y="3925863"/>
              <a:ext cx="1550" cy="1550"/>
            </a:xfrm>
            <a:custGeom>
              <a:avLst/>
              <a:gdLst/>
              <a:ahLst/>
              <a:cxnLst/>
              <a:rect l="l" t="t" r="r" b="b"/>
              <a:pathLst>
                <a:path w="62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cubicBezTo>
                    <a:pt x="61" y="1"/>
                    <a:pt x="61" y="1"/>
                    <a:pt x="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0"/>
            <p:cNvSpPr/>
            <p:nvPr/>
          </p:nvSpPr>
          <p:spPr>
            <a:xfrm>
              <a:off x="937352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0"/>
            <p:cNvSpPr/>
            <p:nvPr/>
          </p:nvSpPr>
          <p:spPr>
            <a:xfrm>
              <a:off x="9433575" y="2826313"/>
              <a:ext cx="19000" cy="19025"/>
            </a:xfrm>
            <a:custGeom>
              <a:avLst/>
              <a:gdLst/>
              <a:ahLst/>
              <a:cxnLst/>
              <a:rect l="l" t="t" r="r" b="b"/>
              <a:pathLst>
                <a:path w="760" h="761" extrusionOk="0">
                  <a:moveTo>
                    <a:pt x="365" y="0"/>
                  </a:moveTo>
                  <a:cubicBezTo>
                    <a:pt x="152" y="0"/>
                    <a:pt x="0" y="152"/>
                    <a:pt x="0" y="365"/>
                  </a:cubicBezTo>
                  <a:cubicBezTo>
                    <a:pt x="0" y="578"/>
                    <a:pt x="152" y="760"/>
                    <a:pt x="36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0"/>
            <p:cNvSpPr/>
            <p:nvPr/>
          </p:nvSpPr>
          <p:spPr>
            <a:xfrm>
              <a:off x="94343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0"/>
            <p:cNvSpPr/>
            <p:nvPr/>
          </p:nvSpPr>
          <p:spPr>
            <a:xfrm>
              <a:off x="9434325" y="2982838"/>
              <a:ext cx="16750" cy="17500"/>
            </a:xfrm>
            <a:custGeom>
              <a:avLst/>
              <a:gdLst/>
              <a:ahLst/>
              <a:cxnLst/>
              <a:rect l="l" t="t" r="r" b="b"/>
              <a:pathLst>
                <a:path w="670" h="700" extrusionOk="0">
                  <a:moveTo>
                    <a:pt x="33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17"/>
                    <a:pt x="152" y="700"/>
                    <a:pt x="335" y="700"/>
                  </a:cubicBezTo>
                  <a:cubicBezTo>
                    <a:pt x="517" y="700"/>
                    <a:pt x="669" y="517"/>
                    <a:pt x="669" y="335"/>
                  </a:cubicBezTo>
                  <a:cubicBezTo>
                    <a:pt x="669" y="153"/>
                    <a:pt x="517" y="1"/>
                    <a:pt x="3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0"/>
            <p:cNvSpPr/>
            <p:nvPr/>
          </p:nvSpPr>
          <p:spPr>
            <a:xfrm>
              <a:off x="94350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22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87" y="609"/>
                    <a:pt x="609" y="457"/>
                    <a:pt x="609" y="305"/>
                  </a:cubicBezTo>
                  <a:cubicBezTo>
                    <a:pt x="609" y="122"/>
                    <a:pt x="48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0"/>
            <p:cNvSpPr/>
            <p:nvPr/>
          </p:nvSpPr>
          <p:spPr>
            <a:xfrm>
              <a:off x="9435850" y="3140888"/>
              <a:ext cx="13700" cy="12950"/>
            </a:xfrm>
            <a:custGeom>
              <a:avLst/>
              <a:gdLst/>
              <a:ahLst/>
              <a:cxnLst/>
              <a:rect l="l" t="t" r="r" b="b"/>
              <a:pathLst>
                <a:path w="548" h="518" extrusionOk="0">
                  <a:moveTo>
                    <a:pt x="274" y="1"/>
                  </a:moveTo>
                  <a:cubicBezTo>
                    <a:pt x="122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47" y="396"/>
                    <a:pt x="547" y="244"/>
                  </a:cubicBezTo>
                  <a:cubicBezTo>
                    <a:pt x="54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0"/>
            <p:cNvSpPr/>
            <p:nvPr/>
          </p:nvSpPr>
          <p:spPr>
            <a:xfrm>
              <a:off x="9435850" y="3218413"/>
              <a:ext cx="13700" cy="13700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74" y="0"/>
                  </a:moveTo>
                  <a:cubicBezTo>
                    <a:pt x="122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95" y="547"/>
                    <a:pt x="517" y="426"/>
                    <a:pt x="547" y="274"/>
                  </a:cubicBezTo>
                  <a:cubicBezTo>
                    <a:pt x="54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0"/>
            <p:cNvSpPr/>
            <p:nvPr/>
          </p:nvSpPr>
          <p:spPr>
            <a:xfrm>
              <a:off x="9437375" y="3297438"/>
              <a:ext cx="11400" cy="11425"/>
            </a:xfrm>
            <a:custGeom>
              <a:avLst/>
              <a:gdLst/>
              <a:ahLst/>
              <a:cxnLst/>
              <a:rect l="l" t="t" r="r" b="b"/>
              <a:pathLst>
                <a:path w="456" h="457" extrusionOk="0">
                  <a:moveTo>
                    <a:pt x="213" y="0"/>
                  </a:moveTo>
                  <a:cubicBezTo>
                    <a:pt x="91" y="0"/>
                    <a:pt x="0" y="92"/>
                    <a:pt x="0" y="213"/>
                  </a:cubicBezTo>
                  <a:cubicBezTo>
                    <a:pt x="0" y="335"/>
                    <a:pt x="91" y="456"/>
                    <a:pt x="213" y="456"/>
                  </a:cubicBezTo>
                  <a:cubicBezTo>
                    <a:pt x="334" y="456"/>
                    <a:pt x="456" y="335"/>
                    <a:pt x="456" y="213"/>
                  </a:cubicBezTo>
                  <a:cubicBezTo>
                    <a:pt x="456" y="92"/>
                    <a:pt x="334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0"/>
            <p:cNvSpPr/>
            <p:nvPr/>
          </p:nvSpPr>
          <p:spPr>
            <a:xfrm>
              <a:off x="94381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3" y="1"/>
                  </a:moveTo>
                  <a:cubicBezTo>
                    <a:pt x="92" y="1"/>
                    <a:pt x="0" y="61"/>
                    <a:pt x="0" y="183"/>
                  </a:cubicBezTo>
                  <a:cubicBezTo>
                    <a:pt x="0" y="305"/>
                    <a:pt x="92" y="365"/>
                    <a:pt x="183" y="365"/>
                  </a:cubicBezTo>
                  <a:cubicBezTo>
                    <a:pt x="304" y="365"/>
                    <a:pt x="396" y="305"/>
                    <a:pt x="396" y="183"/>
                  </a:cubicBezTo>
                  <a:cubicBezTo>
                    <a:pt x="396" y="61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0"/>
            <p:cNvSpPr/>
            <p:nvPr/>
          </p:nvSpPr>
          <p:spPr>
            <a:xfrm>
              <a:off x="94381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3" y="1"/>
                  </a:moveTo>
                  <a:cubicBezTo>
                    <a:pt x="92" y="1"/>
                    <a:pt x="0" y="92"/>
                    <a:pt x="0" y="183"/>
                  </a:cubicBezTo>
                  <a:cubicBezTo>
                    <a:pt x="0" y="305"/>
                    <a:pt x="92" y="396"/>
                    <a:pt x="183" y="396"/>
                  </a:cubicBezTo>
                  <a:cubicBezTo>
                    <a:pt x="274" y="396"/>
                    <a:pt x="335" y="305"/>
                    <a:pt x="396" y="183"/>
                  </a:cubicBezTo>
                  <a:cubicBezTo>
                    <a:pt x="396" y="92"/>
                    <a:pt x="304" y="1"/>
                    <a:pt x="1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0"/>
            <p:cNvSpPr/>
            <p:nvPr/>
          </p:nvSpPr>
          <p:spPr>
            <a:xfrm>
              <a:off x="94388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92" y="0"/>
                    <a:pt x="1" y="61"/>
                    <a:pt x="1" y="152"/>
                  </a:cubicBezTo>
                  <a:cubicBezTo>
                    <a:pt x="1" y="213"/>
                    <a:pt x="92" y="304"/>
                    <a:pt x="153" y="304"/>
                  </a:cubicBezTo>
                  <a:cubicBezTo>
                    <a:pt x="244" y="304"/>
                    <a:pt x="305" y="213"/>
                    <a:pt x="305" y="152"/>
                  </a:cubicBezTo>
                  <a:cubicBezTo>
                    <a:pt x="305" y="61"/>
                    <a:pt x="24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0"/>
            <p:cNvSpPr/>
            <p:nvPr/>
          </p:nvSpPr>
          <p:spPr>
            <a:xfrm>
              <a:off x="9440400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9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92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0"/>
            <p:cNvSpPr/>
            <p:nvPr/>
          </p:nvSpPr>
          <p:spPr>
            <a:xfrm>
              <a:off x="9439650" y="3689538"/>
              <a:ext cx="6100" cy="6100"/>
            </a:xfrm>
            <a:custGeom>
              <a:avLst/>
              <a:gdLst/>
              <a:ahLst/>
              <a:cxnLst/>
              <a:rect l="l" t="t" r="r" b="b"/>
              <a:pathLst>
                <a:path w="244" h="244" extrusionOk="0">
                  <a:moveTo>
                    <a:pt x="122" y="1"/>
                  </a:moveTo>
                  <a:cubicBezTo>
                    <a:pt x="61" y="1"/>
                    <a:pt x="0" y="61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83" y="244"/>
                    <a:pt x="243" y="183"/>
                    <a:pt x="243" y="122"/>
                  </a:cubicBezTo>
                  <a:cubicBezTo>
                    <a:pt x="243" y="6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0"/>
            <p:cNvSpPr/>
            <p:nvPr/>
          </p:nvSpPr>
          <p:spPr>
            <a:xfrm>
              <a:off x="9441175" y="3768563"/>
              <a:ext cx="3800" cy="3825"/>
            </a:xfrm>
            <a:custGeom>
              <a:avLst/>
              <a:gdLst/>
              <a:ahLst/>
              <a:cxnLst/>
              <a:rect l="l" t="t" r="r" b="b"/>
              <a:pathLst>
                <a:path w="152" h="153" extrusionOk="0">
                  <a:moveTo>
                    <a:pt x="61" y="1"/>
                  </a:moveTo>
                  <a:cubicBezTo>
                    <a:pt x="30" y="1"/>
                    <a:pt x="0" y="31"/>
                    <a:pt x="0" y="62"/>
                  </a:cubicBezTo>
                  <a:cubicBezTo>
                    <a:pt x="0" y="122"/>
                    <a:pt x="30" y="153"/>
                    <a:pt x="6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0"/>
            <p:cNvSpPr/>
            <p:nvPr/>
          </p:nvSpPr>
          <p:spPr>
            <a:xfrm>
              <a:off x="9441925" y="3846838"/>
              <a:ext cx="1550" cy="2300"/>
            </a:xfrm>
            <a:custGeom>
              <a:avLst/>
              <a:gdLst/>
              <a:ahLst/>
              <a:cxnLst/>
              <a:rect l="l" t="t" r="r" b="b"/>
              <a:pathLst>
                <a:path w="62" h="92" extrusionOk="0">
                  <a:moveTo>
                    <a:pt x="31" y="0"/>
                  </a:moveTo>
                  <a:cubicBezTo>
                    <a:pt x="31" y="0"/>
                    <a:pt x="0" y="31"/>
                    <a:pt x="0" y="61"/>
                  </a:cubicBezTo>
                  <a:cubicBezTo>
                    <a:pt x="0" y="61"/>
                    <a:pt x="31" y="92"/>
                    <a:pt x="31" y="92"/>
                  </a:cubicBezTo>
                  <a:cubicBezTo>
                    <a:pt x="61" y="92"/>
                    <a:pt x="61" y="61"/>
                    <a:pt x="61" y="61"/>
                  </a:cubicBezTo>
                  <a:cubicBezTo>
                    <a:pt x="61" y="31"/>
                    <a:pt x="61" y="0"/>
                    <a:pt x="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0"/>
            <p:cNvSpPr/>
            <p:nvPr/>
          </p:nvSpPr>
          <p:spPr>
            <a:xfrm>
              <a:off x="9441925" y="3925863"/>
              <a:ext cx="775" cy="1550"/>
            </a:xfrm>
            <a:custGeom>
              <a:avLst/>
              <a:gdLst/>
              <a:ahLst/>
              <a:cxnLst/>
              <a:rect l="l" t="t" r="r" b="b"/>
              <a:pathLst>
                <a:path w="31" h="62" extrusionOk="0">
                  <a:moveTo>
                    <a:pt x="31" y="1"/>
                  </a:moveTo>
                  <a:cubicBezTo>
                    <a:pt x="31" y="1"/>
                    <a:pt x="0" y="1"/>
                    <a:pt x="31" y="61"/>
                  </a:cubicBezTo>
                  <a:lnTo>
                    <a:pt x="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0"/>
            <p:cNvSpPr/>
            <p:nvPr/>
          </p:nvSpPr>
          <p:spPr>
            <a:xfrm>
              <a:off x="94426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0"/>
            <p:cNvSpPr/>
            <p:nvPr/>
          </p:nvSpPr>
          <p:spPr>
            <a:xfrm>
              <a:off x="950195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53" y="0"/>
                    <a:pt x="1" y="152"/>
                    <a:pt x="1" y="365"/>
                  </a:cubicBezTo>
                  <a:cubicBezTo>
                    <a:pt x="1" y="578"/>
                    <a:pt x="15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0"/>
            <p:cNvSpPr/>
            <p:nvPr/>
          </p:nvSpPr>
          <p:spPr>
            <a:xfrm>
              <a:off x="950272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34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34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0"/>
            <p:cNvSpPr/>
            <p:nvPr/>
          </p:nvSpPr>
          <p:spPr>
            <a:xfrm>
              <a:off x="950272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34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34" y="700"/>
                  </a:cubicBezTo>
                  <a:cubicBezTo>
                    <a:pt x="547" y="700"/>
                    <a:pt x="699" y="548"/>
                    <a:pt x="699" y="335"/>
                  </a:cubicBezTo>
                  <a:cubicBezTo>
                    <a:pt x="699" y="153"/>
                    <a:pt x="547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0"/>
            <p:cNvSpPr/>
            <p:nvPr/>
          </p:nvSpPr>
          <p:spPr>
            <a:xfrm>
              <a:off x="95034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4" y="1"/>
                  </a:moveTo>
                  <a:cubicBezTo>
                    <a:pt x="152" y="1"/>
                    <a:pt x="0" y="153"/>
                    <a:pt x="0" y="305"/>
                  </a:cubicBezTo>
                  <a:cubicBezTo>
                    <a:pt x="0" y="457"/>
                    <a:pt x="152" y="609"/>
                    <a:pt x="304" y="609"/>
                  </a:cubicBezTo>
                  <a:cubicBezTo>
                    <a:pt x="517" y="609"/>
                    <a:pt x="608" y="457"/>
                    <a:pt x="608" y="305"/>
                  </a:cubicBezTo>
                  <a:cubicBezTo>
                    <a:pt x="608" y="153"/>
                    <a:pt x="456" y="1"/>
                    <a:pt x="3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0"/>
            <p:cNvSpPr/>
            <p:nvPr/>
          </p:nvSpPr>
          <p:spPr>
            <a:xfrm>
              <a:off x="950500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43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91" y="518"/>
                    <a:pt x="243" y="518"/>
                  </a:cubicBezTo>
                  <a:cubicBezTo>
                    <a:pt x="395" y="518"/>
                    <a:pt x="517" y="396"/>
                    <a:pt x="517" y="244"/>
                  </a:cubicBezTo>
                  <a:cubicBezTo>
                    <a:pt x="517" y="92"/>
                    <a:pt x="395" y="1"/>
                    <a:pt x="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0"/>
            <p:cNvSpPr/>
            <p:nvPr/>
          </p:nvSpPr>
          <p:spPr>
            <a:xfrm>
              <a:off x="950500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43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91" y="547"/>
                    <a:pt x="243" y="547"/>
                  </a:cubicBezTo>
                  <a:cubicBezTo>
                    <a:pt x="395" y="547"/>
                    <a:pt x="517" y="426"/>
                    <a:pt x="517" y="274"/>
                  </a:cubicBezTo>
                  <a:cubicBezTo>
                    <a:pt x="517" y="122"/>
                    <a:pt x="39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0"/>
            <p:cNvSpPr/>
            <p:nvPr/>
          </p:nvSpPr>
          <p:spPr>
            <a:xfrm>
              <a:off x="950575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13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13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0"/>
            <p:cNvSpPr/>
            <p:nvPr/>
          </p:nvSpPr>
          <p:spPr>
            <a:xfrm>
              <a:off x="950652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182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182" y="365"/>
                  </a:cubicBezTo>
                  <a:cubicBezTo>
                    <a:pt x="30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0"/>
            <p:cNvSpPr/>
            <p:nvPr/>
          </p:nvSpPr>
          <p:spPr>
            <a:xfrm>
              <a:off x="950652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182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182" y="396"/>
                  </a:cubicBezTo>
                  <a:cubicBezTo>
                    <a:pt x="304" y="396"/>
                    <a:pt x="395" y="305"/>
                    <a:pt x="395" y="183"/>
                  </a:cubicBezTo>
                  <a:cubicBezTo>
                    <a:pt x="395" y="92"/>
                    <a:pt x="304" y="1"/>
                    <a:pt x="1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0"/>
            <p:cNvSpPr/>
            <p:nvPr/>
          </p:nvSpPr>
          <p:spPr>
            <a:xfrm>
              <a:off x="95072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92" y="0"/>
                    <a:pt x="0" y="61"/>
                    <a:pt x="0" y="152"/>
                  </a:cubicBezTo>
                  <a:cubicBezTo>
                    <a:pt x="0" y="213"/>
                    <a:pt x="92" y="304"/>
                    <a:pt x="152" y="304"/>
                  </a:cubicBezTo>
                  <a:cubicBezTo>
                    <a:pt x="244" y="304"/>
                    <a:pt x="304" y="213"/>
                    <a:pt x="304" y="152"/>
                  </a:cubicBezTo>
                  <a:cubicBezTo>
                    <a:pt x="304" y="61"/>
                    <a:pt x="244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0"/>
            <p:cNvSpPr/>
            <p:nvPr/>
          </p:nvSpPr>
          <p:spPr>
            <a:xfrm>
              <a:off x="950880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91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91" y="213"/>
                  </a:cubicBezTo>
                  <a:cubicBezTo>
                    <a:pt x="183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0"/>
            <p:cNvSpPr/>
            <p:nvPr/>
          </p:nvSpPr>
          <p:spPr>
            <a:xfrm>
              <a:off x="950880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91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91" y="244"/>
                  </a:cubicBezTo>
                  <a:cubicBezTo>
                    <a:pt x="183" y="244"/>
                    <a:pt x="213" y="183"/>
                    <a:pt x="213" y="122"/>
                  </a:cubicBezTo>
                  <a:cubicBezTo>
                    <a:pt x="213" y="31"/>
                    <a:pt x="15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0"/>
            <p:cNvSpPr/>
            <p:nvPr/>
          </p:nvSpPr>
          <p:spPr>
            <a:xfrm>
              <a:off x="950955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61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61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0"/>
            <p:cNvSpPr/>
            <p:nvPr/>
          </p:nvSpPr>
          <p:spPr>
            <a:xfrm>
              <a:off x="951032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0"/>
                  </a:moveTo>
                  <a:cubicBezTo>
                    <a:pt x="30" y="0"/>
                    <a:pt x="0" y="0"/>
                    <a:pt x="0" y="31"/>
                  </a:cubicBezTo>
                  <a:cubicBezTo>
                    <a:pt x="0" y="31"/>
                    <a:pt x="0" y="61"/>
                    <a:pt x="30" y="61"/>
                  </a:cubicBezTo>
                  <a:cubicBezTo>
                    <a:pt x="91" y="61"/>
                    <a:pt x="91" y="31"/>
                    <a:pt x="91" y="31"/>
                  </a:cubicBezTo>
                  <a:cubicBezTo>
                    <a:pt x="91" y="31"/>
                    <a:pt x="91" y="0"/>
                    <a:pt x="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0"/>
            <p:cNvSpPr/>
            <p:nvPr/>
          </p:nvSpPr>
          <p:spPr>
            <a:xfrm>
              <a:off x="9510325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30" y="1"/>
                  </a:moveTo>
                  <a:cubicBezTo>
                    <a:pt x="30" y="1"/>
                    <a:pt x="0" y="1"/>
                    <a:pt x="30" y="61"/>
                  </a:cubicBezTo>
                  <a:cubicBezTo>
                    <a:pt x="91" y="1"/>
                    <a:pt x="91" y="1"/>
                    <a:pt x="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0"/>
            <p:cNvSpPr/>
            <p:nvPr/>
          </p:nvSpPr>
          <p:spPr>
            <a:xfrm>
              <a:off x="95110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0"/>
            <p:cNvSpPr/>
            <p:nvPr/>
          </p:nvSpPr>
          <p:spPr>
            <a:xfrm>
              <a:off x="95711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65" y="0"/>
                  </a:moveTo>
                  <a:cubicBezTo>
                    <a:pt x="183" y="0"/>
                    <a:pt x="1" y="152"/>
                    <a:pt x="1" y="365"/>
                  </a:cubicBezTo>
                  <a:cubicBezTo>
                    <a:pt x="1" y="578"/>
                    <a:pt x="183" y="760"/>
                    <a:pt x="365" y="760"/>
                  </a:cubicBezTo>
                  <a:cubicBezTo>
                    <a:pt x="578" y="760"/>
                    <a:pt x="761" y="578"/>
                    <a:pt x="761" y="365"/>
                  </a:cubicBezTo>
                  <a:cubicBezTo>
                    <a:pt x="761" y="152"/>
                    <a:pt x="57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0"/>
            <p:cNvSpPr/>
            <p:nvPr/>
          </p:nvSpPr>
          <p:spPr>
            <a:xfrm>
              <a:off x="9571875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2" y="0"/>
                    <a:pt x="0" y="152"/>
                    <a:pt x="0" y="335"/>
                  </a:cubicBezTo>
                  <a:cubicBezTo>
                    <a:pt x="0" y="517"/>
                    <a:pt x="152" y="669"/>
                    <a:pt x="365" y="669"/>
                  </a:cubicBezTo>
                  <a:cubicBezTo>
                    <a:pt x="547" y="669"/>
                    <a:pt x="699" y="517"/>
                    <a:pt x="699" y="335"/>
                  </a:cubicBezTo>
                  <a:cubicBezTo>
                    <a:pt x="699" y="152"/>
                    <a:pt x="547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0"/>
            <p:cNvSpPr/>
            <p:nvPr/>
          </p:nvSpPr>
          <p:spPr>
            <a:xfrm>
              <a:off x="9571875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2" y="1"/>
                    <a:pt x="0" y="153"/>
                    <a:pt x="0" y="335"/>
                  </a:cubicBezTo>
                  <a:cubicBezTo>
                    <a:pt x="0" y="548"/>
                    <a:pt x="152" y="700"/>
                    <a:pt x="365" y="700"/>
                  </a:cubicBezTo>
                  <a:cubicBezTo>
                    <a:pt x="517" y="700"/>
                    <a:pt x="669" y="548"/>
                    <a:pt x="699" y="335"/>
                  </a:cubicBezTo>
                  <a:cubicBezTo>
                    <a:pt x="699" y="153"/>
                    <a:pt x="547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0"/>
            <p:cNvSpPr/>
            <p:nvPr/>
          </p:nvSpPr>
          <p:spPr>
            <a:xfrm>
              <a:off x="9573375" y="3061863"/>
              <a:ext cx="15225" cy="15225"/>
            </a:xfrm>
            <a:custGeom>
              <a:avLst/>
              <a:gdLst/>
              <a:ahLst/>
              <a:cxnLst/>
              <a:rect l="l" t="t" r="r" b="b"/>
              <a:pathLst>
                <a:path w="609" h="609" extrusionOk="0">
                  <a:moveTo>
                    <a:pt x="305" y="1"/>
                  </a:moveTo>
                  <a:cubicBezTo>
                    <a:pt x="153" y="1"/>
                    <a:pt x="1" y="153"/>
                    <a:pt x="1" y="305"/>
                  </a:cubicBezTo>
                  <a:cubicBezTo>
                    <a:pt x="1" y="457"/>
                    <a:pt x="153" y="609"/>
                    <a:pt x="305" y="609"/>
                  </a:cubicBezTo>
                  <a:cubicBezTo>
                    <a:pt x="457" y="609"/>
                    <a:pt x="609" y="457"/>
                    <a:pt x="578" y="305"/>
                  </a:cubicBezTo>
                  <a:cubicBezTo>
                    <a:pt x="578" y="153"/>
                    <a:pt x="457" y="1"/>
                    <a:pt x="3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0"/>
            <p:cNvSpPr/>
            <p:nvPr/>
          </p:nvSpPr>
          <p:spPr>
            <a:xfrm>
              <a:off x="9574150" y="3140888"/>
              <a:ext cx="12925" cy="12950"/>
            </a:xfrm>
            <a:custGeom>
              <a:avLst/>
              <a:gdLst/>
              <a:ahLst/>
              <a:cxnLst/>
              <a:rect l="l" t="t" r="r" b="b"/>
              <a:pathLst>
                <a:path w="517" h="518" extrusionOk="0">
                  <a:moveTo>
                    <a:pt x="274" y="1"/>
                  </a:moveTo>
                  <a:cubicBezTo>
                    <a:pt x="91" y="1"/>
                    <a:pt x="0" y="92"/>
                    <a:pt x="0" y="244"/>
                  </a:cubicBezTo>
                  <a:cubicBezTo>
                    <a:pt x="0" y="396"/>
                    <a:pt x="122" y="518"/>
                    <a:pt x="274" y="518"/>
                  </a:cubicBezTo>
                  <a:cubicBezTo>
                    <a:pt x="426" y="518"/>
                    <a:pt x="517" y="396"/>
                    <a:pt x="517" y="244"/>
                  </a:cubicBezTo>
                  <a:cubicBezTo>
                    <a:pt x="517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0"/>
            <p:cNvSpPr/>
            <p:nvPr/>
          </p:nvSpPr>
          <p:spPr>
            <a:xfrm>
              <a:off x="9574150" y="3218413"/>
              <a:ext cx="12925" cy="13700"/>
            </a:xfrm>
            <a:custGeom>
              <a:avLst/>
              <a:gdLst/>
              <a:ahLst/>
              <a:cxnLst/>
              <a:rect l="l" t="t" r="r" b="b"/>
              <a:pathLst>
                <a:path w="517" h="548" extrusionOk="0">
                  <a:moveTo>
                    <a:pt x="274" y="0"/>
                  </a:moveTo>
                  <a:cubicBezTo>
                    <a:pt x="91" y="0"/>
                    <a:pt x="0" y="122"/>
                    <a:pt x="0" y="274"/>
                  </a:cubicBezTo>
                  <a:cubicBezTo>
                    <a:pt x="0" y="426"/>
                    <a:pt x="122" y="547"/>
                    <a:pt x="274" y="547"/>
                  </a:cubicBezTo>
                  <a:cubicBezTo>
                    <a:pt x="365" y="547"/>
                    <a:pt x="487" y="426"/>
                    <a:pt x="517" y="274"/>
                  </a:cubicBezTo>
                  <a:cubicBezTo>
                    <a:pt x="517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0"/>
            <p:cNvSpPr/>
            <p:nvPr/>
          </p:nvSpPr>
          <p:spPr>
            <a:xfrm>
              <a:off x="95749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4" y="0"/>
                  </a:moveTo>
                  <a:cubicBezTo>
                    <a:pt x="122" y="0"/>
                    <a:pt x="1" y="122"/>
                    <a:pt x="1" y="213"/>
                  </a:cubicBezTo>
                  <a:cubicBezTo>
                    <a:pt x="1" y="335"/>
                    <a:pt x="122" y="456"/>
                    <a:pt x="244" y="456"/>
                  </a:cubicBezTo>
                  <a:cubicBezTo>
                    <a:pt x="335" y="456"/>
                    <a:pt x="457" y="335"/>
                    <a:pt x="457" y="213"/>
                  </a:cubicBezTo>
                  <a:cubicBezTo>
                    <a:pt x="457" y="122"/>
                    <a:pt x="335" y="0"/>
                    <a:pt x="2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0"/>
            <p:cNvSpPr/>
            <p:nvPr/>
          </p:nvSpPr>
          <p:spPr>
            <a:xfrm>
              <a:off x="9575675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1" y="1"/>
                    <a:pt x="0" y="61"/>
                    <a:pt x="0" y="183"/>
                  </a:cubicBezTo>
                  <a:cubicBezTo>
                    <a:pt x="0" y="305"/>
                    <a:pt x="91" y="365"/>
                    <a:pt x="213" y="365"/>
                  </a:cubicBezTo>
                  <a:cubicBezTo>
                    <a:pt x="274" y="365"/>
                    <a:pt x="395" y="305"/>
                    <a:pt x="395" y="183"/>
                  </a:cubicBezTo>
                  <a:cubicBezTo>
                    <a:pt x="395" y="61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0"/>
            <p:cNvSpPr/>
            <p:nvPr/>
          </p:nvSpPr>
          <p:spPr>
            <a:xfrm>
              <a:off x="9575675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1" y="1"/>
                    <a:pt x="0" y="92"/>
                    <a:pt x="0" y="183"/>
                  </a:cubicBezTo>
                  <a:cubicBezTo>
                    <a:pt x="0" y="305"/>
                    <a:pt x="91" y="396"/>
                    <a:pt x="213" y="396"/>
                  </a:cubicBezTo>
                  <a:cubicBezTo>
                    <a:pt x="274" y="396"/>
                    <a:pt x="365" y="305"/>
                    <a:pt x="395" y="183"/>
                  </a:cubicBezTo>
                  <a:cubicBezTo>
                    <a:pt x="395" y="92"/>
                    <a:pt x="304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0"/>
            <p:cNvSpPr/>
            <p:nvPr/>
          </p:nvSpPr>
          <p:spPr>
            <a:xfrm>
              <a:off x="95771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3" y="0"/>
                  </a:moveTo>
                  <a:cubicBezTo>
                    <a:pt x="62" y="0"/>
                    <a:pt x="1" y="61"/>
                    <a:pt x="1" y="152"/>
                  </a:cubicBezTo>
                  <a:cubicBezTo>
                    <a:pt x="1" y="213"/>
                    <a:pt x="62" y="304"/>
                    <a:pt x="153" y="304"/>
                  </a:cubicBezTo>
                  <a:cubicBezTo>
                    <a:pt x="214" y="304"/>
                    <a:pt x="305" y="213"/>
                    <a:pt x="305" y="152"/>
                  </a:cubicBezTo>
                  <a:cubicBezTo>
                    <a:pt x="305" y="61"/>
                    <a:pt x="214" y="0"/>
                    <a:pt x="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0"/>
            <p:cNvSpPr/>
            <p:nvPr/>
          </p:nvSpPr>
          <p:spPr>
            <a:xfrm>
              <a:off x="9577950" y="3612788"/>
              <a:ext cx="5325" cy="5350"/>
            </a:xfrm>
            <a:custGeom>
              <a:avLst/>
              <a:gdLst/>
              <a:ahLst/>
              <a:cxnLst/>
              <a:rect l="l" t="t" r="r" b="b"/>
              <a:pathLst>
                <a:path w="213" h="214" extrusionOk="0">
                  <a:moveTo>
                    <a:pt x="122" y="1"/>
                  </a:moveTo>
                  <a:cubicBezTo>
                    <a:pt x="31" y="1"/>
                    <a:pt x="0" y="31"/>
                    <a:pt x="0" y="122"/>
                  </a:cubicBezTo>
                  <a:cubicBezTo>
                    <a:pt x="0" y="183"/>
                    <a:pt x="31" y="213"/>
                    <a:pt x="122" y="213"/>
                  </a:cubicBezTo>
                  <a:cubicBezTo>
                    <a:pt x="152" y="213"/>
                    <a:pt x="213" y="153"/>
                    <a:pt x="213" y="122"/>
                  </a:cubicBezTo>
                  <a:cubicBezTo>
                    <a:pt x="213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0"/>
            <p:cNvSpPr/>
            <p:nvPr/>
          </p:nvSpPr>
          <p:spPr>
            <a:xfrm>
              <a:off x="9577950" y="3689538"/>
              <a:ext cx="5325" cy="6100"/>
            </a:xfrm>
            <a:custGeom>
              <a:avLst/>
              <a:gdLst/>
              <a:ahLst/>
              <a:cxnLst/>
              <a:rect l="l" t="t" r="r" b="b"/>
              <a:pathLst>
                <a:path w="213" h="244" extrusionOk="0">
                  <a:moveTo>
                    <a:pt x="122" y="1"/>
                  </a:moveTo>
                  <a:cubicBezTo>
                    <a:pt x="31" y="1"/>
                    <a:pt x="0" y="92"/>
                    <a:pt x="0" y="122"/>
                  </a:cubicBezTo>
                  <a:cubicBezTo>
                    <a:pt x="0" y="183"/>
                    <a:pt x="61" y="244"/>
                    <a:pt x="122" y="244"/>
                  </a:cubicBezTo>
                  <a:cubicBezTo>
                    <a:pt x="152" y="244"/>
                    <a:pt x="183" y="183"/>
                    <a:pt x="213" y="122"/>
                  </a:cubicBezTo>
                  <a:cubicBezTo>
                    <a:pt x="213" y="31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0"/>
            <p:cNvSpPr/>
            <p:nvPr/>
          </p:nvSpPr>
          <p:spPr>
            <a:xfrm>
              <a:off x="95787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2" y="1"/>
                  </a:moveTo>
                  <a:cubicBezTo>
                    <a:pt x="31" y="1"/>
                    <a:pt x="1" y="31"/>
                    <a:pt x="1" y="62"/>
                  </a:cubicBezTo>
                  <a:cubicBezTo>
                    <a:pt x="1" y="92"/>
                    <a:pt x="31" y="153"/>
                    <a:pt x="92" y="153"/>
                  </a:cubicBezTo>
                  <a:cubicBezTo>
                    <a:pt x="122" y="153"/>
                    <a:pt x="153" y="122"/>
                    <a:pt x="153" y="62"/>
                  </a:cubicBezTo>
                  <a:cubicBezTo>
                    <a:pt x="153" y="31"/>
                    <a:pt x="122" y="1"/>
                    <a:pt x="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0"/>
            <p:cNvSpPr/>
            <p:nvPr/>
          </p:nvSpPr>
          <p:spPr>
            <a:xfrm>
              <a:off x="9579475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0" y="0"/>
                    <a:pt x="0" y="31"/>
                  </a:cubicBezTo>
                  <a:cubicBezTo>
                    <a:pt x="0" y="31"/>
                    <a:pt x="0" y="61"/>
                    <a:pt x="61" y="61"/>
                  </a:cubicBezTo>
                  <a:lnTo>
                    <a:pt x="91" y="31"/>
                  </a:lnTo>
                  <a:cubicBezTo>
                    <a:pt x="91" y="31"/>
                    <a:pt x="91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0"/>
            <p:cNvSpPr/>
            <p:nvPr/>
          </p:nvSpPr>
          <p:spPr>
            <a:xfrm>
              <a:off x="9579475" y="3925863"/>
              <a:ext cx="1525" cy="1550"/>
            </a:xfrm>
            <a:custGeom>
              <a:avLst/>
              <a:gdLst/>
              <a:ahLst/>
              <a:cxnLst/>
              <a:rect l="l" t="t" r="r" b="b"/>
              <a:pathLst>
                <a:path w="61" h="62" extrusionOk="0">
                  <a:moveTo>
                    <a:pt x="61" y="1"/>
                  </a:moveTo>
                  <a:cubicBezTo>
                    <a:pt x="61" y="1"/>
                    <a:pt x="0" y="1"/>
                    <a:pt x="61" y="61"/>
                  </a:cubicBezTo>
                  <a:lnTo>
                    <a:pt x="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0"/>
            <p:cNvSpPr/>
            <p:nvPr/>
          </p:nvSpPr>
          <p:spPr>
            <a:xfrm>
              <a:off x="95809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0"/>
            <p:cNvSpPr/>
            <p:nvPr/>
          </p:nvSpPr>
          <p:spPr>
            <a:xfrm>
              <a:off x="9639500" y="2826313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95" y="0"/>
                  </a:moveTo>
                  <a:cubicBezTo>
                    <a:pt x="183" y="0"/>
                    <a:pt x="0" y="152"/>
                    <a:pt x="0" y="365"/>
                  </a:cubicBezTo>
                  <a:cubicBezTo>
                    <a:pt x="0" y="578"/>
                    <a:pt x="183" y="760"/>
                    <a:pt x="395" y="760"/>
                  </a:cubicBezTo>
                  <a:cubicBezTo>
                    <a:pt x="578" y="760"/>
                    <a:pt x="760" y="578"/>
                    <a:pt x="760" y="365"/>
                  </a:cubicBezTo>
                  <a:cubicBezTo>
                    <a:pt x="760" y="152"/>
                    <a:pt x="578" y="0"/>
                    <a:pt x="3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0"/>
            <p:cNvSpPr/>
            <p:nvPr/>
          </p:nvSpPr>
          <p:spPr>
            <a:xfrm>
              <a:off x="9640250" y="2905338"/>
              <a:ext cx="17500" cy="16750"/>
            </a:xfrm>
            <a:custGeom>
              <a:avLst/>
              <a:gdLst/>
              <a:ahLst/>
              <a:cxnLst/>
              <a:rect l="l" t="t" r="r" b="b"/>
              <a:pathLst>
                <a:path w="700" h="670" extrusionOk="0">
                  <a:moveTo>
                    <a:pt x="365" y="0"/>
                  </a:moveTo>
                  <a:cubicBezTo>
                    <a:pt x="153" y="0"/>
                    <a:pt x="1" y="152"/>
                    <a:pt x="1" y="335"/>
                  </a:cubicBezTo>
                  <a:cubicBezTo>
                    <a:pt x="1" y="517"/>
                    <a:pt x="153" y="669"/>
                    <a:pt x="365" y="669"/>
                  </a:cubicBezTo>
                  <a:cubicBezTo>
                    <a:pt x="548" y="669"/>
                    <a:pt x="700" y="517"/>
                    <a:pt x="700" y="335"/>
                  </a:cubicBezTo>
                  <a:cubicBezTo>
                    <a:pt x="700" y="152"/>
                    <a:pt x="548" y="0"/>
                    <a:pt x="3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0"/>
            <p:cNvSpPr/>
            <p:nvPr/>
          </p:nvSpPr>
          <p:spPr>
            <a:xfrm>
              <a:off x="9640250" y="2982838"/>
              <a:ext cx="17500" cy="17500"/>
            </a:xfrm>
            <a:custGeom>
              <a:avLst/>
              <a:gdLst/>
              <a:ahLst/>
              <a:cxnLst/>
              <a:rect l="l" t="t" r="r" b="b"/>
              <a:pathLst>
                <a:path w="700" h="700" extrusionOk="0">
                  <a:moveTo>
                    <a:pt x="365" y="1"/>
                  </a:moveTo>
                  <a:cubicBezTo>
                    <a:pt x="153" y="1"/>
                    <a:pt x="1" y="153"/>
                    <a:pt x="1" y="335"/>
                  </a:cubicBezTo>
                  <a:cubicBezTo>
                    <a:pt x="1" y="548"/>
                    <a:pt x="153" y="700"/>
                    <a:pt x="365" y="700"/>
                  </a:cubicBezTo>
                  <a:cubicBezTo>
                    <a:pt x="548" y="700"/>
                    <a:pt x="700" y="548"/>
                    <a:pt x="700" y="335"/>
                  </a:cubicBezTo>
                  <a:cubicBezTo>
                    <a:pt x="700" y="153"/>
                    <a:pt x="548" y="1"/>
                    <a:pt x="3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0"/>
            <p:cNvSpPr/>
            <p:nvPr/>
          </p:nvSpPr>
          <p:spPr>
            <a:xfrm>
              <a:off x="9641025" y="3061863"/>
              <a:ext cx="15975" cy="15225"/>
            </a:xfrm>
            <a:custGeom>
              <a:avLst/>
              <a:gdLst/>
              <a:ahLst/>
              <a:cxnLst/>
              <a:rect l="l" t="t" r="r" b="b"/>
              <a:pathLst>
                <a:path w="639" h="609" extrusionOk="0">
                  <a:moveTo>
                    <a:pt x="334" y="1"/>
                  </a:moveTo>
                  <a:cubicBezTo>
                    <a:pt x="152" y="1"/>
                    <a:pt x="0" y="122"/>
                    <a:pt x="0" y="305"/>
                  </a:cubicBezTo>
                  <a:cubicBezTo>
                    <a:pt x="0" y="457"/>
                    <a:pt x="152" y="609"/>
                    <a:pt x="334" y="609"/>
                  </a:cubicBezTo>
                  <a:cubicBezTo>
                    <a:pt x="486" y="609"/>
                    <a:pt x="638" y="457"/>
                    <a:pt x="638" y="305"/>
                  </a:cubicBezTo>
                  <a:cubicBezTo>
                    <a:pt x="638" y="122"/>
                    <a:pt x="486" y="1"/>
                    <a:pt x="3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0"/>
            <p:cNvSpPr/>
            <p:nvPr/>
          </p:nvSpPr>
          <p:spPr>
            <a:xfrm>
              <a:off x="9642525" y="3140888"/>
              <a:ext cx="12950" cy="12950"/>
            </a:xfrm>
            <a:custGeom>
              <a:avLst/>
              <a:gdLst/>
              <a:ahLst/>
              <a:cxnLst/>
              <a:rect l="l" t="t" r="r" b="b"/>
              <a:pathLst>
                <a:path w="518" h="518" extrusionOk="0">
                  <a:moveTo>
                    <a:pt x="274" y="1"/>
                  </a:moveTo>
                  <a:cubicBezTo>
                    <a:pt x="92" y="1"/>
                    <a:pt x="1" y="92"/>
                    <a:pt x="1" y="244"/>
                  </a:cubicBezTo>
                  <a:cubicBezTo>
                    <a:pt x="1" y="396"/>
                    <a:pt x="122" y="518"/>
                    <a:pt x="274" y="518"/>
                  </a:cubicBezTo>
                  <a:cubicBezTo>
                    <a:pt x="426" y="518"/>
                    <a:pt x="518" y="396"/>
                    <a:pt x="518" y="244"/>
                  </a:cubicBezTo>
                  <a:cubicBezTo>
                    <a:pt x="518" y="92"/>
                    <a:pt x="426" y="1"/>
                    <a:pt x="2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0"/>
            <p:cNvSpPr/>
            <p:nvPr/>
          </p:nvSpPr>
          <p:spPr>
            <a:xfrm>
              <a:off x="9642525" y="3218413"/>
              <a:ext cx="12950" cy="13700"/>
            </a:xfrm>
            <a:custGeom>
              <a:avLst/>
              <a:gdLst/>
              <a:ahLst/>
              <a:cxnLst/>
              <a:rect l="l" t="t" r="r" b="b"/>
              <a:pathLst>
                <a:path w="518" h="548" extrusionOk="0">
                  <a:moveTo>
                    <a:pt x="274" y="0"/>
                  </a:moveTo>
                  <a:cubicBezTo>
                    <a:pt x="92" y="0"/>
                    <a:pt x="1" y="122"/>
                    <a:pt x="1" y="274"/>
                  </a:cubicBezTo>
                  <a:cubicBezTo>
                    <a:pt x="1" y="426"/>
                    <a:pt x="122" y="547"/>
                    <a:pt x="274" y="547"/>
                  </a:cubicBezTo>
                  <a:cubicBezTo>
                    <a:pt x="426" y="547"/>
                    <a:pt x="518" y="426"/>
                    <a:pt x="518" y="274"/>
                  </a:cubicBezTo>
                  <a:cubicBezTo>
                    <a:pt x="518" y="122"/>
                    <a:pt x="426" y="0"/>
                    <a:pt x="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0"/>
            <p:cNvSpPr/>
            <p:nvPr/>
          </p:nvSpPr>
          <p:spPr>
            <a:xfrm>
              <a:off x="9643300" y="3297438"/>
              <a:ext cx="11425" cy="11425"/>
            </a:xfrm>
            <a:custGeom>
              <a:avLst/>
              <a:gdLst/>
              <a:ahLst/>
              <a:cxnLst/>
              <a:rect l="l" t="t" r="r" b="b"/>
              <a:pathLst>
                <a:path w="457" h="457" extrusionOk="0">
                  <a:moveTo>
                    <a:pt x="243" y="0"/>
                  </a:moveTo>
                  <a:cubicBezTo>
                    <a:pt x="122" y="0"/>
                    <a:pt x="0" y="122"/>
                    <a:pt x="0" y="213"/>
                  </a:cubicBezTo>
                  <a:cubicBezTo>
                    <a:pt x="0" y="335"/>
                    <a:pt x="122" y="456"/>
                    <a:pt x="243" y="456"/>
                  </a:cubicBezTo>
                  <a:cubicBezTo>
                    <a:pt x="335" y="456"/>
                    <a:pt x="456" y="335"/>
                    <a:pt x="456" y="213"/>
                  </a:cubicBezTo>
                  <a:cubicBezTo>
                    <a:pt x="456" y="122"/>
                    <a:pt x="335" y="0"/>
                    <a:pt x="2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0"/>
            <p:cNvSpPr/>
            <p:nvPr/>
          </p:nvSpPr>
          <p:spPr>
            <a:xfrm>
              <a:off x="9644050" y="3376463"/>
              <a:ext cx="9900" cy="9150"/>
            </a:xfrm>
            <a:custGeom>
              <a:avLst/>
              <a:gdLst/>
              <a:ahLst/>
              <a:cxnLst/>
              <a:rect l="l" t="t" r="r" b="b"/>
              <a:pathLst>
                <a:path w="396" h="366" extrusionOk="0">
                  <a:moveTo>
                    <a:pt x="213" y="1"/>
                  </a:moveTo>
                  <a:cubicBezTo>
                    <a:pt x="92" y="1"/>
                    <a:pt x="1" y="61"/>
                    <a:pt x="1" y="183"/>
                  </a:cubicBezTo>
                  <a:cubicBezTo>
                    <a:pt x="1" y="305"/>
                    <a:pt x="92" y="365"/>
                    <a:pt x="213" y="365"/>
                  </a:cubicBezTo>
                  <a:cubicBezTo>
                    <a:pt x="305" y="365"/>
                    <a:pt x="396" y="305"/>
                    <a:pt x="396" y="183"/>
                  </a:cubicBezTo>
                  <a:cubicBezTo>
                    <a:pt x="396" y="61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0"/>
            <p:cNvSpPr/>
            <p:nvPr/>
          </p:nvSpPr>
          <p:spPr>
            <a:xfrm>
              <a:off x="9644050" y="3453963"/>
              <a:ext cx="9900" cy="9925"/>
            </a:xfrm>
            <a:custGeom>
              <a:avLst/>
              <a:gdLst/>
              <a:ahLst/>
              <a:cxnLst/>
              <a:rect l="l" t="t" r="r" b="b"/>
              <a:pathLst>
                <a:path w="396" h="397" extrusionOk="0">
                  <a:moveTo>
                    <a:pt x="21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305"/>
                    <a:pt x="92" y="396"/>
                    <a:pt x="213" y="396"/>
                  </a:cubicBezTo>
                  <a:cubicBezTo>
                    <a:pt x="274" y="396"/>
                    <a:pt x="396" y="305"/>
                    <a:pt x="396" y="183"/>
                  </a:cubicBezTo>
                  <a:cubicBezTo>
                    <a:pt x="396" y="92"/>
                    <a:pt x="305" y="1"/>
                    <a:pt x="2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0"/>
            <p:cNvSpPr/>
            <p:nvPr/>
          </p:nvSpPr>
          <p:spPr>
            <a:xfrm>
              <a:off x="9645575" y="3533013"/>
              <a:ext cx="7625" cy="7625"/>
            </a:xfrm>
            <a:custGeom>
              <a:avLst/>
              <a:gdLst/>
              <a:ahLst/>
              <a:cxnLst/>
              <a:rect l="l" t="t" r="r" b="b"/>
              <a:pathLst>
                <a:path w="305" h="305" extrusionOk="0">
                  <a:moveTo>
                    <a:pt x="152" y="0"/>
                  </a:moveTo>
                  <a:cubicBezTo>
                    <a:pt x="61" y="0"/>
                    <a:pt x="0" y="61"/>
                    <a:pt x="0" y="152"/>
                  </a:cubicBezTo>
                  <a:cubicBezTo>
                    <a:pt x="0" y="213"/>
                    <a:pt x="61" y="304"/>
                    <a:pt x="152" y="304"/>
                  </a:cubicBezTo>
                  <a:cubicBezTo>
                    <a:pt x="213" y="304"/>
                    <a:pt x="304" y="213"/>
                    <a:pt x="304" y="152"/>
                  </a:cubicBezTo>
                  <a:cubicBezTo>
                    <a:pt x="304" y="61"/>
                    <a:pt x="213" y="0"/>
                    <a:pt x="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0"/>
            <p:cNvSpPr/>
            <p:nvPr/>
          </p:nvSpPr>
          <p:spPr>
            <a:xfrm>
              <a:off x="9646325" y="3612788"/>
              <a:ext cx="5350" cy="5350"/>
            </a:xfrm>
            <a:custGeom>
              <a:avLst/>
              <a:gdLst/>
              <a:ahLst/>
              <a:cxnLst/>
              <a:rect l="l" t="t" r="r" b="b"/>
              <a:pathLst>
                <a:path w="214" h="214" extrusionOk="0">
                  <a:moveTo>
                    <a:pt x="122" y="1"/>
                  </a:moveTo>
                  <a:cubicBezTo>
                    <a:pt x="31" y="1"/>
                    <a:pt x="1" y="31"/>
                    <a:pt x="1" y="122"/>
                  </a:cubicBezTo>
                  <a:cubicBezTo>
                    <a:pt x="1" y="183"/>
                    <a:pt x="31" y="213"/>
                    <a:pt x="122" y="213"/>
                  </a:cubicBezTo>
                  <a:cubicBezTo>
                    <a:pt x="183" y="213"/>
                    <a:pt x="214" y="153"/>
                    <a:pt x="214" y="122"/>
                  </a:cubicBezTo>
                  <a:cubicBezTo>
                    <a:pt x="214" y="31"/>
                    <a:pt x="18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0"/>
            <p:cNvSpPr/>
            <p:nvPr/>
          </p:nvSpPr>
          <p:spPr>
            <a:xfrm>
              <a:off x="9646325" y="3689538"/>
              <a:ext cx="5350" cy="6100"/>
            </a:xfrm>
            <a:custGeom>
              <a:avLst/>
              <a:gdLst/>
              <a:ahLst/>
              <a:cxnLst/>
              <a:rect l="l" t="t" r="r" b="b"/>
              <a:pathLst>
                <a:path w="214" h="244" extrusionOk="0">
                  <a:moveTo>
                    <a:pt x="122" y="1"/>
                  </a:moveTo>
                  <a:cubicBezTo>
                    <a:pt x="31" y="1"/>
                    <a:pt x="1" y="92"/>
                    <a:pt x="1" y="122"/>
                  </a:cubicBezTo>
                  <a:cubicBezTo>
                    <a:pt x="1" y="183"/>
                    <a:pt x="62" y="244"/>
                    <a:pt x="122" y="244"/>
                  </a:cubicBezTo>
                  <a:cubicBezTo>
                    <a:pt x="153" y="244"/>
                    <a:pt x="214" y="183"/>
                    <a:pt x="214" y="122"/>
                  </a:cubicBezTo>
                  <a:cubicBezTo>
                    <a:pt x="214" y="31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0"/>
            <p:cNvSpPr/>
            <p:nvPr/>
          </p:nvSpPr>
          <p:spPr>
            <a:xfrm>
              <a:off x="9647100" y="3768563"/>
              <a:ext cx="3825" cy="3825"/>
            </a:xfrm>
            <a:custGeom>
              <a:avLst/>
              <a:gdLst/>
              <a:ahLst/>
              <a:cxnLst/>
              <a:rect l="l" t="t" r="r" b="b"/>
              <a:pathLst>
                <a:path w="153" h="153" extrusionOk="0">
                  <a:moveTo>
                    <a:pt x="91" y="1"/>
                  </a:moveTo>
                  <a:cubicBezTo>
                    <a:pt x="31" y="1"/>
                    <a:pt x="0" y="31"/>
                    <a:pt x="0" y="62"/>
                  </a:cubicBezTo>
                  <a:cubicBezTo>
                    <a:pt x="0" y="122"/>
                    <a:pt x="31" y="153"/>
                    <a:pt x="91" y="153"/>
                  </a:cubicBezTo>
                  <a:cubicBezTo>
                    <a:pt x="122" y="153"/>
                    <a:pt x="152" y="122"/>
                    <a:pt x="152" y="62"/>
                  </a:cubicBezTo>
                  <a:cubicBezTo>
                    <a:pt x="152" y="31"/>
                    <a:pt x="122" y="1"/>
                    <a:pt x="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0"/>
            <p:cNvSpPr/>
            <p:nvPr/>
          </p:nvSpPr>
          <p:spPr>
            <a:xfrm>
              <a:off x="9647850" y="38483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0"/>
                  </a:moveTo>
                  <a:cubicBezTo>
                    <a:pt x="61" y="0"/>
                    <a:pt x="1" y="0"/>
                    <a:pt x="1" y="31"/>
                  </a:cubicBezTo>
                  <a:cubicBezTo>
                    <a:pt x="1" y="31"/>
                    <a:pt x="1" y="61"/>
                    <a:pt x="61" y="61"/>
                  </a:cubicBezTo>
                  <a:cubicBezTo>
                    <a:pt x="92" y="61"/>
                    <a:pt x="92" y="31"/>
                    <a:pt x="92" y="31"/>
                  </a:cubicBezTo>
                  <a:cubicBezTo>
                    <a:pt x="92" y="31"/>
                    <a:pt x="92" y="0"/>
                    <a:pt x="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0"/>
            <p:cNvSpPr/>
            <p:nvPr/>
          </p:nvSpPr>
          <p:spPr>
            <a:xfrm>
              <a:off x="9647850" y="3925863"/>
              <a:ext cx="2300" cy="1550"/>
            </a:xfrm>
            <a:custGeom>
              <a:avLst/>
              <a:gdLst/>
              <a:ahLst/>
              <a:cxnLst/>
              <a:rect l="l" t="t" r="r" b="b"/>
              <a:pathLst>
                <a:path w="92" h="62" extrusionOk="0">
                  <a:moveTo>
                    <a:pt x="61" y="1"/>
                  </a:moveTo>
                  <a:cubicBezTo>
                    <a:pt x="61" y="1"/>
                    <a:pt x="1" y="1"/>
                    <a:pt x="61" y="61"/>
                  </a:cubicBezTo>
                  <a:cubicBezTo>
                    <a:pt x="92" y="1"/>
                    <a:pt x="61" y="1"/>
                    <a:pt x="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0"/>
            <p:cNvSpPr/>
            <p:nvPr/>
          </p:nvSpPr>
          <p:spPr>
            <a:xfrm>
              <a:off x="9649375" y="4004138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9" name="Google Shape;1809;p10"/>
          <p:cNvSpPr/>
          <p:nvPr/>
        </p:nvSpPr>
        <p:spPr>
          <a:xfrm>
            <a:off x="1026901" y="4007751"/>
            <a:ext cx="2034993" cy="2034993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0" name="Google Shape;1810;p10"/>
          <p:cNvGrpSpPr/>
          <p:nvPr/>
        </p:nvGrpSpPr>
        <p:grpSpPr>
          <a:xfrm>
            <a:off x="7255388" y="4567400"/>
            <a:ext cx="997000" cy="25"/>
            <a:chOff x="854588" y="4567400"/>
            <a:chExt cx="997000" cy="25"/>
          </a:xfrm>
        </p:grpSpPr>
        <p:sp>
          <p:nvSpPr>
            <p:cNvPr id="1811" name="Google Shape;1811;p10"/>
            <p:cNvSpPr/>
            <p:nvPr/>
          </p:nvSpPr>
          <p:spPr>
            <a:xfrm rot="-5400000">
              <a:off x="854588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0"/>
            <p:cNvSpPr/>
            <p:nvPr/>
          </p:nvSpPr>
          <p:spPr>
            <a:xfrm rot="-5400000">
              <a:off x="1394488" y="4193925"/>
              <a:ext cx="25" cy="746975"/>
            </a:xfrm>
            <a:custGeom>
              <a:avLst/>
              <a:gdLst/>
              <a:ahLst/>
              <a:cxnLst/>
              <a:rect l="l" t="t" r="r" b="b"/>
              <a:pathLst>
                <a:path w="1" h="29879" fill="none" extrusionOk="0">
                  <a:moveTo>
                    <a:pt x="1" y="0"/>
                  </a:moveTo>
                  <a:lnTo>
                    <a:pt x="1" y="29879"/>
                  </a:lnTo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0"/>
            <p:cNvSpPr/>
            <p:nvPr/>
          </p:nvSpPr>
          <p:spPr>
            <a:xfrm rot="-5400000">
              <a:off x="1851563" y="45674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4787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 Black"/>
              <a:buNone/>
              <a:defRPr sz="28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sap"/>
              <a:buChar char="●"/>
              <a:defRPr sz="1800"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○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■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●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○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■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●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○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ap"/>
              <a:buChar char="■"/>
              <a:defRPr>
                <a:solidFill>
                  <a:schemeClr val="dk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8" name="Google Shape;7068;p36"/>
          <p:cNvSpPr txBox="1">
            <a:spLocks noGrp="1"/>
          </p:cNvSpPr>
          <p:nvPr>
            <p:ph type="ctrTitle"/>
          </p:nvPr>
        </p:nvSpPr>
        <p:spPr>
          <a:xfrm>
            <a:off x="524125" y="1472375"/>
            <a:ext cx="5078100" cy="201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3A64D6"/>
                </a:solidFill>
              </a:rPr>
              <a:t>Reconstruction of Cardiac Ultrasound Images Using Phased Array Transducer Techniques</a:t>
            </a:r>
            <a:endParaRPr lang="en-US" sz="1800" dirty="0">
              <a:solidFill>
                <a:srgbClr val="3A64D6"/>
              </a:solidFill>
            </a:endParaRPr>
          </a:p>
        </p:txBody>
      </p:sp>
      <p:sp>
        <p:nvSpPr>
          <p:cNvPr id="7069" name="Google Shape;7069;p36"/>
          <p:cNvSpPr txBox="1">
            <a:spLocks noGrp="1"/>
          </p:cNvSpPr>
          <p:nvPr>
            <p:ph type="subTitle" idx="1"/>
          </p:nvPr>
        </p:nvSpPr>
        <p:spPr>
          <a:xfrm>
            <a:off x="706588" y="3483909"/>
            <a:ext cx="4815300" cy="4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Task 2 Imaging</a:t>
            </a:r>
            <a:endParaRPr/>
          </a:p>
        </p:txBody>
      </p:sp>
      <p:grpSp>
        <p:nvGrpSpPr>
          <p:cNvPr id="7070" name="Google Shape;7070;p36"/>
          <p:cNvGrpSpPr/>
          <p:nvPr/>
        </p:nvGrpSpPr>
        <p:grpSpPr>
          <a:xfrm>
            <a:off x="4674100" y="3483900"/>
            <a:ext cx="544125" cy="750025"/>
            <a:chOff x="2551975" y="1324025"/>
            <a:chExt cx="544125" cy="750025"/>
          </a:xfrm>
        </p:grpSpPr>
        <p:sp>
          <p:nvSpPr>
            <p:cNvPr id="7071" name="Google Shape;7071;p36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36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36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36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36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36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36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36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36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36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36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36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36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36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36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36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87" name="Google Shape;7087;p36"/>
          <p:cNvGrpSpPr/>
          <p:nvPr/>
        </p:nvGrpSpPr>
        <p:grpSpPr>
          <a:xfrm>
            <a:off x="5676318" y="837274"/>
            <a:ext cx="2877725" cy="3478824"/>
            <a:chOff x="5947900" y="1399975"/>
            <a:chExt cx="2376125" cy="2872450"/>
          </a:xfrm>
        </p:grpSpPr>
        <p:sp>
          <p:nvSpPr>
            <p:cNvPr id="7088" name="Google Shape;7088;p36"/>
            <p:cNvSpPr/>
            <p:nvPr/>
          </p:nvSpPr>
          <p:spPr>
            <a:xfrm>
              <a:off x="6536950" y="1859775"/>
              <a:ext cx="1306825" cy="1962850"/>
            </a:xfrm>
            <a:custGeom>
              <a:avLst/>
              <a:gdLst/>
              <a:ahLst/>
              <a:cxnLst/>
              <a:rect l="l" t="t" r="r" b="b"/>
              <a:pathLst>
                <a:path w="52273" h="78514" extrusionOk="0">
                  <a:moveTo>
                    <a:pt x="4646" y="0"/>
                  </a:moveTo>
                  <a:cubicBezTo>
                    <a:pt x="2093" y="0"/>
                    <a:pt x="0" y="2093"/>
                    <a:pt x="0" y="4646"/>
                  </a:cubicBezTo>
                  <a:lnTo>
                    <a:pt x="0" y="73868"/>
                  </a:lnTo>
                  <a:cubicBezTo>
                    <a:pt x="0" y="76421"/>
                    <a:pt x="2093" y="78514"/>
                    <a:pt x="4646" y="78514"/>
                  </a:cubicBezTo>
                  <a:lnTo>
                    <a:pt x="47627" y="78514"/>
                  </a:lnTo>
                  <a:cubicBezTo>
                    <a:pt x="50180" y="78514"/>
                    <a:pt x="52273" y="76421"/>
                    <a:pt x="52273" y="73868"/>
                  </a:cubicBezTo>
                  <a:lnTo>
                    <a:pt x="52273" y="4646"/>
                  </a:lnTo>
                  <a:cubicBezTo>
                    <a:pt x="52273" y="2093"/>
                    <a:pt x="50180" y="0"/>
                    <a:pt x="47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36"/>
            <p:cNvSpPr/>
            <p:nvPr/>
          </p:nvSpPr>
          <p:spPr>
            <a:xfrm>
              <a:off x="6624825" y="1816875"/>
              <a:ext cx="1577825" cy="2314400"/>
            </a:xfrm>
            <a:custGeom>
              <a:avLst/>
              <a:gdLst/>
              <a:ahLst/>
              <a:cxnLst/>
              <a:rect l="l" t="t" r="r" b="b"/>
              <a:pathLst>
                <a:path w="63113" h="92576" extrusionOk="0">
                  <a:moveTo>
                    <a:pt x="35951" y="0"/>
                  </a:moveTo>
                  <a:cubicBezTo>
                    <a:pt x="34110" y="0"/>
                    <a:pt x="32226" y="1967"/>
                    <a:pt x="30552" y="4813"/>
                  </a:cubicBezTo>
                  <a:lnTo>
                    <a:pt x="4395" y="4813"/>
                  </a:lnTo>
                  <a:cubicBezTo>
                    <a:pt x="2010" y="4813"/>
                    <a:pt x="1" y="6780"/>
                    <a:pt x="1" y="9208"/>
                  </a:cubicBezTo>
                  <a:lnTo>
                    <a:pt x="1" y="88181"/>
                  </a:lnTo>
                  <a:cubicBezTo>
                    <a:pt x="1" y="90609"/>
                    <a:pt x="2010" y="92576"/>
                    <a:pt x="4395" y="92576"/>
                  </a:cubicBezTo>
                  <a:lnTo>
                    <a:pt x="58718" y="92576"/>
                  </a:lnTo>
                  <a:cubicBezTo>
                    <a:pt x="61146" y="92576"/>
                    <a:pt x="63113" y="90609"/>
                    <a:pt x="63113" y="88181"/>
                  </a:cubicBezTo>
                  <a:lnTo>
                    <a:pt x="63113" y="21428"/>
                  </a:lnTo>
                  <a:lnTo>
                    <a:pt x="63113" y="9208"/>
                  </a:lnTo>
                  <a:lnTo>
                    <a:pt x="63113" y="4395"/>
                  </a:lnTo>
                  <a:cubicBezTo>
                    <a:pt x="63113" y="1926"/>
                    <a:pt x="61104" y="0"/>
                    <a:pt x="58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36"/>
            <p:cNvSpPr/>
            <p:nvPr/>
          </p:nvSpPr>
          <p:spPr>
            <a:xfrm>
              <a:off x="5947900" y="2441500"/>
              <a:ext cx="1337175" cy="1758825"/>
            </a:xfrm>
            <a:custGeom>
              <a:avLst/>
              <a:gdLst/>
              <a:ahLst/>
              <a:cxnLst/>
              <a:rect l="l" t="t" r="r" b="b"/>
              <a:pathLst>
                <a:path w="53487" h="70353" extrusionOk="0">
                  <a:moveTo>
                    <a:pt x="2176" y="1"/>
                  </a:moveTo>
                  <a:cubicBezTo>
                    <a:pt x="963" y="1"/>
                    <a:pt x="0" y="1005"/>
                    <a:pt x="0" y="2219"/>
                  </a:cubicBezTo>
                  <a:lnTo>
                    <a:pt x="0" y="68177"/>
                  </a:lnTo>
                  <a:cubicBezTo>
                    <a:pt x="0" y="69390"/>
                    <a:pt x="963" y="70353"/>
                    <a:pt x="2176" y="70353"/>
                  </a:cubicBezTo>
                  <a:lnTo>
                    <a:pt x="51310" y="70353"/>
                  </a:lnTo>
                  <a:cubicBezTo>
                    <a:pt x="52524" y="70353"/>
                    <a:pt x="53486" y="69390"/>
                    <a:pt x="53486" y="68177"/>
                  </a:cubicBezTo>
                  <a:lnTo>
                    <a:pt x="53486" y="2219"/>
                  </a:lnTo>
                  <a:cubicBezTo>
                    <a:pt x="53486" y="1005"/>
                    <a:pt x="52524" y="1"/>
                    <a:pt x="513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36"/>
            <p:cNvSpPr/>
            <p:nvPr/>
          </p:nvSpPr>
          <p:spPr>
            <a:xfrm>
              <a:off x="5947900" y="2441500"/>
              <a:ext cx="1337175" cy="204050"/>
            </a:xfrm>
            <a:custGeom>
              <a:avLst/>
              <a:gdLst/>
              <a:ahLst/>
              <a:cxnLst/>
              <a:rect l="l" t="t" r="r" b="b"/>
              <a:pathLst>
                <a:path w="53487" h="8162" extrusionOk="0">
                  <a:moveTo>
                    <a:pt x="2176" y="1"/>
                  </a:moveTo>
                  <a:cubicBezTo>
                    <a:pt x="963" y="1"/>
                    <a:pt x="0" y="1005"/>
                    <a:pt x="0" y="2219"/>
                  </a:cubicBezTo>
                  <a:lnTo>
                    <a:pt x="0" y="8162"/>
                  </a:lnTo>
                  <a:lnTo>
                    <a:pt x="53486" y="8162"/>
                  </a:lnTo>
                  <a:lnTo>
                    <a:pt x="53486" y="2219"/>
                  </a:lnTo>
                  <a:cubicBezTo>
                    <a:pt x="53486" y="1005"/>
                    <a:pt x="52524" y="1"/>
                    <a:pt x="51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36"/>
            <p:cNvSpPr/>
            <p:nvPr/>
          </p:nvSpPr>
          <p:spPr>
            <a:xfrm>
              <a:off x="5947900" y="3984775"/>
              <a:ext cx="1337175" cy="215550"/>
            </a:xfrm>
            <a:custGeom>
              <a:avLst/>
              <a:gdLst/>
              <a:ahLst/>
              <a:cxnLst/>
              <a:rect l="l" t="t" r="r" b="b"/>
              <a:pathLst>
                <a:path w="53487" h="8622" extrusionOk="0">
                  <a:moveTo>
                    <a:pt x="0" y="1"/>
                  </a:moveTo>
                  <a:lnTo>
                    <a:pt x="0" y="6446"/>
                  </a:lnTo>
                  <a:cubicBezTo>
                    <a:pt x="0" y="7659"/>
                    <a:pt x="963" y="8622"/>
                    <a:pt x="2176" y="8622"/>
                  </a:cubicBezTo>
                  <a:lnTo>
                    <a:pt x="51310" y="8622"/>
                  </a:lnTo>
                  <a:cubicBezTo>
                    <a:pt x="52524" y="8622"/>
                    <a:pt x="53486" y="7659"/>
                    <a:pt x="53486" y="6446"/>
                  </a:cubicBezTo>
                  <a:lnTo>
                    <a:pt x="534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36"/>
            <p:cNvSpPr/>
            <p:nvPr/>
          </p:nvSpPr>
          <p:spPr>
            <a:xfrm>
              <a:off x="6086000" y="2510550"/>
              <a:ext cx="1056775" cy="64900"/>
            </a:xfrm>
            <a:custGeom>
              <a:avLst/>
              <a:gdLst/>
              <a:ahLst/>
              <a:cxnLst/>
              <a:rect l="l" t="t" r="r" b="b"/>
              <a:pathLst>
                <a:path w="42271" h="2596" extrusionOk="0">
                  <a:moveTo>
                    <a:pt x="0" y="1"/>
                  </a:moveTo>
                  <a:lnTo>
                    <a:pt x="0" y="2596"/>
                  </a:lnTo>
                  <a:lnTo>
                    <a:pt x="42270" y="2596"/>
                  </a:lnTo>
                  <a:lnTo>
                    <a:pt x="42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36"/>
            <p:cNvSpPr/>
            <p:nvPr/>
          </p:nvSpPr>
          <p:spPr>
            <a:xfrm>
              <a:off x="6086000" y="4061150"/>
              <a:ext cx="1056775" cy="63850"/>
            </a:xfrm>
            <a:custGeom>
              <a:avLst/>
              <a:gdLst/>
              <a:ahLst/>
              <a:cxnLst/>
              <a:rect l="l" t="t" r="r" b="b"/>
              <a:pathLst>
                <a:path w="42271" h="2554" extrusionOk="0">
                  <a:moveTo>
                    <a:pt x="0" y="1"/>
                  </a:moveTo>
                  <a:lnTo>
                    <a:pt x="0" y="2554"/>
                  </a:lnTo>
                  <a:lnTo>
                    <a:pt x="42270" y="2554"/>
                  </a:lnTo>
                  <a:lnTo>
                    <a:pt x="422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36"/>
            <p:cNvSpPr/>
            <p:nvPr/>
          </p:nvSpPr>
          <p:spPr>
            <a:xfrm>
              <a:off x="7354675" y="2626975"/>
              <a:ext cx="516300" cy="390125"/>
            </a:xfrm>
            <a:custGeom>
              <a:avLst/>
              <a:gdLst/>
              <a:ahLst/>
              <a:cxnLst/>
              <a:rect l="l" t="t" r="r" b="b"/>
              <a:pathLst>
                <a:path w="20652" h="15605" extrusionOk="0">
                  <a:moveTo>
                    <a:pt x="18774" y="0"/>
                  </a:moveTo>
                  <a:cubicBezTo>
                    <a:pt x="18576" y="0"/>
                    <a:pt x="18400" y="175"/>
                    <a:pt x="18308" y="492"/>
                  </a:cubicBezTo>
                  <a:cubicBezTo>
                    <a:pt x="17932" y="1496"/>
                    <a:pt x="18559" y="2375"/>
                    <a:pt x="18225" y="4091"/>
                  </a:cubicBezTo>
                  <a:cubicBezTo>
                    <a:pt x="17806" y="5849"/>
                    <a:pt x="17597" y="8485"/>
                    <a:pt x="14165" y="10159"/>
                  </a:cubicBezTo>
                  <a:cubicBezTo>
                    <a:pt x="13428" y="10541"/>
                    <a:pt x="12584" y="10688"/>
                    <a:pt x="11688" y="10688"/>
                  </a:cubicBezTo>
                  <a:cubicBezTo>
                    <a:pt x="8715" y="10688"/>
                    <a:pt x="5159" y="9075"/>
                    <a:pt x="2978" y="9075"/>
                  </a:cubicBezTo>
                  <a:cubicBezTo>
                    <a:pt x="2790" y="9075"/>
                    <a:pt x="2613" y="9087"/>
                    <a:pt x="2447" y="9113"/>
                  </a:cubicBezTo>
                  <a:cubicBezTo>
                    <a:pt x="145" y="9490"/>
                    <a:pt x="228" y="10955"/>
                    <a:pt x="228" y="10955"/>
                  </a:cubicBezTo>
                  <a:cubicBezTo>
                    <a:pt x="0" y="13376"/>
                    <a:pt x="5554" y="15604"/>
                    <a:pt x="10680" y="15604"/>
                  </a:cubicBezTo>
                  <a:cubicBezTo>
                    <a:pt x="13083" y="15604"/>
                    <a:pt x="15393" y="15115"/>
                    <a:pt x="16969" y="13926"/>
                  </a:cubicBezTo>
                  <a:cubicBezTo>
                    <a:pt x="20652" y="11164"/>
                    <a:pt x="19773" y="4258"/>
                    <a:pt x="19773" y="2835"/>
                  </a:cubicBezTo>
                  <a:cubicBezTo>
                    <a:pt x="19744" y="829"/>
                    <a:pt x="19205" y="0"/>
                    <a:pt x="18774" y="0"/>
                  </a:cubicBezTo>
                  <a:close/>
                </a:path>
              </a:pathLst>
            </a:custGeom>
            <a:solidFill>
              <a:srgbClr val="E28C7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36"/>
            <p:cNvSpPr/>
            <p:nvPr/>
          </p:nvSpPr>
          <p:spPr>
            <a:xfrm>
              <a:off x="7329125" y="2833175"/>
              <a:ext cx="303300" cy="208925"/>
            </a:xfrm>
            <a:custGeom>
              <a:avLst/>
              <a:gdLst/>
              <a:ahLst/>
              <a:cxnLst/>
              <a:rect l="l" t="t" r="r" b="b"/>
              <a:pathLst>
                <a:path w="12132" h="8357" extrusionOk="0">
                  <a:moveTo>
                    <a:pt x="4731" y="0"/>
                  </a:moveTo>
                  <a:cubicBezTo>
                    <a:pt x="2089" y="0"/>
                    <a:pt x="1543" y="1911"/>
                    <a:pt x="1543" y="1911"/>
                  </a:cubicBezTo>
                  <a:cubicBezTo>
                    <a:pt x="0" y="5540"/>
                    <a:pt x="9636" y="8337"/>
                    <a:pt x="9663" y="8356"/>
                  </a:cubicBezTo>
                  <a:lnTo>
                    <a:pt x="9663" y="8356"/>
                  </a:lnTo>
                  <a:cubicBezTo>
                    <a:pt x="12132" y="4841"/>
                    <a:pt x="11964" y="2121"/>
                    <a:pt x="11964" y="2121"/>
                  </a:cubicBezTo>
                  <a:cubicBezTo>
                    <a:pt x="11964" y="2121"/>
                    <a:pt x="10332" y="1200"/>
                    <a:pt x="6314" y="195"/>
                  </a:cubicBezTo>
                  <a:cubicBezTo>
                    <a:pt x="5717" y="59"/>
                    <a:pt x="5192" y="0"/>
                    <a:pt x="4731" y="0"/>
                  </a:cubicBezTo>
                  <a:close/>
                  <a:moveTo>
                    <a:pt x="9663" y="8356"/>
                  </a:moveTo>
                  <a:cubicBezTo>
                    <a:pt x="9663" y="8356"/>
                    <a:pt x="9663" y="8356"/>
                    <a:pt x="9663" y="8356"/>
                  </a:cubicBezTo>
                  <a:cubicBezTo>
                    <a:pt x="9663" y="8356"/>
                    <a:pt x="9663" y="8356"/>
                    <a:pt x="9663" y="835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36"/>
            <p:cNvSpPr/>
            <p:nvPr/>
          </p:nvSpPr>
          <p:spPr>
            <a:xfrm>
              <a:off x="7346775" y="2840050"/>
              <a:ext cx="348425" cy="1074775"/>
            </a:xfrm>
            <a:custGeom>
              <a:avLst/>
              <a:gdLst/>
              <a:ahLst/>
              <a:cxnLst/>
              <a:rect l="l" t="t" r="r" b="b"/>
              <a:pathLst>
                <a:path w="13937" h="42991" extrusionOk="0">
                  <a:moveTo>
                    <a:pt x="4233" y="1"/>
                  </a:moveTo>
                  <a:cubicBezTo>
                    <a:pt x="3760" y="1"/>
                    <a:pt x="3474" y="88"/>
                    <a:pt x="3474" y="88"/>
                  </a:cubicBezTo>
                  <a:lnTo>
                    <a:pt x="0" y="42609"/>
                  </a:lnTo>
                  <a:lnTo>
                    <a:pt x="2763" y="42860"/>
                  </a:lnTo>
                  <a:cubicBezTo>
                    <a:pt x="3697" y="42958"/>
                    <a:pt x="5116" y="42990"/>
                    <a:pt x="6591" y="42990"/>
                  </a:cubicBezTo>
                  <a:cubicBezTo>
                    <a:pt x="9542" y="42990"/>
                    <a:pt x="12723" y="42860"/>
                    <a:pt x="12723" y="42860"/>
                  </a:cubicBezTo>
                  <a:cubicBezTo>
                    <a:pt x="12723" y="42860"/>
                    <a:pt x="13937" y="39219"/>
                    <a:pt x="12723" y="18461"/>
                  </a:cubicBezTo>
                  <a:cubicBezTo>
                    <a:pt x="11705" y="1597"/>
                    <a:pt x="6258" y="1"/>
                    <a:pt x="42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36"/>
            <p:cNvSpPr/>
            <p:nvPr/>
          </p:nvSpPr>
          <p:spPr>
            <a:xfrm>
              <a:off x="7193050" y="3752425"/>
              <a:ext cx="168925" cy="451050"/>
            </a:xfrm>
            <a:custGeom>
              <a:avLst/>
              <a:gdLst/>
              <a:ahLst/>
              <a:cxnLst/>
              <a:rect l="l" t="t" r="r" b="b"/>
              <a:pathLst>
                <a:path w="6757" h="18042" extrusionOk="0">
                  <a:moveTo>
                    <a:pt x="3725" y="0"/>
                  </a:moveTo>
                  <a:cubicBezTo>
                    <a:pt x="2936" y="0"/>
                    <a:pt x="2191" y="653"/>
                    <a:pt x="1881" y="2222"/>
                  </a:cubicBezTo>
                  <a:cubicBezTo>
                    <a:pt x="920" y="7318"/>
                    <a:pt x="1" y="18042"/>
                    <a:pt x="2202" y="18042"/>
                  </a:cubicBezTo>
                  <a:cubicBezTo>
                    <a:pt x="2207" y="18042"/>
                    <a:pt x="2211" y="18042"/>
                    <a:pt x="2215" y="18042"/>
                  </a:cubicBezTo>
                  <a:cubicBezTo>
                    <a:pt x="4475" y="18000"/>
                    <a:pt x="5689" y="17204"/>
                    <a:pt x="4392" y="16870"/>
                  </a:cubicBezTo>
                  <a:cubicBezTo>
                    <a:pt x="3052" y="16535"/>
                    <a:pt x="3011" y="16367"/>
                    <a:pt x="3011" y="15991"/>
                  </a:cubicBezTo>
                  <a:cubicBezTo>
                    <a:pt x="3178" y="13438"/>
                    <a:pt x="5270" y="8667"/>
                    <a:pt x="6108" y="4942"/>
                  </a:cubicBezTo>
                  <a:cubicBezTo>
                    <a:pt x="6757" y="2183"/>
                    <a:pt x="5168" y="0"/>
                    <a:pt x="3725" y="0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9" name="Google Shape;7099;p36"/>
            <p:cNvSpPr/>
            <p:nvPr/>
          </p:nvSpPr>
          <p:spPr>
            <a:xfrm>
              <a:off x="7224350" y="4175200"/>
              <a:ext cx="132900" cy="36450"/>
            </a:xfrm>
            <a:custGeom>
              <a:avLst/>
              <a:gdLst/>
              <a:ahLst/>
              <a:cxnLst/>
              <a:rect l="l" t="t" r="r" b="b"/>
              <a:pathLst>
                <a:path w="5316" h="1458" extrusionOk="0">
                  <a:moveTo>
                    <a:pt x="3140" y="1"/>
                  </a:moveTo>
                  <a:cubicBezTo>
                    <a:pt x="2723" y="313"/>
                    <a:pt x="2205" y="414"/>
                    <a:pt x="1711" y="414"/>
                  </a:cubicBezTo>
                  <a:cubicBezTo>
                    <a:pt x="817" y="414"/>
                    <a:pt x="1" y="84"/>
                    <a:pt x="1" y="84"/>
                  </a:cubicBezTo>
                  <a:lnTo>
                    <a:pt x="1" y="84"/>
                  </a:lnTo>
                  <a:cubicBezTo>
                    <a:pt x="1" y="1116"/>
                    <a:pt x="727" y="1457"/>
                    <a:pt x="1610" y="1457"/>
                  </a:cubicBezTo>
                  <a:cubicBezTo>
                    <a:pt x="2411" y="1457"/>
                    <a:pt x="3340" y="1178"/>
                    <a:pt x="3977" y="879"/>
                  </a:cubicBezTo>
                  <a:cubicBezTo>
                    <a:pt x="5316" y="252"/>
                    <a:pt x="3140" y="1"/>
                    <a:pt x="31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0" name="Google Shape;7100;p36"/>
            <p:cNvSpPr/>
            <p:nvPr/>
          </p:nvSpPr>
          <p:spPr>
            <a:xfrm>
              <a:off x="7436750" y="3388175"/>
              <a:ext cx="301500" cy="423025"/>
            </a:xfrm>
            <a:custGeom>
              <a:avLst/>
              <a:gdLst/>
              <a:ahLst/>
              <a:cxnLst/>
              <a:rect l="l" t="t" r="r" b="b"/>
              <a:pathLst>
                <a:path w="12060" h="16921" extrusionOk="0">
                  <a:moveTo>
                    <a:pt x="9331" y="1"/>
                  </a:moveTo>
                  <a:cubicBezTo>
                    <a:pt x="8693" y="1"/>
                    <a:pt x="7977" y="455"/>
                    <a:pt x="7325" y="1558"/>
                  </a:cubicBezTo>
                  <a:cubicBezTo>
                    <a:pt x="4688" y="5910"/>
                    <a:pt x="1" y="15704"/>
                    <a:pt x="2177" y="16499"/>
                  </a:cubicBezTo>
                  <a:cubicBezTo>
                    <a:pt x="2993" y="16793"/>
                    <a:pt x="3714" y="16921"/>
                    <a:pt x="4220" y="16921"/>
                  </a:cubicBezTo>
                  <a:cubicBezTo>
                    <a:pt x="5011" y="16921"/>
                    <a:pt x="5277" y="16607"/>
                    <a:pt x="4562" y="16122"/>
                  </a:cubicBezTo>
                  <a:cubicBezTo>
                    <a:pt x="3474" y="15369"/>
                    <a:pt x="3474" y="15201"/>
                    <a:pt x="3600" y="14825"/>
                  </a:cubicBezTo>
                  <a:cubicBezTo>
                    <a:pt x="4646" y="12523"/>
                    <a:pt x="8287" y="8756"/>
                    <a:pt x="10380" y="5576"/>
                  </a:cubicBezTo>
                  <a:cubicBezTo>
                    <a:pt x="12059" y="2906"/>
                    <a:pt x="10945" y="1"/>
                    <a:pt x="9331" y="1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36"/>
            <p:cNvSpPr/>
            <p:nvPr/>
          </p:nvSpPr>
          <p:spPr>
            <a:xfrm>
              <a:off x="7459800" y="3767150"/>
              <a:ext cx="139150" cy="52925"/>
            </a:xfrm>
            <a:custGeom>
              <a:avLst/>
              <a:gdLst/>
              <a:ahLst/>
              <a:cxnLst/>
              <a:rect l="l" t="t" r="r" b="b"/>
              <a:pathLst>
                <a:path w="5566" h="2117" extrusionOk="0">
                  <a:moveTo>
                    <a:pt x="627" y="0"/>
                  </a:moveTo>
                  <a:lnTo>
                    <a:pt x="627" y="0"/>
                  </a:lnTo>
                  <a:cubicBezTo>
                    <a:pt x="1" y="1659"/>
                    <a:pt x="2035" y="2116"/>
                    <a:pt x="3501" y="2116"/>
                  </a:cubicBezTo>
                  <a:cubicBezTo>
                    <a:pt x="3700" y="2116"/>
                    <a:pt x="3889" y="2108"/>
                    <a:pt x="4059" y="2093"/>
                  </a:cubicBezTo>
                  <a:cubicBezTo>
                    <a:pt x="5566" y="1968"/>
                    <a:pt x="3599" y="963"/>
                    <a:pt x="3599" y="963"/>
                  </a:cubicBezTo>
                  <a:cubicBezTo>
                    <a:pt x="3411" y="1018"/>
                    <a:pt x="3222" y="1042"/>
                    <a:pt x="3034" y="1042"/>
                  </a:cubicBezTo>
                  <a:cubicBezTo>
                    <a:pt x="1795" y="1042"/>
                    <a:pt x="627" y="1"/>
                    <a:pt x="6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36"/>
            <p:cNvSpPr/>
            <p:nvPr/>
          </p:nvSpPr>
          <p:spPr>
            <a:xfrm>
              <a:off x="7428375" y="3193150"/>
              <a:ext cx="394475" cy="493000"/>
            </a:xfrm>
            <a:custGeom>
              <a:avLst/>
              <a:gdLst/>
              <a:ahLst/>
              <a:cxnLst/>
              <a:rect l="l" t="t" r="r" b="b"/>
              <a:pathLst>
                <a:path w="15779" h="19720" extrusionOk="0">
                  <a:moveTo>
                    <a:pt x="11713" y="1"/>
                  </a:moveTo>
                  <a:cubicBezTo>
                    <a:pt x="8931" y="1"/>
                    <a:pt x="5567" y="1240"/>
                    <a:pt x="5567" y="1240"/>
                  </a:cubicBezTo>
                  <a:lnTo>
                    <a:pt x="1884" y="2495"/>
                  </a:lnTo>
                  <a:lnTo>
                    <a:pt x="1" y="8605"/>
                  </a:lnTo>
                  <a:lnTo>
                    <a:pt x="5525" y="9233"/>
                  </a:lnTo>
                  <a:lnTo>
                    <a:pt x="2721" y="18148"/>
                  </a:lnTo>
                  <a:cubicBezTo>
                    <a:pt x="4018" y="19537"/>
                    <a:pt x="5793" y="19719"/>
                    <a:pt x="6635" y="19719"/>
                  </a:cubicBezTo>
                  <a:cubicBezTo>
                    <a:pt x="6934" y="19719"/>
                    <a:pt x="7115" y="19696"/>
                    <a:pt x="7115" y="19696"/>
                  </a:cubicBezTo>
                  <a:cubicBezTo>
                    <a:pt x="7115" y="19696"/>
                    <a:pt x="15779" y="6262"/>
                    <a:pt x="15318" y="2286"/>
                  </a:cubicBezTo>
                  <a:cubicBezTo>
                    <a:pt x="15103" y="531"/>
                    <a:pt x="13533" y="1"/>
                    <a:pt x="11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36"/>
            <p:cNvSpPr/>
            <p:nvPr/>
          </p:nvSpPr>
          <p:spPr>
            <a:xfrm>
              <a:off x="7205525" y="3247150"/>
              <a:ext cx="302400" cy="837050"/>
            </a:xfrm>
            <a:custGeom>
              <a:avLst/>
              <a:gdLst/>
              <a:ahLst/>
              <a:cxnLst/>
              <a:rect l="l" t="t" r="r" b="b"/>
              <a:pathLst>
                <a:path w="12096" h="33482" extrusionOk="0">
                  <a:moveTo>
                    <a:pt x="12095" y="0"/>
                  </a:moveTo>
                  <a:cubicBezTo>
                    <a:pt x="12065" y="0"/>
                    <a:pt x="10455" y="693"/>
                    <a:pt x="7094" y="693"/>
                  </a:cubicBezTo>
                  <a:cubicBezTo>
                    <a:pt x="5782" y="693"/>
                    <a:pt x="4202" y="587"/>
                    <a:pt x="2344" y="293"/>
                  </a:cubicBezTo>
                  <a:lnTo>
                    <a:pt x="0" y="33230"/>
                  </a:lnTo>
                  <a:lnTo>
                    <a:pt x="3934" y="33481"/>
                  </a:lnTo>
                  <a:lnTo>
                    <a:pt x="120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36"/>
            <p:cNvSpPr/>
            <p:nvPr/>
          </p:nvSpPr>
          <p:spPr>
            <a:xfrm>
              <a:off x="7184600" y="2841175"/>
              <a:ext cx="432150" cy="513950"/>
            </a:xfrm>
            <a:custGeom>
              <a:avLst/>
              <a:gdLst/>
              <a:ahLst/>
              <a:cxnLst/>
              <a:rect l="l" t="t" r="r" b="b"/>
              <a:pathLst>
                <a:path w="17286" h="20558" extrusionOk="0">
                  <a:moveTo>
                    <a:pt x="9960" y="0"/>
                  </a:moveTo>
                  <a:cubicBezTo>
                    <a:pt x="8835" y="0"/>
                    <a:pt x="7743" y="229"/>
                    <a:pt x="6864" y="503"/>
                  </a:cubicBezTo>
                  <a:cubicBezTo>
                    <a:pt x="4311" y="1298"/>
                    <a:pt x="0" y="2428"/>
                    <a:pt x="2470" y="7869"/>
                  </a:cubicBezTo>
                  <a:cubicBezTo>
                    <a:pt x="4144" y="11636"/>
                    <a:pt x="3558" y="14272"/>
                    <a:pt x="2930" y="18290"/>
                  </a:cubicBezTo>
                  <a:cubicBezTo>
                    <a:pt x="2930" y="18416"/>
                    <a:pt x="2888" y="18499"/>
                    <a:pt x="2888" y="18625"/>
                  </a:cubicBezTo>
                  <a:cubicBezTo>
                    <a:pt x="2451" y="19999"/>
                    <a:pt x="3450" y="20558"/>
                    <a:pt x="5074" y="20558"/>
                  </a:cubicBezTo>
                  <a:cubicBezTo>
                    <a:pt x="8740" y="20558"/>
                    <a:pt x="15597" y="17710"/>
                    <a:pt x="16322" y="14984"/>
                  </a:cubicBezTo>
                  <a:cubicBezTo>
                    <a:pt x="17285" y="11552"/>
                    <a:pt x="16699" y="6990"/>
                    <a:pt x="15485" y="3768"/>
                  </a:cubicBezTo>
                  <a:cubicBezTo>
                    <a:pt x="14360" y="831"/>
                    <a:pt x="12102" y="0"/>
                    <a:pt x="99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36"/>
            <p:cNvSpPr/>
            <p:nvPr/>
          </p:nvSpPr>
          <p:spPr>
            <a:xfrm>
              <a:off x="7064275" y="2874675"/>
              <a:ext cx="435275" cy="1047350"/>
            </a:xfrm>
            <a:custGeom>
              <a:avLst/>
              <a:gdLst/>
              <a:ahLst/>
              <a:cxnLst/>
              <a:rect l="l" t="t" r="r" b="b"/>
              <a:pathLst>
                <a:path w="17411" h="41894" extrusionOk="0">
                  <a:moveTo>
                    <a:pt x="9375" y="0"/>
                  </a:moveTo>
                  <a:cubicBezTo>
                    <a:pt x="3097" y="1925"/>
                    <a:pt x="7241" y="6613"/>
                    <a:pt x="7827" y="10840"/>
                  </a:cubicBezTo>
                  <a:cubicBezTo>
                    <a:pt x="8413" y="15025"/>
                    <a:pt x="0" y="40805"/>
                    <a:pt x="2553" y="41475"/>
                  </a:cubicBezTo>
                  <a:cubicBezTo>
                    <a:pt x="3830" y="41810"/>
                    <a:pt x="5378" y="41893"/>
                    <a:pt x="6608" y="41893"/>
                  </a:cubicBezTo>
                  <a:cubicBezTo>
                    <a:pt x="7837" y="41893"/>
                    <a:pt x="8747" y="41810"/>
                    <a:pt x="8747" y="41810"/>
                  </a:cubicBezTo>
                  <a:cubicBezTo>
                    <a:pt x="8747" y="41810"/>
                    <a:pt x="14063" y="18457"/>
                    <a:pt x="15737" y="11091"/>
                  </a:cubicBezTo>
                  <a:cubicBezTo>
                    <a:pt x="17411" y="3725"/>
                    <a:pt x="9375" y="0"/>
                    <a:pt x="9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36"/>
            <p:cNvSpPr/>
            <p:nvPr/>
          </p:nvSpPr>
          <p:spPr>
            <a:xfrm>
              <a:off x="7340075" y="2814950"/>
              <a:ext cx="268675" cy="215650"/>
            </a:xfrm>
            <a:custGeom>
              <a:avLst/>
              <a:gdLst/>
              <a:ahLst/>
              <a:cxnLst/>
              <a:rect l="l" t="t" r="r" b="b"/>
              <a:pathLst>
                <a:path w="10747" h="8626" extrusionOk="0">
                  <a:moveTo>
                    <a:pt x="1801" y="1"/>
                  </a:moveTo>
                  <a:cubicBezTo>
                    <a:pt x="466" y="1"/>
                    <a:pt x="1" y="440"/>
                    <a:pt x="1649" y="924"/>
                  </a:cubicBezTo>
                  <a:cubicBezTo>
                    <a:pt x="6588" y="2431"/>
                    <a:pt x="10271" y="8625"/>
                    <a:pt x="10271" y="8625"/>
                  </a:cubicBezTo>
                  <a:cubicBezTo>
                    <a:pt x="10747" y="1794"/>
                    <a:pt x="4499" y="1"/>
                    <a:pt x="1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7" name="Google Shape;7107;p36"/>
            <p:cNvSpPr/>
            <p:nvPr/>
          </p:nvSpPr>
          <p:spPr>
            <a:xfrm>
              <a:off x="7274575" y="2786775"/>
              <a:ext cx="171475" cy="111475"/>
            </a:xfrm>
            <a:custGeom>
              <a:avLst/>
              <a:gdLst/>
              <a:ahLst/>
              <a:cxnLst/>
              <a:rect l="l" t="t" r="r" b="b"/>
              <a:pathLst>
                <a:path w="6859" h="4459" extrusionOk="0">
                  <a:moveTo>
                    <a:pt x="4060" y="1"/>
                  </a:moveTo>
                  <a:lnTo>
                    <a:pt x="1" y="168"/>
                  </a:lnTo>
                  <a:cubicBezTo>
                    <a:pt x="1" y="168"/>
                    <a:pt x="1926" y="1466"/>
                    <a:pt x="1256" y="3223"/>
                  </a:cubicBezTo>
                  <a:cubicBezTo>
                    <a:pt x="895" y="4116"/>
                    <a:pt x="2444" y="4458"/>
                    <a:pt x="3958" y="4458"/>
                  </a:cubicBezTo>
                  <a:cubicBezTo>
                    <a:pt x="5425" y="4458"/>
                    <a:pt x="6858" y="4137"/>
                    <a:pt x="6488" y="3684"/>
                  </a:cubicBezTo>
                  <a:cubicBezTo>
                    <a:pt x="5525" y="2428"/>
                    <a:pt x="4353" y="2010"/>
                    <a:pt x="4060" y="1"/>
                  </a:cubicBezTo>
                  <a:close/>
                </a:path>
              </a:pathLst>
            </a:custGeom>
            <a:solidFill>
              <a:srgbClr val="E6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8" name="Google Shape;7108;p36"/>
            <p:cNvSpPr/>
            <p:nvPr/>
          </p:nvSpPr>
          <p:spPr>
            <a:xfrm>
              <a:off x="7221325" y="2661400"/>
              <a:ext cx="223825" cy="182400"/>
            </a:xfrm>
            <a:custGeom>
              <a:avLst/>
              <a:gdLst/>
              <a:ahLst/>
              <a:cxnLst/>
              <a:rect l="l" t="t" r="r" b="b"/>
              <a:pathLst>
                <a:path w="8953" h="7296" extrusionOk="0">
                  <a:moveTo>
                    <a:pt x="2340" y="1"/>
                  </a:moveTo>
                  <a:cubicBezTo>
                    <a:pt x="668" y="1"/>
                    <a:pt x="1" y="1773"/>
                    <a:pt x="38" y="2672"/>
                  </a:cubicBezTo>
                  <a:cubicBezTo>
                    <a:pt x="164" y="4890"/>
                    <a:pt x="1838" y="6062"/>
                    <a:pt x="2926" y="6606"/>
                  </a:cubicBezTo>
                  <a:cubicBezTo>
                    <a:pt x="3960" y="7107"/>
                    <a:pt x="4969" y="7296"/>
                    <a:pt x="5832" y="7296"/>
                  </a:cubicBezTo>
                  <a:cubicBezTo>
                    <a:pt x="7206" y="7296"/>
                    <a:pt x="8212" y="6818"/>
                    <a:pt x="8366" y="6355"/>
                  </a:cubicBezTo>
                  <a:cubicBezTo>
                    <a:pt x="8952" y="4555"/>
                    <a:pt x="4809" y="496"/>
                    <a:pt x="2968" y="77"/>
                  </a:cubicBezTo>
                  <a:cubicBezTo>
                    <a:pt x="2745" y="25"/>
                    <a:pt x="2536" y="1"/>
                    <a:pt x="2340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36"/>
            <p:cNvSpPr/>
            <p:nvPr/>
          </p:nvSpPr>
          <p:spPr>
            <a:xfrm>
              <a:off x="7199475" y="2644825"/>
              <a:ext cx="149425" cy="195950"/>
            </a:xfrm>
            <a:custGeom>
              <a:avLst/>
              <a:gdLst/>
              <a:ahLst/>
              <a:cxnLst/>
              <a:rect l="l" t="t" r="r" b="b"/>
              <a:pathLst>
                <a:path w="5977" h="7838" extrusionOk="0">
                  <a:moveTo>
                    <a:pt x="3645" y="0"/>
                  </a:moveTo>
                  <a:cubicBezTo>
                    <a:pt x="1787" y="0"/>
                    <a:pt x="0" y="1724"/>
                    <a:pt x="159" y="3879"/>
                  </a:cubicBezTo>
                  <a:cubicBezTo>
                    <a:pt x="410" y="6265"/>
                    <a:pt x="1916" y="7060"/>
                    <a:pt x="2168" y="7227"/>
                  </a:cubicBezTo>
                  <a:cubicBezTo>
                    <a:pt x="2834" y="7619"/>
                    <a:pt x="3648" y="7837"/>
                    <a:pt x="4165" y="7837"/>
                  </a:cubicBezTo>
                  <a:cubicBezTo>
                    <a:pt x="4752" y="7837"/>
                    <a:pt x="4958" y="7557"/>
                    <a:pt x="4135" y="6934"/>
                  </a:cubicBezTo>
                  <a:cubicBezTo>
                    <a:pt x="2544" y="5804"/>
                    <a:pt x="4009" y="5260"/>
                    <a:pt x="2712" y="4339"/>
                  </a:cubicBezTo>
                  <a:cubicBezTo>
                    <a:pt x="2293" y="3963"/>
                    <a:pt x="2670" y="3921"/>
                    <a:pt x="4344" y="2540"/>
                  </a:cubicBezTo>
                  <a:cubicBezTo>
                    <a:pt x="5976" y="1201"/>
                    <a:pt x="5976" y="1033"/>
                    <a:pt x="5390" y="573"/>
                  </a:cubicBezTo>
                  <a:cubicBezTo>
                    <a:pt x="4842" y="177"/>
                    <a:pt x="4240" y="0"/>
                    <a:pt x="3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36"/>
            <p:cNvSpPr/>
            <p:nvPr/>
          </p:nvSpPr>
          <p:spPr>
            <a:xfrm>
              <a:off x="7203675" y="2645275"/>
              <a:ext cx="115275" cy="195625"/>
            </a:xfrm>
            <a:custGeom>
              <a:avLst/>
              <a:gdLst/>
              <a:ahLst/>
              <a:cxnLst/>
              <a:rect l="l" t="t" r="r" b="b"/>
              <a:pathLst>
                <a:path w="4611" h="7825" extrusionOk="0">
                  <a:moveTo>
                    <a:pt x="3442" y="0"/>
                  </a:moveTo>
                  <a:cubicBezTo>
                    <a:pt x="1622" y="0"/>
                    <a:pt x="1" y="1719"/>
                    <a:pt x="74" y="3861"/>
                  </a:cubicBezTo>
                  <a:cubicBezTo>
                    <a:pt x="200" y="6163"/>
                    <a:pt x="1790" y="7042"/>
                    <a:pt x="2125" y="7209"/>
                  </a:cubicBezTo>
                  <a:cubicBezTo>
                    <a:pt x="2771" y="7596"/>
                    <a:pt x="3575" y="7824"/>
                    <a:pt x="4087" y="7824"/>
                  </a:cubicBezTo>
                  <a:cubicBezTo>
                    <a:pt x="4405" y="7824"/>
                    <a:pt x="4610" y="7736"/>
                    <a:pt x="4594" y="7544"/>
                  </a:cubicBezTo>
                  <a:cubicBezTo>
                    <a:pt x="4594" y="7042"/>
                    <a:pt x="3339" y="7544"/>
                    <a:pt x="3004" y="6288"/>
                  </a:cubicBezTo>
                  <a:cubicBezTo>
                    <a:pt x="2711" y="5033"/>
                    <a:pt x="1874" y="5242"/>
                    <a:pt x="1456" y="4196"/>
                  </a:cubicBezTo>
                  <a:cubicBezTo>
                    <a:pt x="1079" y="3150"/>
                    <a:pt x="1874" y="2940"/>
                    <a:pt x="3757" y="1392"/>
                  </a:cubicBezTo>
                  <a:cubicBezTo>
                    <a:pt x="4511" y="764"/>
                    <a:pt x="4469" y="346"/>
                    <a:pt x="4176" y="94"/>
                  </a:cubicBezTo>
                  <a:cubicBezTo>
                    <a:pt x="3930" y="31"/>
                    <a:pt x="3684" y="0"/>
                    <a:pt x="3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36"/>
            <p:cNvSpPr/>
            <p:nvPr/>
          </p:nvSpPr>
          <p:spPr>
            <a:xfrm>
              <a:off x="7197050" y="2900000"/>
              <a:ext cx="591750" cy="297950"/>
            </a:xfrm>
            <a:custGeom>
              <a:avLst/>
              <a:gdLst/>
              <a:ahLst/>
              <a:cxnLst/>
              <a:rect l="l" t="t" r="r" b="b"/>
              <a:pathLst>
                <a:path w="23670" h="11918" extrusionOk="0">
                  <a:moveTo>
                    <a:pt x="22907" y="1"/>
                  </a:moveTo>
                  <a:cubicBezTo>
                    <a:pt x="22762" y="1"/>
                    <a:pt x="22597" y="82"/>
                    <a:pt x="22437" y="243"/>
                  </a:cubicBezTo>
                  <a:cubicBezTo>
                    <a:pt x="21684" y="996"/>
                    <a:pt x="21893" y="2042"/>
                    <a:pt x="20805" y="3423"/>
                  </a:cubicBezTo>
                  <a:cubicBezTo>
                    <a:pt x="19717" y="4846"/>
                    <a:pt x="18336" y="7148"/>
                    <a:pt x="14569" y="7190"/>
                  </a:cubicBezTo>
                  <a:cubicBezTo>
                    <a:pt x="14539" y="7191"/>
                    <a:pt x="14510" y="7191"/>
                    <a:pt x="14481" y="7191"/>
                  </a:cubicBezTo>
                  <a:cubicBezTo>
                    <a:pt x="10744" y="7191"/>
                    <a:pt x="7016" y="1953"/>
                    <a:pt x="4483" y="1205"/>
                  </a:cubicBezTo>
                  <a:cubicBezTo>
                    <a:pt x="4028" y="1060"/>
                    <a:pt x="3641" y="1002"/>
                    <a:pt x="3312" y="1002"/>
                  </a:cubicBezTo>
                  <a:cubicBezTo>
                    <a:pt x="2034" y="1002"/>
                    <a:pt x="1637" y="1875"/>
                    <a:pt x="1637" y="1875"/>
                  </a:cubicBezTo>
                  <a:cubicBezTo>
                    <a:pt x="1" y="4757"/>
                    <a:pt x="8189" y="11918"/>
                    <a:pt x="14123" y="11918"/>
                  </a:cubicBezTo>
                  <a:cubicBezTo>
                    <a:pt x="14565" y="11918"/>
                    <a:pt x="14994" y="11878"/>
                    <a:pt x="15406" y="11794"/>
                  </a:cubicBezTo>
                  <a:cubicBezTo>
                    <a:pt x="19968" y="10873"/>
                    <a:pt x="22144" y="4261"/>
                    <a:pt x="22730" y="3005"/>
                  </a:cubicBezTo>
                  <a:cubicBezTo>
                    <a:pt x="23670" y="963"/>
                    <a:pt x="23405" y="1"/>
                    <a:pt x="22907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36"/>
            <p:cNvSpPr/>
            <p:nvPr/>
          </p:nvSpPr>
          <p:spPr>
            <a:xfrm>
              <a:off x="7163900" y="2906950"/>
              <a:ext cx="309500" cy="248150"/>
            </a:xfrm>
            <a:custGeom>
              <a:avLst/>
              <a:gdLst/>
              <a:ahLst/>
              <a:cxnLst/>
              <a:rect l="l" t="t" r="r" b="b"/>
              <a:pathLst>
                <a:path w="12380" h="9926" extrusionOk="0">
                  <a:moveTo>
                    <a:pt x="4947" y="1"/>
                  </a:moveTo>
                  <a:cubicBezTo>
                    <a:pt x="3537" y="1"/>
                    <a:pt x="2837" y="927"/>
                    <a:pt x="2837" y="927"/>
                  </a:cubicBezTo>
                  <a:cubicBezTo>
                    <a:pt x="1" y="3680"/>
                    <a:pt x="7890" y="9926"/>
                    <a:pt x="7943" y="9926"/>
                  </a:cubicBezTo>
                  <a:cubicBezTo>
                    <a:pt x="7943" y="9926"/>
                    <a:pt x="7943" y="9926"/>
                    <a:pt x="7943" y="9925"/>
                  </a:cubicBezTo>
                  <a:cubicBezTo>
                    <a:pt x="11542" y="7624"/>
                    <a:pt x="12379" y="5029"/>
                    <a:pt x="12379" y="5029"/>
                  </a:cubicBezTo>
                  <a:cubicBezTo>
                    <a:pt x="12379" y="5029"/>
                    <a:pt x="11249" y="3522"/>
                    <a:pt x="7901" y="1137"/>
                  </a:cubicBezTo>
                  <a:cubicBezTo>
                    <a:pt x="6702" y="278"/>
                    <a:pt x="5718" y="1"/>
                    <a:pt x="49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36"/>
            <p:cNvSpPr/>
            <p:nvPr/>
          </p:nvSpPr>
          <p:spPr>
            <a:xfrm>
              <a:off x="7575900" y="1400450"/>
              <a:ext cx="593275" cy="2821850"/>
            </a:xfrm>
            <a:custGeom>
              <a:avLst/>
              <a:gdLst/>
              <a:ahLst/>
              <a:cxnLst/>
              <a:rect l="l" t="t" r="r" b="b"/>
              <a:pathLst>
                <a:path w="23731" h="112874" extrusionOk="0">
                  <a:moveTo>
                    <a:pt x="22391" y="1"/>
                  </a:moveTo>
                  <a:lnTo>
                    <a:pt x="20885" y="210"/>
                  </a:lnTo>
                  <a:cubicBezTo>
                    <a:pt x="20885" y="335"/>
                    <a:pt x="22140" y="11008"/>
                    <a:pt x="14607" y="19587"/>
                  </a:cubicBezTo>
                  <a:cubicBezTo>
                    <a:pt x="6613" y="28669"/>
                    <a:pt x="1" y="48632"/>
                    <a:pt x="7576" y="74705"/>
                  </a:cubicBezTo>
                  <a:cubicBezTo>
                    <a:pt x="7618" y="74873"/>
                    <a:pt x="10798" y="91027"/>
                    <a:pt x="8120" y="112665"/>
                  </a:cubicBezTo>
                  <a:lnTo>
                    <a:pt x="9627" y="112874"/>
                  </a:lnTo>
                  <a:cubicBezTo>
                    <a:pt x="12347" y="90986"/>
                    <a:pt x="9083" y="74580"/>
                    <a:pt x="9083" y="74371"/>
                  </a:cubicBezTo>
                  <a:cubicBezTo>
                    <a:pt x="1717" y="48757"/>
                    <a:pt x="8120" y="29422"/>
                    <a:pt x="15779" y="20591"/>
                  </a:cubicBezTo>
                  <a:cubicBezTo>
                    <a:pt x="23731" y="11426"/>
                    <a:pt x="22433" y="503"/>
                    <a:pt x="223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36"/>
            <p:cNvSpPr/>
            <p:nvPr/>
          </p:nvSpPr>
          <p:spPr>
            <a:xfrm>
              <a:off x="7786200" y="4025825"/>
              <a:ext cx="482375" cy="246600"/>
            </a:xfrm>
            <a:custGeom>
              <a:avLst/>
              <a:gdLst/>
              <a:ahLst/>
              <a:cxnLst/>
              <a:rect l="l" t="t" r="r" b="b"/>
              <a:pathLst>
                <a:path w="19295" h="9864" extrusionOk="0">
                  <a:moveTo>
                    <a:pt x="3761" y="1"/>
                  </a:moveTo>
                  <a:cubicBezTo>
                    <a:pt x="2457" y="1"/>
                    <a:pt x="1217" y="706"/>
                    <a:pt x="671" y="1832"/>
                  </a:cubicBezTo>
                  <a:cubicBezTo>
                    <a:pt x="1" y="3297"/>
                    <a:pt x="838" y="4971"/>
                    <a:pt x="2512" y="5557"/>
                  </a:cubicBezTo>
                  <a:lnTo>
                    <a:pt x="14440" y="9658"/>
                  </a:lnTo>
                  <a:cubicBezTo>
                    <a:pt x="14836" y="9797"/>
                    <a:pt x="15244" y="9863"/>
                    <a:pt x="15644" y="9863"/>
                  </a:cubicBezTo>
                  <a:cubicBezTo>
                    <a:pt x="16937" y="9863"/>
                    <a:pt x="18155" y="9176"/>
                    <a:pt x="18667" y="8026"/>
                  </a:cubicBezTo>
                  <a:cubicBezTo>
                    <a:pt x="19294" y="6603"/>
                    <a:pt x="18541" y="4887"/>
                    <a:pt x="16867" y="4343"/>
                  </a:cubicBezTo>
                  <a:lnTo>
                    <a:pt x="4939" y="200"/>
                  </a:lnTo>
                  <a:cubicBezTo>
                    <a:pt x="4552" y="65"/>
                    <a:pt x="4154" y="1"/>
                    <a:pt x="37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36"/>
            <p:cNvSpPr/>
            <p:nvPr/>
          </p:nvSpPr>
          <p:spPr>
            <a:xfrm>
              <a:off x="7818650" y="3874325"/>
              <a:ext cx="505375" cy="171150"/>
            </a:xfrm>
            <a:custGeom>
              <a:avLst/>
              <a:gdLst/>
              <a:ahLst/>
              <a:cxnLst/>
              <a:rect l="l" t="t" r="r" b="b"/>
              <a:pathLst>
                <a:path w="20215" h="6846" extrusionOk="0">
                  <a:moveTo>
                    <a:pt x="3289" y="1"/>
                  </a:moveTo>
                  <a:cubicBezTo>
                    <a:pt x="662" y="1"/>
                    <a:pt x="120" y="1149"/>
                    <a:pt x="42" y="2619"/>
                  </a:cubicBezTo>
                  <a:cubicBezTo>
                    <a:pt x="0" y="4167"/>
                    <a:pt x="754" y="4921"/>
                    <a:pt x="3432" y="5046"/>
                  </a:cubicBezTo>
                  <a:lnTo>
                    <a:pt x="15904" y="6846"/>
                  </a:lnTo>
                  <a:cubicBezTo>
                    <a:pt x="19336" y="6846"/>
                    <a:pt x="20047" y="5256"/>
                    <a:pt x="20089" y="3707"/>
                  </a:cubicBezTo>
                  <a:cubicBezTo>
                    <a:pt x="20215" y="2117"/>
                    <a:pt x="16657" y="1489"/>
                    <a:pt x="14816" y="1447"/>
                  </a:cubicBezTo>
                  <a:lnTo>
                    <a:pt x="3976" y="24"/>
                  </a:lnTo>
                  <a:cubicBezTo>
                    <a:pt x="3732" y="8"/>
                    <a:pt x="3504" y="1"/>
                    <a:pt x="3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36"/>
            <p:cNvSpPr/>
            <p:nvPr/>
          </p:nvSpPr>
          <p:spPr>
            <a:xfrm>
              <a:off x="7817600" y="3695975"/>
              <a:ext cx="418550" cy="132000"/>
            </a:xfrm>
            <a:custGeom>
              <a:avLst/>
              <a:gdLst/>
              <a:ahLst/>
              <a:cxnLst/>
              <a:rect l="l" t="t" r="r" b="b"/>
              <a:pathLst>
                <a:path w="16742" h="5280" extrusionOk="0">
                  <a:moveTo>
                    <a:pt x="2964" y="0"/>
                  </a:moveTo>
                  <a:cubicBezTo>
                    <a:pt x="1415" y="0"/>
                    <a:pt x="167" y="1032"/>
                    <a:pt x="126" y="2345"/>
                  </a:cubicBezTo>
                  <a:cubicBezTo>
                    <a:pt x="0" y="3726"/>
                    <a:pt x="1214" y="4856"/>
                    <a:pt x="2763" y="4940"/>
                  </a:cubicBezTo>
                  <a:lnTo>
                    <a:pt x="13770" y="5275"/>
                  </a:lnTo>
                  <a:cubicBezTo>
                    <a:pt x="13828" y="5278"/>
                    <a:pt x="13886" y="5280"/>
                    <a:pt x="13943" y="5280"/>
                  </a:cubicBezTo>
                  <a:cubicBezTo>
                    <a:pt x="15417" y="5280"/>
                    <a:pt x="16659" y="4260"/>
                    <a:pt x="16699" y="2931"/>
                  </a:cubicBezTo>
                  <a:cubicBezTo>
                    <a:pt x="16741" y="1592"/>
                    <a:pt x="15527" y="420"/>
                    <a:pt x="14021" y="378"/>
                  </a:cubicBezTo>
                  <a:lnTo>
                    <a:pt x="3056" y="2"/>
                  </a:lnTo>
                  <a:cubicBezTo>
                    <a:pt x="3025" y="1"/>
                    <a:pt x="2994" y="0"/>
                    <a:pt x="29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36"/>
            <p:cNvSpPr/>
            <p:nvPr/>
          </p:nvSpPr>
          <p:spPr>
            <a:xfrm>
              <a:off x="7800850" y="3521000"/>
              <a:ext cx="420650" cy="149325"/>
            </a:xfrm>
            <a:custGeom>
              <a:avLst/>
              <a:gdLst/>
              <a:ahLst/>
              <a:cxnLst/>
              <a:rect l="l" t="t" r="r" b="b"/>
              <a:pathLst>
                <a:path w="16826" h="5973" extrusionOk="0">
                  <a:moveTo>
                    <a:pt x="13864" y="1"/>
                  </a:moveTo>
                  <a:cubicBezTo>
                    <a:pt x="13778" y="1"/>
                    <a:pt x="13690" y="4"/>
                    <a:pt x="13603" y="11"/>
                  </a:cubicBezTo>
                  <a:lnTo>
                    <a:pt x="2679" y="1058"/>
                  </a:lnTo>
                  <a:cubicBezTo>
                    <a:pt x="1089" y="1183"/>
                    <a:pt x="1" y="2397"/>
                    <a:pt x="168" y="3778"/>
                  </a:cubicBezTo>
                  <a:cubicBezTo>
                    <a:pt x="285" y="5019"/>
                    <a:pt x="1515" y="5973"/>
                    <a:pt x="2894" y="5973"/>
                  </a:cubicBezTo>
                  <a:cubicBezTo>
                    <a:pt x="3003" y="5973"/>
                    <a:pt x="3113" y="5967"/>
                    <a:pt x="3223" y="5954"/>
                  </a:cubicBezTo>
                  <a:lnTo>
                    <a:pt x="14188" y="4908"/>
                  </a:lnTo>
                  <a:cubicBezTo>
                    <a:pt x="15737" y="4741"/>
                    <a:pt x="16825" y="3569"/>
                    <a:pt x="16700" y="2188"/>
                  </a:cubicBezTo>
                  <a:cubicBezTo>
                    <a:pt x="16542" y="964"/>
                    <a:pt x="15304" y="1"/>
                    <a:pt x="13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36"/>
            <p:cNvSpPr/>
            <p:nvPr/>
          </p:nvSpPr>
          <p:spPr>
            <a:xfrm>
              <a:off x="7779925" y="3346400"/>
              <a:ext cx="370425" cy="130225"/>
            </a:xfrm>
            <a:custGeom>
              <a:avLst/>
              <a:gdLst/>
              <a:ahLst/>
              <a:cxnLst/>
              <a:rect l="l" t="t" r="r" b="b"/>
              <a:pathLst>
                <a:path w="14817" h="5209" extrusionOk="0">
                  <a:moveTo>
                    <a:pt x="12105" y="1"/>
                  </a:moveTo>
                  <a:cubicBezTo>
                    <a:pt x="12046" y="1"/>
                    <a:pt x="11988" y="3"/>
                    <a:pt x="11928" y="6"/>
                  </a:cubicBezTo>
                  <a:lnTo>
                    <a:pt x="2344" y="927"/>
                  </a:lnTo>
                  <a:cubicBezTo>
                    <a:pt x="1005" y="1011"/>
                    <a:pt x="1" y="2057"/>
                    <a:pt x="168" y="3271"/>
                  </a:cubicBezTo>
                  <a:cubicBezTo>
                    <a:pt x="285" y="4404"/>
                    <a:pt x="1351" y="5208"/>
                    <a:pt x="2615" y="5208"/>
                  </a:cubicBezTo>
                  <a:cubicBezTo>
                    <a:pt x="2705" y="5208"/>
                    <a:pt x="2797" y="5204"/>
                    <a:pt x="2889" y="5196"/>
                  </a:cubicBezTo>
                  <a:lnTo>
                    <a:pt x="12431" y="4317"/>
                  </a:lnTo>
                  <a:cubicBezTo>
                    <a:pt x="13812" y="4191"/>
                    <a:pt x="14816" y="3145"/>
                    <a:pt x="14649" y="1973"/>
                  </a:cubicBezTo>
                  <a:cubicBezTo>
                    <a:pt x="14489" y="853"/>
                    <a:pt x="13373" y="1"/>
                    <a:pt x="12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36"/>
            <p:cNvSpPr/>
            <p:nvPr/>
          </p:nvSpPr>
          <p:spPr>
            <a:xfrm>
              <a:off x="7757950" y="3207375"/>
              <a:ext cx="366225" cy="113150"/>
            </a:xfrm>
            <a:custGeom>
              <a:avLst/>
              <a:gdLst/>
              <a:ahLst/>
              <a:cxnLst/>
              <a:rect l="l" t="t" r="r" b="b"/>
              <a:pathLst>
                <a:path w="14649" h="4526" extrusionOk="0">
                  <a:moveTo>
                    <a:pt x="12012" y="1"/>
                  </a:moveTo>
                  <a:lnTo>
                    <a:pt x="2386" y="252"/>
                  </a:lnTo>
                  <a:cubicBezTo>
                    <a:pt x="1089" y="252"/>
                    <a:pt x="1" y="1257"/>
                    <a:pt x="43" y="2428"/>
                  </a:cubicBezTo>
                  <a:cubicBezTo>
                    <a:pt x="43" y="3593"/>
                    <a:pt x="1083" y="4526"/>
                    <a:pt x="2387" y="4526"/>
                  </a:cubicBezTo>
                  <a:cubicBezTo>
                    <a:pt x="2442" y="4526"/>
                    <a:pt x="2498" y="4524"/>
                    <a:pt x="2554" y="4521"/>
                  </a:cubicBezTo>
                  <a:lnTo>
                    <a:pt x="12180" y="4270"/>
                  </a:lnTo>
                  <a:cubicBezTo>
                    <a:pt x="13519" y="4270"/>
                    <a:pt x="14649" y="3265"/>
                    <a:pt x="14565" y="2094"/>
                  </a:cubicBezTo>
                  <a:cubicBezTo>
                    <a:pt x="14523" y="922"/>
                    <a:pt x="13435" y="1"/>
                    <a:pt x="120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36"/>
            <p:cNvSpPr/>
            <p:nvPr/>
          </p:nvSpPr>
          <p:spPr>
            <a:xfrm>
              <a:off x="7737025" y="3075525"/>
              <a:ext cx="305550" cy="95300"/>
            </a:xfrm>
            <a:custGeom>
              <a:avLst/>
              <a:gdLst/>
              <a:ahLst/>
              <a:cxnLst/>
              <a:rect l="l" t="t" r="r" b="b"/>
              <a:pathLst>
                <a:path w="12222" h="3812" extrusionOk="0">
                  <a:moveTo>
                    <a:pt x="10172" y="0"/>
                  </a:moveTo>
                  <a:cubicBezTo>
                    <a:pt x="10144" y="0"/>
                    <a:pt x="10116" y="1"/>
                    <a:pt x="10087" y="2"/>
                  </a:cubicBezTo>
                  <a:lnTo>
                    <a:pt x="2010" y="253"/>
                  </a:lnTo>
                  <a:cubicBezTo>
                    <a:pt x="880" y="253"/>
                    <a:pt x="1" y="1048"/>
                    <a:pt x="43" y="2052"/>
                  </a:cubicBezTo>
                  <a:cubicBezTo>
                    <a:pt x="43" y="3032"/>
                    <a:pt x="918" y="3812"/>
                    <a:pt x="2047" y="3812"/>
                  </a:cubicBezTo>
                  <a:cubicBezTo>
                    <a:pt x="2076" y="3812"/>
                    <a:pt x="2106" y="3811"/>
                    <a:pt x="2135" y="3810"/>
                  </a:cubicBezTo>
                  <a:lnTo>
                    <a:pt x="10171" y="3601"/>
                  </a:lnTo>
                  <a:cubicBezTo>
                    <a:pt x="11343" y="3601"/>
                    <a:pt x="12222" y="2764"/>
                    <a:pt x="12180" y="1759"/>
                  </a:cubicBezTo>
                  <a:cubicBezTo>
                    <a:pt x="12180" y="780"/>
                    <a:pt x="11265" y="0"/>
                    <a:pt x="101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36"/>
            <p:cNvSpPr/>
            <p:nvPr/>
          </p:nvSpPr>
          <p:spPr>
            <a:xfrm>
              <a:off x="7733900" y="2921700"/>
              <a:ext cx="306575" cy="94275"/>
            </a:xfrm>
            <a:custGeom>
              <a:avLst/>
              <a:gdLst/>
              <a:ahLst/>
              <a:cxnLst/>
              <a:rect l="l" t="t" r="r" b="b"/>
              <a:pathLst>
                <a:path w="12263" h="3771" extrusionOk="0">
                  <a:moveTo>
                    <a:pt x="10175" y="1"/>
                  </a:moveTo>
                  <a:cubicBezTo>
                    <a:pt x="10146" y="1"/>
                    <a:pt x="10116" y="1"/>
                    <a:pt x="10087" y="3"/>
                  </a:cubicBezTo>
                  <a:lnTo>
                    <a:pt x="2051" y="212"/>
                  </a:lnTo>
                  <a:cubicBezTo>
                    <a:pt x="879" y="212"/>
                    <a:pt x="0" y="1049"/>
                    <a:pt x="42" y="2053"/>
                  </a:cubicBezTo>
                  <a:cubicBezTo>
                    <a:pt x="42" y="3031"/>
                    <a:pt x="954" y="3771"/>
                    <a:pt x="2045" y="3771"/>
                  </a:cubicBezTo>
                  <a:cubicBezTo>
                    <a:pt x="2075" y="3771"/>
                    <a:pt x="2105" y="3770"/>
                    <a:pt x="2135" y="3769"/>
                  </a:cubicBezTo>
                  <a:lnTo>
                    <a:pt x="10212" y="3560"/>
                  </a:lnTo>
                  <a:cubicBezTo>
                    <a:pt x="11342" y="3560"/>
                    <a:pt x="12263" y="2723"/>
                    <a:pt x="12179" y="1718"/>
                  </a:cubicBezTo>
                  <a:cubicBezTo>
                    <a:pt x="12179" y="780"/>
                    <a:pt x="11304" y="1"/>
                    <a:pt x="101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36"/>
            <p:cNvSpPr/>
            <p:nvPr/>
          </p:nvSpPr>
          <p:spPr>
            <a:xfrm>
              <a:off x="7709825" y="2799175"/>
              <a:ext cx="285675" cy="89150"/>
            </a:xfrm>
            <a:custGeom>
              <a:avLst/>
              <a:gdLst/>
              <a:ahLst/>
              <a:cxnLst/>
              <a:rect l="l" t="t" r="r" b="b"/>
              <a:pathLst>
                <a:path w="11427" h="3566" extrusionOk="0">
                  <a:moveTo>
                    <a:pt x="9546" y="1"/>
                  </a:moveTo>
                  <a:cubicBezTo>
                    <a:pt x="9490" y="1"/>
                    <a:pt x="9433" y="3"/>
                    <a:pt x="9375" y="7"/>
                  </a:cubicBezTo>
                  <a:lnTo>
                    <a:pt x="1884" y="216"/>
                  </a:lnTo>
                  <a:cubicBezTo>
                    <a:pt x="838" y="216"/>
                    <a:pt x="1" y="970"/>
                    <a:pt x="84" y="1932"/>
                  </a:cubicBezTo>
                  <a:cubicBezTo>
                    <a:pt x="125" y="2828"/>
                    <a:pt x="959" y="3566"/>
                    <a:pt x="1968" y="3566"/>
                  </a:cubicBezTo>
                  <a:cubicBezTo>
                    <a:pt x="1996" y="3566"/>
                    <a:pt x="2024" y="3565"/>
                    <a:pt x="2051" y="3564"/>
                  </a:cubicBezTo>
                  <a:lnTo>
                    <a:pt x="9543" y="3355"/>
                  </a:lnTo>
                  <a:cubicBezTo>
                    <a:pt x="10589" y="3355"/>
                    <a:pt x="11426" y="2560"/>
                    <a:pt x="11384" y="1597"/>
                  </a:cubicBezTo>
                  <a:cubicBezTo>
                    <a:pt x="11384" y="724"/>
                    <a:pt x="10593" y="1"/>
                    <a:pt x="9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36"/>
            <p:cNvSpPr/>
            <p:nvPr/>
          </p:nvSpPr>
          <p:spPr>
            <a:xfrm>
              <a:off x="7706700" y="2652375"/>
              <a:ext cx="287750" cy="123325"/>
            </a:xfrm>
            <a:custGeom>
              <a:avLst/>
              <a:gdLst/>
              <a:ahLst/>
              <a:cxnLst/>
              <a:rect l="l" t="t" r="r" b="b"/>
              <a:pathLst>
                <a:path w="11510" h="4933" extrusionOk="0">
                  <a:moveTo>
                    <a:pt x="2056" y="0"/>
                  </a:moveTo>
                  <a:cubicBezTo>
                    <a:pt x="1225" y="0"/>
                    <a:pt x="461" y="507"/>
                    <a:pt x="251" y="1275"/>
                  </a:cubicBezTo>
                  <a:cubicBezTo>
                    <a:pt x="0" y="2154"/>
                    <a:pt x="628" y="3075"/>
                    <a:pt x="1674" y="3284"/>
                  </a:cubicBezTo>
                  <a:lnTo>
                    <a:pt x="8956" y="4875"/>
                  </a:lnTo>
                  <a:cubicBezTo>
                    <a:pt x="9109" y="4914"/>
                    <a:pt x="9263" y="4933"/>
                    <a:pt x="9416" y="4933"/>
                  </a:cubicBezTo>
                  <a:cubicBezTo>
                    <a:pt x="10231" y="4933"/>
                    <a:pt x="11012" y="4401"/>
                    <a:pt x="11258" y="3661"/>
                  </a:cubicBezTo>
                  <a:cubicBezTo>
                    <a:pt x="11509" y="2782"/>
                    <a:pt x="10882" y="1819"/>
                    <a:pt x="9835" y="1610"/>
                  </a:cubicBezTo>
                  <a:lnTo>
                    <a:pt x="2553" y="62"/>
                  </a:lnTo>
                  <a:cubicBezTo>
                    <a:pt x="2387" y="20"/>
                    <a:pt x="2220" y="0"/>
                    <a:pt x="20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36"/>
            <p:cNvSpPr/>
            <p:nvPr/>
          </p:nvSpPr>
          <p:spPr>
            <a:xfrm>
              <a:off x="7708775" y="2516150"/>
              <a:ext cx="287775" cy="113350"/>
            </a:xfrm>
            <a:custGeom>
              <a:avLst/>
              <a:gdLst/>
              <a:ahLst/>
              <a:cxnLst/>
              <a:rect l="l" t="t" r="r" b="b"/>
              <a:pathLst>
                <a:path w="11511" h="4534" extrusionOk="0">
                  <a:moveTo>
                    <a:pt x="2129" y="1"/>
                  </a:moveTo>
                  <a:cubicBezTo>
                    <a:pt x="1214" y="1"/>
                    <a:pt x="397" y="585"/>
                    <a:pt x="210" y="1367"/>
                  </a:cubicBezTo>
                  <a:cubicBezTo>
                    <a:pt x="1" y="2246"/>
                    <a:pt x="712" y="3125"/>
                    <a:pt x="1759" y="3292"/>
                  </a:cubicBezTo>
                  <a:lnTo>
                    <a:pt x="9125" y="4506"/>
                  </a:lnTo>
                  <a:cubicBezTo>
                    <a:pt x="9239" y="4524"/>
                    <a:pt x="9353" y="4533"/>
                    <a:pt x="9465" y="4533"/>
                  </a:cubicBezTo>
                  <a:cubicBezTo>
                    <a:pt x="10381" y="4533"/>
                    <a:pt x="11198" y="3950"/>
                    <a:pt x="11385" y="3167"/>
                  </a:cubicBezTo>
                  <a:cubicBezTo>
                    <a:pt x="11510" y="2246"/>
                    <a:pt x="10840" y="1367"/>
                    <a:pt x="9836" y="1200"/>
                  </a:cubicBezTo>
                  <a:lnTo>
                    <a:pt x="2470" y="28"/>
                  </a:lnTo>
                  <a:cubicBezTo>
                    <a:pt x="2356" y="10"/>
                    <a:pt x="2242" y="1"/>
                    <a:pt x="21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36"/>
            <p:cNvSpPr/>
            <p:nvPr/>
          </p:nvSpPr>
          <p:spPr>
            <a:xfrm>
              <a:off x="7726575" y="2391550"/>
              <a:ext cx="256350" cy="124000"/>
            </a:xfrm>
            <a:custGeom>
              <a:avLst/>
              <a:gdLst/>
              <a:ahLst/>
              <a:cxnLst/>
              <a:rect l="l" t="t" r="r" b="b"/>
              <a:pathLst>
                <a:path w="10254" h="4960" extrusionOk="0">
                  <a:moveTo>
                    <a:pt x="1903" y="1"/>
                  </a:moveTo>
                  <a:cubicBezTo>
                    <a:pt x="1183" y="1"/>
                    <a:pt x="487" y="397"/>
                    <a:pt x="252" y="1036"/>
                  </a:cubicBezTo>
                  <a:cubicBezTo>
                    <a:pt x="0" y="1789"/>
                    <a:pt x="461" y="2710"/>
                    <a:pt x="1340" y="2961"/>
                  </a:cubicBezTo>
                  <a:lnTo>
                    <a:pt x="7743" y="4886"/>
                  </a:lnTo>
                  <a:cubicBezTo>
                    <a:pt x="7916" y="4936"/>
                    <a:pt x="8094" y="4960"/>
                    <a:pt x="8271" y="4960"/>
                  </a:cubicBezTo>
                  <a:cubicBezTo>
                    <a:pt x="8990" y="4960"/>
                    <a:pt x="9684" y="4571"/>
                    <a:pt x="9919" y="3966"/>
                  </a:cubicBezTo>
                  <a:cubicBezTo>
                    <a:pt x="10254" y="3171"/>
                    <a:pt x="9710" y="2292"/>
                    <a:pt x="8873" y="1999"/>
                  </a:cubicBezTo>
                  <a:lnTo>
                    <a:pt x="2428" y="74"/>
                  </a:lnTo>
                  <a:cubicBezTo>
                    <a:pt x="2256" y="24"/>
                    <a:pt x="2079" y="1"/>
                    <a:pt x="19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36"/>
            <p:cNvSpPr/>
            <p:nvPr/>
          </p:nvSpPr>
          <p:spPr>
            <a:xfrm>
              <a:off x="7731800" y="2252600"/>
              <a:ext cx="252175" cy="139275"/>
            </a:xfrm>
            <a:custGeom>
              <a:avLst/>
              <a:gdLst/>
              <a:ahLst/>
              <a:cxnLst/>
              <a:rect l="l" t="t" r="r" b="b"/>
              <a:pathLst>
                <a:path w="10087" h="5571" extrusionOk="0">
                  <a:moveTo>
                    <a:pt x="1977" y="0"/>
                  </a:moveTo>
                  <a:cubicBezTo>
                    <a:pt x="1320" y="0"/>
                    <a:pt x="725" y="341"/>
                    <a:pt x="419" y="861"/>
                  </a:cubicBezTo>
                  <a:cubicBezTo>
                    <a:pt x="1" y="1656"/>
                    <a:pt x="335" y="2535"/>
                    <a:pt x="1256" y="2911"/>
                  </a:cubicBezTo>
                  <a:lnTo>
                    <a:pt x="7367" y="5422"/>
                  </a:lnTo>
                  <a:cubicBezTo>
                    <a:pt x="7604" y="5524"/>
                    <a:pt x="7851" y="5571"/>
                    <a:pt x="8093" y="5571"/>
                  </a:cubicBezTo>
                  <a:cubicBezTo>
                    <a:pt x="8746" y="5571"/>
                    <a:pt x="9363" y="5230"/>
                    <a:pt x="9668" y="4711"/>
                  </a:cubicBezTo>
                  <a:cubicBezTo>
                    <a:pt x="10087" y="3916"/>
                    <a:pt x="9710" y="3037"/>
                    <a:pt x="8831" y="2660"/>
                  </a:cubicBezTo>
                  <a:lnTo>
                    <a:pt x="2721" y="149"/>
                  </a:lnTo>
                  <a:cubicBezTo>
                    <a:pt x="2472" y="47"/>
                    <a:pt x="2220" y="0"/>
                    <a:pt x="19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36"/>
            <p:cNvSpPr/>
            <p:nvPr/>
          </p:nvSpPr>
          <p:spPr>
            <a:xfrm>
              <a:off x="7780975" y="2162425"/>
              <a:ext cx="213475" cy="119200"/>
            </a:xfrm>
            <a:custGeom>
              <a:avLst/>
              <a:gdLst/>
              <a:ahLst/>
              <a:cxnLst/>
              <a:rect l="l" t="t" r="r" b="b"/>
              <a:pathLst>
                <a:path w="8539" h="4768" extrusionOk="0">
                  <a:moveTo>
                    <a:pt x="1655" y="1"/>
                  </a:moveTo>
                  <a:cubicBezTo>
                    <a:pt x="1099" y="1"/>
                    <a:pt x="582" y="281"/>
                    <a:pt x="335" y="743"/>
                  </a:cubicBezTo>
                  <a:cubicBezTo>
                    <a:pt x="1" y="1454"/>
                    <a:pt x="335" y="2166"/>
                    <a:pt x="1047" y="2501"/>
                  </a:cubicBezTo>
                  <a:lnTo>
                    <a:pt x="6278" y="4635"/>
                  </a:lnTo>
                  <a:cubicBezTo>
                    <a:pt x="6482" y="4726"/>
                    <a:pt x="6692" y="4767"/>
                    <a:pt x="6897" y="4767"/>
                  </a:cubicBezTo>
                  <a:cubicBezTo>
                    <a:pt x="7448" y="4767"/>
                    <a:pt x="7959" y="4465"/>
                    <a:pt x="8204" y="4007"/>
                  </a:cubicBezTo>
                  <a:cubicBezTo>
                    <a:pt x="8538" y="3379"/>
                    <a:pt x="8204" y="2584"/>
                    <a:pt x="7492" y="2291"/>
                  </a:cubicBezTo>
                  <a:lnTo>
                    <a:pt x="2261" y="115"/>
                  </a:lnTo>
                  <a:cubicBezTo>
                    <a:pt x="2061" y="37"/>
                    <a:pt x="1855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36"/>
            <p:cNvSpPr/>
            <p:nvPr/>
          </p:nvSpPr>
          <p:spPr>
            <a:xfrm>
              <a:off x="7825975" y="2050350"/>
              <a:ext cx="205100" cy="129350"/>
            </a:xfrm>
            <a:custGeom>
              <a:avLst/>
              <a:gdLst/>
              <a:ahLst/>
              <a:cxnLst/>
              <a:rect l="l" t="t" r="r" b="b"/>
              <a:pathLst>
                <a:path w="8204" h="5174" extrusionOk="0">
                  <a:moveTo>
                    <a:pt x="1671" y="0"/>
                  </a:moveTo>
                  <a:cubicBezTo>
                    <a:pt x="1166" y="0"/>
                    <a:pt x="658" y="215"/>
                    <a:pt x="377" y="580"/>
                  </a:cubicBezTo>
                  <a:cubicBezTo>
                    <a:pt x="0" y="1208"/>
                    <a:pt x="168" y="2003"/>
                    <a:pt x="879" y="2380"/>
                  </a:cubicBezTo>
                  <a:lnTo>
                    <a:pt x="5776" y="4975"/>
                  </a:lnTo>
                  <a:cubicBezTo>
                    <a:pt x="6029" y="5109"/>
                    <a:pt x="6303" y="5174"/>
                    <a:pt x="6571" y="5174"/>
                  </a:cubicBezTo>
                  <a:cubicBezTo>
                    <a:pt x="7055" y="5174"/>
                    <a:pt x="7515" y="4960"/>
                    <a:pt x="7785" y="4556"/>
                  </a:cubicBezTo>
                  <a:cubicBezTo>
                    <a:pt x="8203" y="3928"/>
                    <a:pt x="7994" y="3175"/>
                    <a:pt x="7324" y="2798"/>
                  </a:cubicBezTo>
                  <a:lnTo>
                    <a:pt x="2386" y="162"/>
                  </a:lnTo>
                  <a:cubicBezTo>
                    <a:pt x="2166" y="52"/>
                    <a:pt x="1919" y="0"/>
                    <a:pt x="1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36"/>
            <p:cNvSpPr/>
            <p:nvPr/>
          </p:nvSpPr>
          <p:spPr>
            <a:xfrm>
              <a:off x="7890850" y="1947700"/>
              <a:ext cx="197750" cy="138050"/>
            </a:xfrm>
            <a:custGeom>
              <a:avLst/>
              <a:gdLst/>
              <a:ahLst/>
              <a:cxnLst/>
              <a:rect l="l" t="t" r="r" b="b"/>
              <a:pathLst>
                <a:path w="7910" h="5522" extrusionOk="0">
                  <a:moveTo>
                    <a:pt x="1655" y="1"/>
                  </a:moveTo>
                  <a:cubicBezTo>
                    <a:pt x="1209" y="1"/>
                    <a:pt x="760" y="177"/>
                    <a:pt x="460" y="501"/>
                  </a:cubicBezTo>
                  <a:cubicBezTo>
                    <a:pt x="0" y="1045"/>
                    <a:pt x="167" y="1882"/>
                    <a:pt x="795" y="2301"/>
                  </a:cubicBezTo>
                  <a:lnTo>
                    <a:pt x="5399" y="5272"/>
                  </a:lnTo>
                  <a:cubicBezTo>
                    <a:pt x="5652" y="5441"/>
                    <a:pt x="5953" y="5521"/>
                    <a:pt x="6255" y="5521"/>
                  </a:cubicBezTo>
                  <a:cubicBezTo>
                    <a:pt x="6701" y="5521"/>
                    <a:pt x="7150" y="5346"/>
                    <a:pt x="7450" y="5021"/>
                  </a:cubicBezTo>
                  <a:cubicBezTo>
                    <a:pt x="7910" y="4435"/>
                    <a:pt x="7743" y="3640"/>
                    <a:pt x="7115" y="3221"/>
                  </a:cubicBezTo>
                  <a:lnTo>
                    <a:pt x="2511" y="250"/>
                  </a:lnTo>
                  <a:cubicBezTo>
                    <a:pt x="2258" y="81"/>
                    <a:pt x="1957" y="1"/>
                    <a:pt x="16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36"/>
            <p:cNvSpPr/>
            <p:nvPr/>
          </p:nvSpPr>
          <p:spPr>
            <a:xfrm>
              <a:off x="7965125" y="1869425"/>
              <a:ext cx="211375" cy="123375"/>
            </a:xfrm>
            <a:custGeom>
              <a:avLst/>
              <a:gdLst/>
              <a:ahLst/>
              <a:cxnLst/>
              <a:rect l="l" t="t" r="r" b="b"/>
              <a:pathLst>
                <a:path w="8455" h="4935" extrusionOk="0">
                  <a:moveTo>
                    <a:pt x="1734" y="0"/>
                  </a:moveTo>
                  <a:cubicBezTo>
                    <a:pt x="1221" y="0"/>
                    <a:pt x="704" y="233"/>
                    <a:pt x="419" y="661"/>
                  </a:cubicBezTo>
                  <a:cubicBezTo>
                    <a:pt x="1" y="1288"/>
                    <a:pt x="293" y="2042"/>
                    <a:pt x="1005" y="2377"/>
                  </a:cubicBezTo>
                  <a:lnTo>
                    <a:pt x="6027" y="4804"/>
                  </a:lnTo>
                  <a:cubicBezTo>
                    <a:pt x="6252" y="4892"/>
                    <a:pt x="6489" y="4934"/>
                    <a:pt x="6720" y="4934"/>
                  </a:cubicBezTo>
                  <a:cubicBezTo>
                    <a:pt x="7261" y="4934"/>
                    <a:pt x="7772" y="4700"/>
                    <a:pt x="8036" y="4260"/>
                  </a:cubicBezTo>
                  <a:cubicBezTo>
                    <a:pt x="8454" y="3632"/>
                    <a:pt x="8162" y="2879"/>
                    <a:pt x="7450" y="2544"/>
                  </a:cubicBezTo>
                  <a:lnTo>
                    <a:pt x="2428" y="158"/>
                  </a:lnTo>
                  <a:cubicBezTo>
                    <a:pt x="2214" y="51"/>
                    <a:pt x="1974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36"/>
            <p:cNvSpPr/>
            <p:nvPr/>
          </p:nvSpPr>
          <p:spPr>
            <a:xfrm>
              <a:off x="8021625" y="1774850"/>
              <a:ext cx="183125" cy="109675"/>
            </a:xfrm>
            <a:custGeom>
              <a:avLst/>
              <a:gdLst/>
              <a:ahLst/>
              <a:cxnLst/>
              <a:rect l="l" t="t" r="r" b="b"/>
              <a:pathLst>
                <a:path w="7325" h="4387" extrusionOk="0">
                  <a:moveTo>
                    <a:pt x="1451" y="0"/>
                  </a:moveTo>
                  <a:cubicBezTo>
                    <a:pt x="996" y="0"/>
                    <a:pt x="554" y="217"/>
                    <a:pt x="293" y="593"/>
                  </a:cubicBezTo>
                  <a:cubicBezTo>
                    <a:pt x="0" y="1096"/>
                    <a:pt x="210" y="1765"/>
                    <a:pt x="838" y="2100"/>
                  </a:cubicBezTo>
                  <a:lnTo>
                    <a:pt x="5232" y="4234"/>
                  </a:lnTo>
                  <a:cubicBezTo>
                    <a:pt x="5429" y="4339"/>
                    <a:pt x="5642" y="4387"/>
                    <a:pt x="5852" y="4387"/>
                  </a:cubicBezTo>
                  <a:cubicBezTo>
                    <a:pt x="6309" y="4387"/>
                    <a:pt x="6747" y="4160"/>
                    <a:pt x="6948" y="3816"/>
                  </a:cubicBezTo>
                  <a:cubicBezTo>
                    <a:pt x="7324" y="3230"/>
                    <a:pt x="7115" y="2560"/>
                    <a:pt x="6446" y="2309"/>
                  </a:cubicBezTo>
                  <a:lnTo>
                    <a:pt x="2051" y="133"/>
                  </a:lnTo>
                  <a:cubicBezTo>
                    <a:pt x="1858" y="43"/>
                    <a:pt x="1653" y="0"/>
                    <a:pt x="1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36"/>
            <p:cNvSpPr/>
            <p:nvPr/>
          </p:nvSpPr>
          <p:spPr>
            <a:xfrm>
              <a:off x="8066625" y="1706425"/>
              <a:ext cx="163225" cy="97475"/>
            </a:xfrm>
            <a:custGeom>
              <a:avLst/>
              <a:gdLst/>
              <a:ahLst/>
              <a:cxnLst/>
              <a:rect l="l" t="t" r="r" b="b"/>
              <a:pathLst>
                <a:path w="6529" h="3899" extrusionOk="0">
                  <a:moveTo>
                    <a:pt x="1295" y="0"/>
                  </a:moveTo>
                  <a:cubicBezTo>
                    <a:pt x="876" y="0"/>
                    <a:pt x="459" y="200"/>
                    <a:pt x="251" y="526"/>
                  </a:cubicBezTo>
                  <a:cubicBezTo>
                    <a:pt x="0" y="1028"/>
                    <a:pt x="126" y="1656"/>
                    <a:pt x="712" y="1907"/>
                  </a:cubicBezTo>
                  <a:lnTo>
                    <a:pt x="4646" y="3791"/>
                  </a:lnTo>
                  <a:cubicBezTo>
                    <a:pt x="4817" y="3864"/>
                    <a:pt x="4995" y="3898"/>
                    <a:pt x="5169" y="3898"/>
                  </a:cubicBezTo>
                  <a:cubicBezTo>
                    <a:pt x="5591" y="3898"/>
                    <a:pt x="5987" y="3698"/>
                    <a:pt x="6194" y="3372"/>
                  </a:cubicBezTo>
                  <a:cubicBezTo>
                    <a:pt x="6529" y="2870"/>
                    <a:pt x="6320" y="2326"/>
                    <a:pt x="5734" y="1991"/>
                  </a:cubicBezTo>
                  <a:lnTo>
                    <a:pt x="1800" y="108"/>
                  </a:lnTo>
                  <a:cubicBezTo>
                    <a:pt x="1641" y="34"/>
                    <a:pt x="1468" y="0"/>
                    <a:pt x="12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3" name="Google Shape;7133;p36"/>
            <p:cNvSpPr/>
            <p:nvPr/>
          </p:nvSpPr>
          <p:spPr>
            <a:xfrm>
              <a:off x="8100100" y="1642625"/>
              <a:ext cx="171600" cy="64675"/>
            </a:xfrm>
            <a:custGeom>
              <a:avLst/>
              <a:gdLst/>
              <a:ahLst/>
              <a:cxnLst/>
              <a:rect l="l" t="t" r="r" b="b"/>
              <a:pathLst>
                <a:path w="6864" h="2587" extrusionOk="0">
                  <a:moveTo>
                    <a:pt x="1198" y="1"/>
                  </a:moveTo>
                  <a:cubicBezTo>
                    <a:pt x="660" y="1"/>
                    <a:pt x="194" y="382"/>
                    <a:pt x="84" y="860"/>
                  </a:cubicBezTo>
                  <a:cubicBezTo>
                    <a:pt x="0" y="1404"/>
                    <a:pt x="419" y="1906"/>
                    <a:pt x="1047" y="1990"/>
                  </a:cubicBezTo>
                  <a:lnTo>
                    <a:pt x="5441" y="2576"/>
                  </a:lnTo>
                  <a:cubicBezTo>
                    <a:pt x="5495" y="2583"/>
                    <a:pt x="5549" y="2587"/>
                    <a:pt x="5603" y="2587"/>
                  </a:cubicBezTo>
                  <a:cubicBezTo>
                    <a:pt x="6166" y="2587"/>
                    <a:pt x="6662" y="2198"/>
                    <a:pt x="6738" y="1739"/>
                  </a:cubicBezTo>
                  <a:cubicBezTo>
                    <a:pt x="6864" y="1153"/>
                    <a:pt x="6445" y="693"/>
                    <a:pt x="5818" y="567"/>
                  </a:cubicBezTo>
                  <a:lnTo>
                    <a:pt x="1423" y="23"/>
                  </a:lnTo>
                  <a:cubicBezTo>
                    <a:pt x="1347" y="8"/>
                    <a:pt x="1272" y="1"/>
                    <a:pt x="1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4" name="Google Shape;7134;p36"/>
            <p:cNvSpPr/>
            <p:nvPr/>
          </p:nvSpPr>
          <p:spPr>
            <a:xfrm>
              <a:off x="8115800" y="1559200"/>
              <a:ext cx="154875" cy="49500"/>
            </a:xfrm>
            <a:custGeom>
              <a:avLst/>
              <a:gdLst/>
              <a:ahLst/>
              <a:cxnLst/>
              <a:rect l="l" t="t" r="r" b="b"/>
              <a:pathLst>
                <a:path w="6195" h="1980" extrusionOk="0">
                  <a:moveTo>
                    <a:pt x="937" y="0"/>
                  </a:moveTo>
                  <a:cubicBezTo>
                    <a:pt x="454" y="0"/>
                    <a:pt x="38" y="356"/>
                    <a:pt x="0" y="849"/>
                  </a:cubicBezTo>
                  <a:cubicBezTo>
                    <a:pt x="0" y="1309"/>
                    <a:pt x="419" y="1728"/>
                    <a:pt x="1005" y="1770"/>
                  </a:cubicBezTo>
                  <a:lnTo>
                    <a:pt x="5064" y="1979"/>
                  </a:lnTo>
                  <a:cubicBezTo>
                    <a:pt x="5650" y="1979"/>
                    <a:pt x="6110" y="1602"/>
                    <a:pt x="6194" y="1100"/>
                  </a:cubicBezTo>
                  <a:cubicBezTo>
                    <a:pt x="6194" y="603"/>
                    <a:pt x="5845" y="211"/>
                    <a:pt x="5337" y="211"/>
                  </a:cubicBezTo>
                  <a:cubicBezTo>
                    <a:pt x="5289" y="211"/>
                    <a:pt x="5240" y="214"/>
                    <a:pt x="5190" y="221"/>
                  </a:cubicBezTo>
                  <a:lnTo>
                    <a:pt x="1088" y="12"/>
                  </a:lnTo>
                  <a:cubicBezTo>
                    <a:pt x="1037" y="4"/>
                    <a:pt x="987" y="0"/>
                    <a:pt x="9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36"/>
            <p:cNvSpPr/>
            <p:nvPr/>
          </p:nvSpPr>
          <p:spPr>
            <a:xfrm>
              <a:off x="8115800" y="1473625"/>
              <a:ext cx="141275" cy="46225"/>
            </a:xfrm>
            <a:custGeom>
              <a:avLst/>
              <a:gdLst/>
              <a:ahLst/>
              <a:cxnLst/>
              <a:rect l="l" t="t" r="r" b="b"/>
              <a:pathLst>
                <a:path w="5651" h="1849" extrusionOk="0">
                  <a:moveTo>
                    <a:pt x="970" y="0"/>
                  </a:moveTo>
                  <a:cubicBezTo>
                    <a:pt x="502" y="0"/>
                    <a:pt x="121" y="362"/>
                    <a:pt x="42" y="798"/>
                  </a:cubicBezTo>
                  <a:cubicBezTo>
                    <a:pt x="0" y="1259"/>
                    <a:pt x="419" y="1677"/>
                    <a:pt x="963" y="1677"/>
                  </a:cubicBezTo>
                  <a:lnTo>
                    <a:pt x="4646" y="1845"/>
                  </a:lnTo>
                  <a:cubicBezTo>
                    <a:pt x="4676" y="1847"/>
                    <a:pt x="4707" y="1848"/>
                    <a:pt x="4737" y="1848"/>
                  </a:cubicBezTo>
                  <a:cubicBezTo>
                    <a:pt x="5240" y="1848"/>
                    <a:pt x="5650" y="1523"/>
                    <a:pt x="5650" y="1049"/>
                  </a:cubicBezTo>
                  <a:cubicBezTo>
                    <a:pt x="5650" y="631"/>
                    <a:pt x="5273" y="212"/>
                    <a:pt x="4771" y="171"/>
                  </a:cubicBezTo>
                  <a:lnTo>
                    <a:pt x="1046" y="3"/>
                  </a:lnTo>
                  <a:cubicBezTo>
                    <a:pt x="1021" y="1"/>
                    <a:pt x="995" y="0"/>
                    <a:pt x="9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36"/>
            <p:cNvSpPr/>
            <p:nvPr/>
          </p:nvSpPr>
          <p:spPr>
            <a:xfrm>
              <a:off x="8114750" y="1403600"/>
              <a:ext cx="110925" cy="36625"/>
            </a:xfrm>
            <a:custGeom>
              <a:avLst/>
              <a:gdLst/>
              <a:ahLst/>
              <a:cxnLst/>
              <a:rect l="l" t="t" r="r" b="b"/>
              <a:pathLst>
                <a:path w="4437" h="1465" extrusionOk="0">
                  <a:moveTo>
                    <a:pt x="837" y="0"/>
                  </a:moveTo>
                  <a:cubicBezTo>
                    <a:pt x="419" y="0"/>
                    <a:pt x="42" y="251"/>
                    <a:pt x="42" y="628"/>
                  </a:cubicBezTo>
                  <a:cubicBezTo>
                    <a:pt x="0" y="1005"/>
                    <a:pt x="293" y="1298"/>
                    <a:pt x="712" y="1298"/>
                  </a:cubicBezTo>
                  <a:lnTo>
                    <a:pt x="3641" y="1465"/>
                  </a:lnTo>
                  <a:cubicBezTo>
                    <a:pt x="4060" y="1465"/>
                    <a:pt x="4437" y="1214"/>
                    <a:pt x="4437" y="837"/>
                  </a:cubicBezTo>
                  <a:cubicBezTo>
                    <a:pt x="4437" y="461"/>
                    <a:pt x="4144" y="168"/>
                    <a:pt x="3767" y="168"/>
                  </a:cubicBezTo>
                  <a:lnTo>
                    <a:pt x="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36"/>
            <p:cNvSpPr/>
            <p:nvPr/>
          </p:nvSpPr>
          <p:spPr>
            <a:xfrm>
              <a:off x="8095900" y="1399975"/>
              <a:ext cx="101800" cy="40400"/>
            </a:xfrm>
            <a:custGeom>
              <a:avLst/>
              <a:gdLst/>
              <a:ahLst/>
              <a:cxnLst/>
              <a:rect l="l" t="t" r="r" b="b"/>
              <a:pathLst>
                <a:path w="4072" h="1616" extrusionOk="0">
                  <a:moveTo>
                    <a:pt x="1976" y="0"/>
                  </a:moveTo>
                  <a:cubicBezTo>
                    <a:pt x="1033" y="0"/>
                    <a:pt x="1" y="145"/>
                    <a:pt x="1" y="145"/>
                  </a:cubicBezTo>
                  <a:lnTo>
                    <a:pt x="210" y="1610"/>
                  </a:lnTo>
                  <a:cubicBezTo>
                    <a:pt x="346" y="1613"/>
                    <a:pt x="478" y="1615"/>
                    <a:pt x="605" y="1615"/>
                  </a:cubicBezTo>
                  <a:cubicBezTo>
                    <a:pt x="3562" y="1615"/>
                    <a:pt x="4071" y="710"/>
                    <a:pt x="3349" y="229"/>
                  </a:cubicBezTo>
                  <a:cubicBezTo>
                    <a:pt x="3095" y="54"/>
                    <a:pt x="2552" y="0"/>
                    <a:pt x="1976" y="0"/>
                  </a:cubicBezTo>
                  <a:close/>
                </a:path>
              </a:pathLst>
            </a:custGeom>
            <a:solidFill>
              <a:srgbClr val="78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36"/>
            <p:cNvSpPr/>
            <p:nvPr/>
          </p:nvSpPr>
          <p:spPr>
            <a:xfrm>
              <a:off x="8051975" y="1688175"/>
              <a:ext cx="105050" cy="70675"/>
            </a:xfrm>
            <a:custGeom>
              <a:avLst/>
              <a:gdLst/>
              <a:ahLst/>
              <a:cxnLst/>
              <a:rect l="l" t="t" r="r" b="b"/>
              <a:pathLst>
                <a:path w="4202" h="2827" extrusionOk="0">
                  <a:moveTo>
                    <a:pt x="293" y="1"/>
                  </a:moveTo>
                  <a:lnTo>
                    <a:pt x="0" y="1507"/>
                  </a:lnTo>
                  <a:lnTo>
                    <a:pt x="502" y="2428"/>
                  </a:lnTo>
                  <a:cubicBezTo>
                    <a:pt x="1421" y="2713"/>
                    <a:pt x="2081" y="2826"/>
                    <a:pt x="2547" y="2826"/>
                  </a:cubicBezTo>
                  <a:cubicBezTo>
                    <a:pt x="4201" y="2826"/>
                    <a:pt x="3387" y="1392"/>
                    <a:pt x="2930" y="1131"/>
                  </a:cubicBezTo>
                  <a:cubicBezTo>
                    <a:pt x="2344" y="712"/>
                    <a:pt x="293" y="1"/>
                    <a:pt x="293" y="1"/>
                  </a:cubicBezTo>
                  <a:close/>
                </a:path>
              </a:pathLst>
            </a:custGeom>
            <a:solidFill>
              <a:srgbClr val="78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36"/>
            <p:cNvSpPr/>
            <p:nvPr/>
          </p:nvSpPr>
          <p:spPr>
            <a:xfrm>
              <a:off x="7820750" y="2032400"/>
              <a:ext cx="112150" cy="92200"/>
            </a:xfrm>
            <a:custGeom>
              <a:avLst/>
              <a:gdLst/>
              <a:ahLst/>
              <a:cxnLst/>
              <a:rect l="l" t="t" r="r" b="b"/>
              <a:pathLst>
                <a:path w="4486" h="3688" extrusionOk="0">
                  <a:moveTo>
                    <a:pt x="1088" y="1"/>
                  </a:moveTo>
                  <a:lnTo>
                    <a:pt x="209" y="1675"/>
                  </a:lnTo>
                  <a:lnTo>
                    <a:pt x="0" y="3307"/>
                  </a:lnTo>
                  <a:cubicBezTo>
                    <a:pt x="846" y="3578"/>
                    <a:pt x="1538" y="3688"/>
                    <a:pt x="2099" y="3688"/>
                  </a:cubicBezTo>
                  <a:cubicBezTo>
                    <a:pt x="4313" y="3688"/>
                    <a:pt x="4485" y="1975"/>
                    <a:pt x="4018" y="1675"/>
                  </a:cubicBezTo>
                  <a:cubicBezTo>
                    <a:pt x="3432" y="1256"/>
                    <a:pt x="1088" y="1"/>
                    <a:pt x="1088" y="1"/>
                  </a:cubicBezTo>
                  <a:close/>
                </a:path>
              </a:pathLst>
            </a:custGeom>
            <a:solidFill>
              <a:srgbClr val="78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36"/>
            <p:cNvSpPr/>
            <p:nvPr/>
          </p:nvSpPr>
          <p:spPr>
            <a:xfrm>
              <a:off x="7718200" y="2378725"/>
              <a:ext cx="108700" cy="91800"/>
            </a:xfrm>
            <a:custGeom>
              <a:avLst/>
              <a:gdLst/>
              <a:ahLst/>
              <a:cxnLst/>
              <a:rect l="l" t="t" r="r" b="b"/>
              <a:pathLst>
                <a:path w="4348" h="3672" extrusionOk="0">
                  <a:moveTo>
                    <a:pt x="628" y="1"/>
                  </a:moveTo>
                  <a:lnTo>
                    <a:pt x="377" y="1465"/>
                  </a:lnTo>
                  <a:lnTo>
                    <a:pt x="1" y="3349"/>
                  </a:lnTo>
                  <a:cubicBezTo>
                    <a:pt x="682" y="3576"/>
                    <a:pt x="1260" y="3672"/>
                    <a:pt x="1746" y="3672"/>
                  </a:cubicBezTo>
                  <a:cubicBezTo>
                    <a:pt x="4218" y="3672"/>
                    <a:pt x="4347" y="1201"/>
                    <a:pt x="3893" y="921"/>
                  </a:cubicBezTo>
                  <a:cubicBezTo>
                    <a:pt x="3265" y="545"/>
                    <a:pt x="628" y="1"/>
                    <a:pt x="628" y="1"/>
                  </a:cubicBezTo>
                  <a:close/>
                </a:path>
              </a:pathLst>
            </a:custGeom>
            <a:solidFill>
              <a:srgbClr val="78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36"/>
            <p:cNvSpPr/>
            <p:nvPr/>
          </p:nvSpPr>
          <p:spPr>
            <a:xfrm>
              <a:off x="7726575" y="2925925"/>
              <a:ext cx="108425" cy="87075"/>
            </a:xfrm>
            <a:custGeom>
              <a:avLst/>
              <a:gdLst/>
              <a:ahLst/>
              <a:cxnLst/>
              <a:rect l="l" t="t" r="r" b="b"/>
              <a:pathLst>
                <a:path w="4337" h="3483" extrusionOk="0">
                  <a:moveTo>
                    <a:pt x="0" y="1"/>
                  </a:moveTo>
                  <a:lnTo>
                    <a:pt x="42" y="1508"/>
                  </a:lnTo>
                  <a:lnTo>
                    <a:pt x="42" y="3433"/>
                  </a:lnTo>
                  <a:cubicBezTo>
                    <a:pt x="338" y="3467"/>
                    <a:pt x="612" y="3483"/>
                    <a:pt x="866" y="3483"/>
                  </a:cubicBezTo>
                  <a:cubicBezTo>
                    <a:pt x="4337" y="3483"/>
                    <a:pt x="3934" y="486"/>
                    <a:pt x="3349" y="252"/>
                  </a:cubicBezTo>
                  <a:cubicBezTo>
                    <a:pt x="2637" y="1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78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36"/>
            <p:cNvSpPr/>
            <p:nvPr/>
          </p:nvSpPr>
          <p:spPr>
            <a:xfrm>
              <a:off x="7805050" y="3693500"/>
              <a:ext cx="153925" cy="135450"/>
            </a:xfrm>
            <a:custGeom>
              <a:avLst/>
              <a:gdLst/>
              <a:ahLst/>
              <a:cxnLst/>
              <a:rect l="l" t="t" r="r" b="b"/>
              <a:pathLst>
                <a:path w="6157" h="5418" extrusionOk="0">
                  <a:moveTo>
                    <a:pt x="3593" y="0"/>
                  </a:moveTo>
                  <a:cubicBezTo>
                    <a:pt x="2214" y="0"/>
                    <a:pt x="628" y="101"/>
                    <a:pt x="628" y="101"/>
                  </a:cubicBezTo>
                  <a:lnTo>
                    <a:pt x="0" y="2737"/>
                  </a:lnTo>
                  <a:lnTo>
                    <a:pt x="628" y="5374"/>
                  </a:lnTo>
                  <a:cubicBezTo>
                    <a:pt x="897" y="5404"/>
                    <a:pt x="1153" y="5418"/>
                    <a:pt x="1397" y="5418"/>
                  </a:cubicBezTo>
                  <a:cubicBezTo>
                    <a:pt x="5966" y="5418"/>
                    <a:pt x="6156" y="460"/>
                    <a:pt x="5441" y="142"/>
                  </a:cubicBezTo>
                  <a:cubicBezTo>
                    <a:pt x="5133" y="35"/>
                    <a:pt x="4398" y="0"/>
                    <a:pt x="3593" y="0"/>
                  </a:cubicBezTo>
                  <a:close/>
                </a:path>
              </a:pathLst>
            </a:custGeom>
            <a:solidFill>
              <a:srgbClr val="7887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43" name="Google Shape;7143;p36"/>
          <p:cNvSpPr/>
          <p:nvPr/>
        </p:nvSpPr>
        <p:spPr>
          <a:xfrm>
            <a:off x="3423825" y="3950757"/>
            <a:ext cx="283176" cy="283176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4" name="Google Shape;7144;p36"/>
          <p:cNvGrpSpPr/>
          <p:nvPr/>
        </p:nvGrpSpPr>
        <p:grpSpPr>
          <a:xfrm>
            <a:off x="6073013" y="2376021"/>
            <a:ext cx="785325" cy="1574742"/>
            <a:chOff x="5102650" y="2187124"/>
            <a:chExt cx="879522" cy="1763626"/>
          </a:xfrm>
        </p:grpSpPr>
        <p:sp>
          <p:nvSpPr>
            <p:cNvPr id="7145" name="Google Shape;7145;p36"/>
            <p:cNvSpPr/>
            <p:nvPr/>
          </p:nvSpPr>
          <p:spPr>
            <a:xfrm>
              <a:off x="5102650" y="2187124"/>
              <a:ext cx="879522" cy="1760570"/>
            </a:xfrm>
            <a:custGeom>
              <a:avLst/>
              <a:gdLst/>
              <a:ahLst/>
              <a:cxnLst/>
              <a:rect l="l" t="t" r="r" b="b"/>
              <a:pathLst>
                <a:path w="10955" h="21929" extrusionOk="0">
                  <a:moveTo>
                    <a:pt x="3652" y="1"/>
                  </a:moveTo>
                  <a:cubicBezTo>
                    <a:pt x="3354" y="1"/>
                    <a:pt x="3067" y="274"/>
                    <a:pt x="2927" y="585"/>
                  </a:cubicBezTo>
                  <a:cubicBezTo>
                    <a:pt x="2585" y="1422"/>
                    <a:pt x="2927" y="7471"/>
                    <a:pt x="2927" y="8689"/>
                  </a:cubicBezTo>
                  <a:cubicBezTo>
                    <a:pt x="2927" y="9055"/>
                    <a:pt x="2835" y="9218"/>
                    <a:pt x="2714" y="9218"/>
                  </a:cubicBezTo>
                  <a:cubicBezTo>
                    <a:pt x="2494" y="9218"/>
                    <a:pt x="2177" y="8685"/>
                    <a:pt x="2128" y="7852"/>
                  </a:cubicBezTo>
                  <a:cubicBezTo>
                    <a:pt x="2128" y="7281"/>
                    <a:pt x="2395" y="4504"/>
                    <a:pt x="1329" y="4466"/>
                  </a:cubicBezTo>
                  <a:cubicBezTo>
                    <a:pt x="1322" y="4466"/>
                    <a:pt x="1314" y="4466"/>
                    <a:pt x="1307" y="4466"/>
                  </a:cubicBezTo>
                  <a:cubicBezTo>
                    <a:pt x="260" y="4466"/>
                    <a:pt x="0" y="7148"/>
                    <a:pt x="378" y="9792"/>
                  </a:cubicBezTo>
                  <a:cubicBezTo>
                    <a:pt x="683" y="12151"/>
                    <a:pt x="1786" y="12722"/>
                    <a:pt x="2851" y="14662"/>
                  </a:cubicBezTo>
                  <a:cubicBezTo>
                    <a:pt x="3561" y="15975"/>
                    <a:pt x="3311" y="21162"/>
                    <a:pt x="3274" y="21852"/>
                  </a:cubicBezTo>
                  <a:lnTo>
                    <a:pt x="8634" y="21852"/>
                  </a:lnTo>
                  <a:cubicBezTo>
                    <a:pt x="8634" y="21852"/>
                    <a:pt x="8291" y="18352"/>
                    <a:pt x="9319" y="14548"/>
                  </a:cubicBezTo>
                  <a:cubicBezTo>
                    <a:pt x="10308" y="10743"/>
                    <a:pt x="10954" y="6444"/>
                    <a:pt x="10954" y="4961"/>
                  </a:cubicBezTo>
                  <a:cubicBezTo>
                    <a:pt x="10954" y="4205"/>
                    <a:pt x="10698" y="3814"/>
                    <a:pt x="10421" y="3814"/>
                  </a:cubicBezTo>
                  <a:cubicBezTo>
                    <a:pt x="10154" y="3814"/>
                    <a:pt x="9868" y="4176"/>
                    <a:pt x="9775" y="4923"/>
                  </a:cubicBezTo>
                  <a:cubicBezTo>
                    <a:pt x="9585" y="6444"/>
                    <a:pt x="9090" y="6863"/>
                    <a:pt x="9090" y="6863"/>
                  </a:cubicBezTo>
                  <a:cubicBezTo>
                    <a:pt x="9626" y="2890"/>
                    <a:pt x="9117" y="1792"/>
                    <a:pt x="8559" y="1792"/>
                  </a:cubicBezTo>
                  <a:cubicBezTo>
                    <a:pt x="8444" y="1792"/>
                    <a:pt x="8326" y="1839"/>
                    <a:pt x="8215" y="1917"/>
                  </a:cubicBezTo>
                  <a:cubicBezTo>
                    <a:pt x="7492" y="2374"/>
                    <a:pt x="7150" y="6330"/>
                    <a:pt x="7150" y="6330"/>
                  </a:cubicBezTo>
                  <a:cubicBezTo>
                    <a:pt x="7150" y="6330"/>
                    <a:pt x="7112" y="5493"/>
                    <a:pt x="7150" y="2754"/>
                  </a:cubicBezTo>
                  <a:cubicBezTo>
                    <a:pt x="7177" y="838"/>
                    <a:pt x="6693" y="64"/>
                    <a:pt x="6220" y="64"/>
                  </a:cubicBezTo>
                  <a:cubicBezTo>
                    <a:pt x="6036" y="64"/>
                    <a:pt x="5854" y="182"/>
                    <a:pt x="5704" y="395"/>
                  </a:cubicBezTo>
                  <a:cubicBezTo>
                    <a:pt x="5134" y="1156"/>
                    <a:pt x="5210" y="6140"/>
                    <a:pt x="5210" y="6140"/>
                  </a:cubicBezTo>
                  <a:cubicBezTo>
                    <a:pt x="5210" y="6140"/>
                    <a:pt x="4639" y="5189"/>
                    <a:pt x="4601" y="2412"/>
                  </a:cubicBezTo>
                  <a:cubicBezTo>
                    <a:pt x="4534" y="569"/>
                    <a:pt x="4081" y="1"/>
                    <a:pt x="3652" y="1"/>
                  </a:cubicBezTo>
                  <a:close/>
                  <a:moveTo>
                    <a:pt x="3270" y="21852"/>
                  </a:moveTo>
                  <a:lnTo>
                    <a:pt x="3270" y="21928"/>
                  </a:lnTo>
                  <a:cubicBezTo>
                    <a:pt x="3270" y="21928"/>
                    <a:pt x="3271" y="21902"/>
                    <a:pt x="3274" y="218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36"/>
            <p:cNvSpPr/>
            <p:nvPr/>
          </p:nvSpPr>
          <p:spPr>
            <a:xfrm>
              <a:off x="5372088" y="3309995"/>
              <a:ext cx="219098" cy="640755"/>
            </a:xfrm>
            <a:custGeom>
              <a:avLst/>
              <a:gdLst/>
              <a:ahLst/>
              <a:cxnLst/>
              <a:rect l="l" t="t" r="r" b="b"/>
              <a:pathLst>
                <a:path w="2729" h="7981" extrusionOk="0">
                  <a:moveTo>
                    <a:pt x="472" y="0"/>
                  </a:moveTo>
                  <a:cubicBezTo>
                    <a:pt x="206" y="0"/>
                    <a:pt x="0" y="412"/>
                    <a:pt x="294" y="1323"/>
                  </a:cubicBezTo>
                  <a:cubicBezTo>
                    <a:pt x="636" y="2502"/>
                    <a:pt x="712" y="7942"/>
                    <a:pt x="712" y="7942"/>
                  </a:cubicBezTo>
                  <a:lnTo>
                    <a:pt x="712" y="7980"/>
                  </a:lnTo>
                  <a:lnTo>
                    <a:pt x="2158" y="7980"/>
                  </a:lnTo>
                  <a:cubicBezTo>
                    <a:pt x="2158" y="7980"/>
                    <a:pt x="2082" y="3415"/>
                    <a:pt x="2348" y="2958"/>
                  </a:cubicBezTo>
                  <a:cubicBezTo>
                    <a:pt x="2577" y="2464"/>
                    <a:pt x="2729" y="1703"/>
                    <a:pt x="1854" y="1323"/>
                  </a:cubicBezTo>
                  <a:cubicBezTo>
                    <a:pt x="1017" y="1018"/>
                    <a:pt x="1093" y="371"/>
                    <a:pt x="712" y="105"/>
                  </a:cubicBezTo>
                  <a:cubicBezTo>
                    <a:pt x="635" y="36"/>
                    <a:pt x="551" y="0"/>
                    <a:pt x="47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36"/>
            <p:cNvSpPr/>
            <p:nvPr/>
          </p:nvSpPr>
          <p:spPr>
            <a:xfrm>
              <a:off x="5417048" y="3196391"/>
              <a:ext cx="229133" cy="124121"/>
            </a:xfrm>
            <a:custGeom>
              <a:avLst/>
              <a:gdLst/>
              <a:ahLst/>
              <a:cxnLst/>
              <a:rect l="l" t="t" r="r" b="b"/>
              <a:pathLst>
                <a:path w="2854" h="1546" extrusionOk="0">
                  <a:moveTo>
                    <a:pt x="1299" y="1"/>
                  </a:moveTo>
                  <a:cubicBezTo>
                    <a:pt x="1012" y="1"/>
                    <a:pt x="770" y="53"/>
                    <a:pt x="685" y="189"/>
                  </a:cubicBezTo>
                  <a:cubicBezTo>
                    <a:pt x="685" y="189"/>
                    <a:pt x="0" y="988"/>
                    <a:pt x="685" y="1330"/>
                  </a:cubicBezTo>
                  <a:cubicBezTo>
                    <a:pt x="977" y="1484"/>
                    <a:pt x="1199" y="1546"/>
                    <a:pt x="1394" y="1546"/>
                  </a:cubicBezTo>
                  <a:cubicBezTo>
                    <a:pt x="1630" y="1546"/>
                    <a:pt x="1825" y="1455"/>
                    <a:pt x="2055" y="1330"/>
                  </a:cubicBezTo>
                  <a:cubicBezTo>
                    <a:pt x="2473" y="1102"/>
                    <a:pt x="2854" y="379"/>
                    <a:pt x="2359" y="189"/>
                  </a:cubicBezTo>
                  <a:cubicBezTo>
                    <a:pt x="2084" y="83"/>
                    <a:pt x="1657" y="1"/>
                    <a:pt x="129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36"/>
            <p:cNvSpPr/>
            <p:nvPr/>
          </p:nvSpPr>
          <p:spPr>
            <a:xfrm>
              <a:off x="5371205" y="2708417"/>
              <a:ext cx="198625" cy="469266"/>
            </a:xfrm>
            <a:custGeom>
              <a:avLst/>
              <a:gdLst/>
              <a:ahLst/>
              <a:cxnLst/>
              <a:rect l="l" t="t" r="r" b="b"/>
              <a:pathLst>
                <a:path w="2474" h="5845" extrusionOk="0">
                  <a:moveTo>
                    <a:pt x="1234" y="0"/>
                  </a:moveTo>
                  <a:cubicBezTo>
                    <a:pt x="951" y="0"/>
                    <a:pt x="588" y="176"/>
                    <a:pt x="381" y="218"/>
                  </a:cubicBezTo>
                  <a:cubicBezTo>
                    <a:pt x="1" y="332"/>
                    <a:pt x="495" y="1131"/>
                    <a:pt x="762" y="2044"/>
                  </a:cubicBezTo>
                  <a:cubicBezTo>
                    <a:pt x="1028" y="2919"/>
                    <a:pt x="1256" y="5734"/>
                    <a:pt x="1256" y="5734"/>
                  </a:cubicBezTo>
                  <a:cubicBezTo>
                    <a:pt x="1256" y="5817"/>
                    <a:pt x="1331" y="5844"/>
                    <a:pt x="1443" y="5844"/>
                  </a:cubicBezTo>
                  <a:cubicBezTo>
                    <a:pt x="1639" y="5844"/>
                    <a:pt x="1951" y="5758"/>
                    <a:pt x="2169" y="5734"/>
                  </a:cubicBezTo>
                  <a:cubicBezTo>
                    <a:pt x="2474" y="5658"/>
                    <a:pt x="1598" y="1511"/>
                    <a:pt x="1637" y="560"/>
                  </a:cubicBezTo>
                  <a:cubicBezTo>
                    <a:pt x="1654" y="125"/>
                    <a:pt x="1473" y="0"/>
                    <a:pt x="123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36"/>
            <p:cNvSpPr/>
            <p:nvPr/>
          </p:nvSpPr>
          <p:spPr>
            <a:xfrm>
              <a:off x="5354184" y="2602520"/>
              <a:ext cx="120989" cy="96743"/>
            </a:xfrm>
            <a:custGeom>
              <a:avLst/>
              <a:gdLst/>
              <a:ahLst/>
              <a:cxnLst/>
              <a:rect l="l" t="t" r="r" b="b"/>
              <a:pathLst>
                <a:path w="1507" h="1205" extrusionOk="0">
                  <a:moveTo>
                    <a:pt x="1152" y="1"/>
                  </a:moveTo>
                  <a:cubicBezTo>
                    <a:pt x="1044" y="1"/>
                    <a:pt x="861" y="143"/>
                    <a:pt x="541" y="143"/>
                  </a:cubicBezTo>
                  <a:cubicBezTo>
                    <a:pt x="486" y="143"/>
                    <a:pt x="428" y="139"/>
                    <a:pt x="365" y="129"/>
                  </a:cubicBezTo>
                  <a:cubicBezTo>
                    <a:pt x="356" y="126"/>
                    <a:pt x="347" y="125"/>
                    <a:pt x="339" y="125"/>
                  </a:cubicBezTo>
                  <a:cubicBezTo>
                    <a:pt x="126" y="125"/>
                    <a:pt x="0" y="1010"/>
                    <a:pt x="403" y="1156"/>
                  </a:cubicBezTo>
                  <a:cubicBezTo>
                    <a:pt x="504" y="1190"/>
                    <a:pt x="606" y="1205"/>
                    <a:pt x="703" y="1205"/>
                  </a:cubicBezTo>
                  <a:cubicBezTo>
                    <a:pt x="1045" y="1205"/>
                    <a:pt x="1341" y="1021"/>
                    <a:pt x="1430" y="814"/>
                  </a:cubicBezTo>
                  <a:cubicBezTo>
                    <a:pt x="1506" y="585"/>
                    <a:pt x="1468" y="167"/>
                    <a:pt x="1202" y="15"/>
                  </a:cubicBezTo>
                  <a:cubicBezTo>
                    <a:pt x="1187" y="5"/>
                    <a:pt x="1171" y="1"/>
                    <a:pt x="115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36"/>
            <p:cNvSpPr/>
            <p:nvPr/>
          </p:nvSpPr>
          <p:spPr>
            <a:xfrm>
              <a:off x="5357075" y="2495099"/>
              <a:ext cx="111998" cy="97466"/>
            </a:xfrm>
            <a:custGeom>
              <a:avLst/>
              <a:gdLst/>
              <a:ahLst/>
              <a:cxnLst/>
              <a:rect l="l" t="t" r="r" b="b"/>
              <a:pathLst>
                <a:path w="1395" h="1214" extrusionOk="0">
                  <a:moveTo>
                    <a:pt x="924" y="1"/>
                  </a:moveTo>
                  <a:cubicBezTo>
                    <a:pt x="795" y="1"/>
                    <a:pt x="661" y="147"/>
                    <a:pt x="512" y="147"/>
                  </a:cubicBezTo>
                  <a:cubicBezTo>
                    <a:pt x="490" y="147"/>
                    <a:pt x="466" y="143"/>
                    <a:pt x="443" y="135"/>
                  </a:cubicBezTo>
                  <a:cubicBezTo>
                    <a:pt x="426" y="129"/>
                    <a:pt x="410" y="126"/>
                    <a:pt x="395" y="126"/>
                  </a:cubicBezTo>
                  <a:cubicBezTo>
                    <a:pt x="123" y="126"/>
                    <a:pt x="1" y="1015"/>
                    <a:pt x="253" y="1087"/>
                  </a:cubicBezTo>
                  <a:cubicBezTo>
                    <a:pt x="399" y="1111"/>
                    <a:pt x="671" y="1214"/>
                    <a:pt x="898" y="1214"/>
                  </a:cubicBezTo>
                  <a:cubicBezTo>
                    <a:pt x="1024" y="1214"/>
                    <a:pt x="1136" y="1182"/>
                    <a:pt x="1204" y="1087"/>
                  </a:cubicBezTo>
                  <a:cubicBezTo>
                    <a:pt x="1394" y="782"/>
                    <a:pt x="1242" y="212"/>
                    <a:pt x="1052" y="59"/>
                  </a:cubicBezTo>
                  <a:cubicBezTo>
                    <a:pt x="1009" y="17"/>
                    <a:pt x="967" y="1"/>
                    <a:pt x="92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36"/>
            <p:cNvSpPr/>
            <p:nvPr/>
          </p:nvSpPr>
          <p:spPr>
            <a:xfrm>
              <a:off x="5362213" y="2389844"/>
              <a:ext cx="85423" cy="88715"/>
            </a:xfrm>
            <a:custGeom>
              <a:avLst/>
              <a:gdLst/>
              <a:ahLst/>
              <a:cxnLst/>
              <a:rect l="l" t="t" r="r" b="b"/>
              <a:pathLst>
                <a:path w="1064" h="1105" extrusionOk="0">
                  <a:moveTo>
                    <a:pt x="759" y="1"/>
                  </a:moveTo>
                  <a:cubicBezTo>
                    <a:pt x="689" y="1"/>
                    <a:pt x="522" y="195"/>
                    <a:pt x="287" y="195"/>
                  </a:cubicBezTo>
                  <a:cubicBezTo>
                    <a:pt x="267" y="195"/>
                    <a:pt x="247" y="194"/>
                    <a:pt x="227" y="191"/>
                  </a:cubicBezTo>
                  <a:cubicBezTo>
                    <a:pt x="221" y="190"/>
                    <a:pt x="216" y="190"/>
                    <a:pt x="211" y="190"/>
                  </a:cubicBezTo>
                  <a:cubicBezTo>
                    <a:pt x="0" y="190"/>
                    <a:pt x="41" y="953"/>
                    <a:pt x="227" y="990"/>
                  </a:cubicBezTo>
                  <a:cubicBezTo>
                    <a:pt x="360" y="1066"/>
                    <a:pt x="522" y="1104"/>
                    <a:pt x="664" y="1104"/>
                  </a:cubicBezTo>
                  <a:cubicBezTo>
                    <a:pt x="807" y="1104"/>
                    <a:pt x="931" y="1066"/>
                    <a:pt x="988" y="990"/>
                  </a:cubicBezTo>
                  <a:cubicBezTo>
                    <a:pt x="1064" y="876"/>
                    <a:pt x="797" y="39"/>
                    <a:pt x="759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36"/>
            <p:cNvSpPr/>
            <p:nvPr/>
          </p:nvSpPr>
          <p:spPr>
            <a:xfrm>
              <a:off x="5365103" y="2247177"/>
              <a:ext cx="71454" cy="122997"/>
            </a:xfrm>
            <a:custGeom>
              <a:avLst/>
              <a:gdLst/>
              <a:ahLst/>
              <a:cxnLst/>
              <a:rect l="l" t="t" r="r" b="b"/>
              <a:pathLst>
                <a:path w="890" h="1532" extrusionOk="0">
                  <a:moveTo>
                    <a:pt x="488" y="0"/>
                  </a:moveTo>
                  <a:cubicBezTo>
                    <a:pt x="444" y="0"/>
                    <a:pt x="396" y="32"/>
                    <a:pt x="343" y="104"/>
                  </a:cubicBezTo>
                  <a:cubicBezTo>
                    <a:pt x="153" y="370"/>
                    <a:pt x="1" y="1207"/>
                    <a:pt x="153" y="1359"/>
                  </a:cubicBezTo>
                  <a:cubicBezTo>
                    <a:pt x="284" y="1491"/>
                    <a:pt x="416" y="1531"/>
                    <a:pt x="547" y="1531"/>
                  </a:cubicBezTo>
                  <a:cubicBezTo>
                    <a:pt x="606" y="1531"/>
                    <a:pt x="665" y="1523"/>
                    <a:pt x="723" y="1511"/>
                  </a:cubicBezTo>
                  <a:cubicBezTo>
                    <a:pt x="890" y="1511"/>
                    <a:pt x="794" y="0"/>
                    <a:pt x="4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36"/>
            <p:cNvSpPr/>
            <p:nvPr/>
          </p:nvSpPr>
          <p:spPr>
            <a:xfrm>
              <a:off x="5554497" y="2698943"/>
              <a:ext cx="134477" cy="473601"/>
            </a:xfrm>
            <a:custGeom>
              <a:avLst/>
              <a:gdLst/>
              <a:ahLst/>
              <a:cxnLst/>
              <a:rect l="l" t="t" r="r" b="b"/>
              <a:pathLst>
                <a:path w="1675" h="5899" extrusionOk="0">
                  <a:moveTo>
                    <a:pt x="1018" y="1"/>
                  </a:moveTo>
                  <a:cubicBezTo>
                    <a:pt x="808" y="1"/>
                    <a:pt x="526" y="163"/>
                    <a:pt x="343" y="183"/>
                  </a:cubicBezTo>
                  <a:cubicBezTo>
                    <a:pt x="0" y="298"/>
                    <a:pt x="381" y="1096"/>
                    <a:pt x="533" y="2010"/>
                  </a:cubicBezTo>
                  <a:cubicBezTo>
                    <a:pt x="723" y="2961"/>
                    <a:pt x="723" y="5776"/>
                    <a:pt x="723" y="5776"/>
                  </a:cubicBezTo>
                  <a:cubicBezTo>
                    <a:pt x="723" y="5869"/>
                    <a:pt x="793" y="5899"/>
                    <a:pt x="891" y="5899"/>
                  </a:cubicBezTo>
                  <a:cubicBezTo>
                    <a:pt x="1033" y="5899"/>
                    <a:pt x="1235" y="5836"/>
                    <a:pt x="1370" y="5814"/>
                  </a:cubicBezTo>
                  <a:cubicBezTo>
                    <a:pt x="1674" y="5700"/>
                    <a:pt x="1218" y="1515"/>
                    <a:pt x="1294" y="564"/>
                  </a:cubicBezTo>
                  <a:cubicBezTo>
                    <a:pt x="1329" y="122"/>
                    <a:pt x="1201" y="1"/>
                    <a:pt x="1018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36"/>
            <p:cNvSpPr/>
            <p:nvPr/>
          </p:nvSpPr>
          <p:spPr>
            <a:xfrm>
              <a:off x="5549840" y="2595455"/>
              <a:ext cx="96342" cy="92087"/>
            </a:xfrm>
            <a:custGeom>
              <a:avLst/>
              <a:gdLst/>
              <a:ahLst/>
              <a:cxnLst/>
              <a:rect l="l" t="t" r="r" b="b"/>
              <a:pathLst>
                <a:path w="1200" h="1147" extrusionOk="0">
                  <a:moveTo>
                    <a:pt x="946" y="0"/>
                  </a:moveTo>
                  <a:cubicBezTo>
                    <a:pt x="857" y="0"/>
                    <a:pt x="731" y="108"/>
                    <a:pt x="539" y="108"/>
                  </a:cubicBezTo>
                  <a:cubicBezTo>
                    <a:pt x="475" y="108"/>
                    <a:pt x="404" y="96"/>
                    <a:pt x="325" y="65"/>
                  </a:cubicBezTo>
                  <a:cubicBezTo>
                    <a:pt x="315" y="59"/>
                    <a:pt x="305" y="56"/>
                    <a:pt x="295" y="56"/>
                  </a:cubicBezTo>
                  <a:cubicBezTo>
                    <a:pt x="120" y="56"/>
                    <a:pt x="0" y="984"/>
                    <a:pt x="325" y="1092"/>
                  </a:cubicBezTo>
                  <a:cubicBezTo>
                    <a:pt x="401" y="1130"/>
                    <a:pt x="482" y="1147"/>
                    <a:pt x="562" y="1147"/>
                  </a:cubicBezTo>
                  <a:cubicBezTo>
                    <a:pt x="803" y="1147"/>
                    <a:pt x="1038" y="997"/>
                    <a:pt x="1124" y="826"/>
                  </a:cubicBezTo>
                  <a:cubicBezTo>
                    <a:pt x="1200" y="597"/>
                    <a:pt x="1162" y="141"/>
                    <a:pt x="1009" y="27"/>
                  </a:cubicBezTo>
                  <a:cubicBezTo>
                    <a:pt x="991" y="8"/>
                    <a:pt x="970" y="0"/>
                    <a:pt x="94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36"/>
            <p:cNvSpPr/>
            <p:nvPr/>
          </p:nvSpPr>
          <p:spPr>
            <a:xfrm>
              <a:off x="5555139" y="2488114"/>
              <a:ext cx="84942" cy="93131"/>
            </a:xfrm>
            <a:custGeom>
              <a:avLst/>
              <a:gdLst/>
              <a:ahLst/>
              <a:cxnLst/>
              <a:rect l="l" t="t" r="r" b="b"/>
              <a:pathLst>
                <a:path w="1058" h="1160" extrusionOk="0">
                  <a:moveTo>
                    <a:pt x="758" y="0"/>
                  </a:moveTo>
                  <a:cubicBezTo>
                    <a:pt x="669" y="0"/>
                    <a:pt x="560" y="84"/>
                    <a:pt x="447" y="84"/>
                  </a:cubicBezTo>
                  <a:cubicBezTo>
                    <a:pt x="423" y="84"/>
                    <a:pt x="398" y="80"/>
                    <a:pt x="373" y="70"/>
                  </a:cubicBezTo>
                  <a:cubicBezTo>
                    <a:pt x="363" y="64"/>
                    <a:pt x="353" y="61"/>
                    <a:pt x="343" y="61"/>
                  </a:cubicBezTo>
                  <a:cubicBezTo>
                    <a:pt x="163" y="61"/>
                    <a:pt x="0" y="985"/>
                    <a:pt x="144" y="1021"/>
                  </a:cubicBezTo>
                  <a:cubicBezTo>
                    <a:pt x="273" y="1047"/>
                    <a:pt x="488" y="1159"/>
                    <a:pt x="673" y="1159"/>
                  </a:cubicBezTo>
                  <a:cubicBezTo>
                    <a:pt x="762" y="1159"/>
                    <a:pt x="844" y="1133"/>
                    <a:pt x="905" y="1059"/>
                  </a:cubicBezTo>
                  <a:cubicBezTo>
                    <a:pt x="1058" y="831"/>
                    <a:pt x="943" y="222"/>
                    <a:pt x="867" y="70"/>
                  </a:cubicBezTo>
                  <a:cubicBezTo>
                    <a:pt x="836" y="18"/>
                    <a:pt x="799" y="0"/>
                    <a:pt x="75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36"/>
            <p:cNvSpPr/>
            <p:nvPr/>
          </p:nvSpPr>
          <p:spPr>
            <a:xfrm>
              <a:off x="5569751" y="2386472"/>
              <a:ext cx="67279" cy="86387"/>
            </a:xfrm>
            <a:custGeom>
              <a:avLst/>
              <a:gdLst/>
              <a:ahLst/>
              <a:cxnLst/>
              <a:rect l="l" t="t" r="r" b="b"/>
              <a:pathLst>
                <a:path w="838" h="1076" extrusionOk="0">
                  <a:moveTo>
                    <a:pt x="560" y="0"/>
                  </a:moveTo>
                  <a:cubicBezTo>
                    <a:pt x="514" y="0"/>
                    <a:pt x="390" y="161"/>
                    <a:pt x="234" y="161"/>
                  </a:cubicBezTo>
                  <a:cubicBezTo>
                    <a:pt x="220" y="161"/>
                    <a:pt x="205" y="160"/>
                    <a:pt x="191" y="157"/>
                  </a:cubicBezTo>
                  <a:cubicBezTo>
                    <a:pt x="182" y="153"/>
                    <a:pt x="174" y="152"/>
                    <a:pt x="166" y="152"/>
                  </a:cubicBezTo>
                  <a:cubicBezTo>
                    <a:pt x="1" y="152"/>
                    <a:pt x="7" y="883"/>
                    <a:pt x="153" y="956"/>
                  </a:cubicBezTo>
                  <a:cubicBezTo>
                    <a:pt x="275" y="1037"/>
                    <a:pt x="419" y="1075"/>
                    <a:pt x="533" y="1075"/>
                  </a:cubicBezTo>
                  <a:cubicBezTo>
                    <a:pt x="631" y="1075"/>
                    <a:pt x="706" y="1047"/>
                    <a:pt x="723" y="994"/>
                  </a:cubicBezTo>
                  <a:cubicBezTo>
                    <a:pt x="837" y="842"/>
                    <a:pt x="647" y="43"/>
                    <a:pt x="571" y="5"/>
                  </a:cubicBezTo>
                  <a:cubicBezTo>
                    <a:pt x="568" y="2"/>
                    <a:pt x="565" y="0"/>
                    <a:pt x="560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36"/>
            <p:cNvSpPr/>
            <p:nvPr/>
          </p:nvSpPr>
          <p:spPr>
            <a:xfrm>
              <a:off x="5575853" y="2240915"/>
              <a:ext cx="54915" cy="121551"/>
            </a:xfrm>
            <a:custGeom>
              <a:avLst/>
              <a:gdLst/>
              <a:ahLst/>
              <a:cxnLst/>
              <a:rect l="l" t="t" r="r" b="b"/>
              <a:pathLst>
                <a:path w="684" h="1514" extrusionOk="0">
                  <a:moveTo>
                    <a:pt x="433" y="1"/>
                  </a:moveTo>
                  <a:cubicBezTo>
                    <a:pt x="396" y="1"/>
                    <a:pt x="354" y="33"/>
                    <a:pt x="305" y="106"/>
                  </a:cubicBezTo>
                  <a:cubicBezTo>
                    <a:pt x="115" y="334"/>
                    <a:pt x="1" y="1133"/>
                    <a:pt x="115" y="1323"/>
                  </a:cubicBezTo>
                  <a:cubicBezTo>
                    <a:pt x="267" y="1513"/>
                    <a:pt x="419" y="1513"/>
                    <a:pt x="571" y="1513"/>
                  </a:cubicBezTo>
                  <a:cubicBezTo>
                    <a:pt x="671" y="1480"/>
                    <a:pt x="684" y="1"/>
                    <a:pt x="43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36"/>
            <p:cNvSpPr/>
            <p:nvPr/>
          </p:nvSpPr>
          <p:spPr>
            <a:xfrm>
              <a:off x="5701098" y="2776017"/>
              <a:ext cx="115450" cy="403432"/>
            </a:xfrm>
            <a:custGeom>
              <a:avLst/>
              <a:gdLst/>
              <a:ahLst/>
              <a:cxnLst/>
              <a:rect l="l" t="t" r="r" b="b"/>
              <a:pathLst>
                <a:path w="1438" h="5025" extrusionOk="0">
                  <a:moveTo>
                    <a:pt x="965" y="0"/>
                  </a:moveTo>
                  <a:cubicBezTo>
                    <a:pt x="757" y="0"/>
                    <a:pt x="516" y="60"/>
                    <a:pt x="381" y="60"/>
                  </a:cubicBezTo>
                  <a:cubicBezTo>
                    <a:pt x="0" y="60"/>
                    <a:pt x="267" y="783"/>
                    <a:pt x="343" y="1620"/>
                  </a:cubicBezTo>
                  <a:cubicBezTo>
                    <a:pt x="381" y="2419"/>
                    <a:pt x="38" y="4816"/>
                    <a:pt x="38" y="4816"/>
                  </a:cubicBezTo>
                  <a:cubicBezTo>
                    <a:pt x="38" y="4978"/>
                    <a:pt x="154" y="5025"/>
                    <a:pt x="343" y="5025"/>
                  </a:cubicBezTo>
                  <a:cubicBezTo>
                    <a:pt x="420" y="5025"/>
                    <a:pt x="510" y="5017"/>
                    <a:pt x="609" y="5006"/>
                  </a:cubicBezTo>
                  <a:cubicBezTo>
                    <a:pt x="913" y="5006"/>
                    <a:pt x="1142" y="1278"/>
                    <a:pt x="1332" y="517"/>
                  </a:cubicBezTo>
                  <a:cubicBezTo>
                    <a:pt x="1438" y="94"/>
                    <a:pt x="1226" y="0"/>
                    <a:pt x="965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36"/>
            <p:cNvSpPr/>
            <p:nvPr/>
          </p:nvSpPr>
          <p:spPr>
            <a:xfrm>
              <a:off x="5699171" y="2682645"/>
              <a:ext cx="105816" cy="82694"/>
            </a:xfrm>
            <a:custGeom>
              <a:avLst/>
              <a:gdLst/>
              <a:ahLst/>
              <a:cxnLst/>
              <a:rect l="l" t="t" r="r" b="b"/>
              <a:pathLst>
                <a:path w="1318" h="1030" extrusionOk="0">
                  <a:moveTo>
                    <a:pt x="417" y="1"/>
                  </a:moveTo>
                  <a:cubicBezTo>
                    <a:pt x="230" y="1"/>
                    <a:pt x="0" y="737"/>
                    <a:pt x="291" y="919"/>
                  </a:cubicBezTo>
                  <a:cubicBezTo>
                    <a:pt x="429" y="996"/>
                    <a:pt x="580" y="1029"/>
                    <a:pt x="718" y="1029"/>
                  </a:cubicBezTo>
                  <a:cubicBezTo>
                    <a:pt x="921" y="1029"/>
                    <a:pt x="1098" y="956"/>
                    <a:pt x="1166" y="843"/>
                  </a:cubicBezTo>
                  <a:cubicBezTo>
                    <a:pt x="1242" y="653"/>
                    <a:pt x="1318" y="310"/>
                    <a:pt x="1166" y="120"/>
                  </a:cubicBezTo>
                  <a:cubicBezTo>
                    <a:pt x="1128" y="69"/>
                    <a:pt x="1073" y="57"/>
                    <a:pt x="1004" y="57"/>
                  </a:cubicBezTo>
                  <a:cubicBezTo>
                    <a:pt x="935" y="57"/>
                    <a:pt x="852" y="69"/>
                    <a:pt x="757" y="69"/>
                  </a:cubicBezTo>
                  <a:cubicBezTo>
                    <a:pt x="663" y="69"/>
                    <a:pt x="557" y="57"/>
                    <a:pt x="443" y="6"/>
                  </a:cubicBezTo>
                  <a:cubicBezTo>
                    <a:pt x="434" y="3"/>
                    <a:pt x="426" y="1"/>
                    <a:pt x="41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36"/>
            <p:cNvSpPr/>
            <p:nvPr/>
          </p:nvSpPr>
          <p:spPr>
            <a:xfrm>
              <a:off x="5717396" y="2590558"/>
              <a:ext cx="90642" cy="80124"/>
            </a:xfrm>
            <a:custGeom>
              <a:avLst/>
              <a:gdLst/>
              <a:ahLst/>
              <a:cxnLst/>
              <a:rect l="l" t="t" r="r" b="b"/>
              <a:pathLst>
                <a:path w="1129" h="998" extrusionOk="0">
                  <a:moveTo>
                    <a:pt x="481" y="1"/>
                  </a:moveTo>
                  <a:cubicBezTo>
                    <a:pt x="287" y="1"/>
                    <a:pt x="0" y="701"/>
                    <a:pt x="178" y="773"/>
                  </a:cubicBezTo>
                  <a:cubicBezTo>
                    <a:pt x="316" y="855"/>
                    <a:pt x="553" y="998"/>
                    <a:pt x="746" y="998"/>
                  </a:cubicBezTo>
                  <a:cubicBezTo>
                    <a:pt x="819" y="998"/>
                    <a:pt x="886" y="977"/>
                    <a:pt x="939" y="925"/>
                  </a:cubicBezTo>
                  <a:cubicBezTo>
                    <a:pt x="1129" y="734"/>
                    <a:pt x="1129" y="202"/>
                    <a:pt x="1015" y="88"/>
                  </a:cubicBezTo>
                  <a:cubicBezTo>
                    <a:pt x="994" y="46"/>
                    <a:pt x="961" y="33"/>
                    <a:pt x="921" y="33"/>
                  </a:cubicBezTo>
                  <a:cubicBezTo>
                    <a:pt x="856" y="33"/>
                    <a:pt x="771" y="67"/>
                    <a:pt x="683" y="67"/>
                  </a:cubicBezTo>
                  <a:cubicBezTo>
                    <a:pt x="628" y="67"/>
                    <a:pt x="573" y="54"/>
                    <a:pt x="520" y="12"/>
                  </a:cubicBezTo>
                  <a:cubicBezTo>
                    <a:pt x="508" y="4"/>
                    <a:pt x="494" y="1"/>
                    <a:pt x="481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1" name="Google Shape;7161;p36"/>
            <p:cNvSpPr/>
            <p:nvPr/>
          </p:nvSpPr>
          <p:spPr>
            <a:xfrm>
              <a:off x="5747182" y="2508346"/>
              <a:ext cx="67038" cy="71695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703" y="1"/>
                  </a:moveTo>
                  <a:cubicBezTo>
                    <a:pt x="608" y="1"/>
                    <a:pt x="480" y="54"/>
                    <a:pt x="347" y="54"/>
                  </a:cubicBezTo>
                  <a:cubicBezTo>
                    <a:pt x="319" y="54"/>
                    <a:pt x="291" y="52"/>
                    <a:pt x="263" y="47"/>
                  </a:cubicBezTo>
                  <a:cubicBezTo>
                    <a:pt x="258" y="45"/>
                    <a:pt x="253" y="45"/>
                    <a:pt x="247" y="45"/>
                  </a:cubicBezTo>
                  <a:cubicBezTo>
                    <a:pt x="69" y="45"/>
                    <a:pt x="0" y="657"/>
                    <a:pt x="111" y="731"/>
                  </a:cubicBezTo>
                  <a:cubicBezTo>
                    <a:pt x="300" y="812"/>
                    <a:pt x="488" y="893"/>
                    <a:pt x="622" y="893"/>
                  </a:cubicBezTo>
                  <a:cubicBezTo>
                    <a:pt x="678" y="893"/>
                    <a:pt x="725" y="879"/>
                    <a:pt x="758" y="845"/>
                  </a:cubicBezTo>
                  <a:cubicBezTo>
                    <a:pt x="834" y="769"/>
                    <a:pt x="796" y="8"/>
                    <a:pt x="758" y="8"/>
                  </a:cubicBezTo>
                  <a:cubicBezTo>
                    <a:pt x="741" y="3"/>
                    <a:pt x="723" y="1"/>
                    <a:pt x="70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2" name="Google Shape;7162;p36"/>
            <p:cNvSpPr/>
            <p:nvPr/>
          </p:nvSpPr>
          <p:spPr>
            <a:xfrm>
              <a:off x="5746941" y="2383662"/>
              <a:ext cx="62221" cy="101159"/>
            </a:xfrm>
            <a:custGeom>
              <a:avLst/>
              <a:gdLst/>
              <a:ahLst/>
              <a:cxnLst/>
              <a:rect l="l" t="t" r="r" b="b"/>
              <a:pathLst>
                <a:path w="775" h="1260" extrusionOk="0">
                  <a:moveTo>
                    <a:pt x="464" y="0"/>
                  </a:moveTo>
                  <a:cubicBezTo>
                    <a:pt x="428" y="0"/>
                    <a:pt x="387" y="24"/>
                    <a:pt x="342" y="78"/>
                  </a:cubicBezTo>
                  <a:cubicBezTo>
                    <a:pt x="152" y="268"/>
                    <a:pt x="0" y="991"/>
                    <a:pt x="152" y="1143"/>
                  </a:cubicBezTo>
                  <a:cubicBezTo>
                    <a:pt x="266" y="1257"/>
                    <a:pt x="457" y="1257"/>
                    <a:pt x="609" y="1257"/>
                  </a:cubicBezTo>
                  <a:cubicBezTo>
                    <a:pt x="613" y="1259"/>
                    <a:pt x="617" y="1260"/>
                    <a:pt x="621" y="1260"/>
                  </a:cubicBezTo>
                  <a:cubicBezTo>
                    <a:pt x="774" y="1260"/>
                    <a:pt x="730" y="0"/>
                    <a:pt x="464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36"/>
            <p:cNvSpPr/>
            <p:nvPr/>
          </p:nvSpPr>
          <p:spPr>
            <a:xfrm>
              <a:off x="5621696" y="3234286"/>
              <a:ext cx="229133" cy="123960"/>
            </a:xfrm>
            <a:custGeom>
              <a:avLst/>
              <a:gdLst/>
              <a:ahLst/>
              <a:cxnLst/>
              <a:rect l="l" t="t" r="r" b="b"/>
              <a:pathLst>
                <a:path w="2854" h="1544" extrusionOk="0">
                  <a:moveTo>
                    <a:pt x="1527" y="1"/>
                  </a:moveTo>
                  <a:cubicBezTo>
                    <a:pt x="1174" y="1"/>
                    <a:pt x="762" y="70"/>
                    <a:pt x="495" y="173"/>
                  </a:cubicBezTo>
                  <a:cubicBezTo>
                    <a:pt x="0" y="363"/>
                    <a:pt x="381" y="1086"/>
                    <a:pt x="799" y="1314"/>
                  </a:cubicBezTo>
                  <a:cubicBezTo>
                    <a:pt x="1021" y="1456"/>
                    <a:pt x="1211" y="1544"/>
                    <a:pt x="1438" y="1544"/>
                  </a:cubicBezTo>
                  <a:cubicBezTo>
                    <a:pt x="1637" y="1544"/>
                    <a:pt x="1865" y="1475"/>
                    <a:pt x="2169" y="1314"/>
                  </a:cubicBezTo>
                  <a:cubicBezTo>
                    <a:pt x="2854" y="1010"/>
                    <a:pt x="2169" y="173"/>
                    <a:pt x="2169" y="173"/>
                  </a:cubicBezTo>
                  <a:cubicBezTo>
                    <a:pt x="2081" y="51"/>
                    <a:pt x="1826" y="1"/>
                    <a:pt x="1527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4" name="Google Shape;7164;p36"/>
            <p:cNvSpPr/>
            <p:nvPr/>
          </p:nvSpPr>
          <p:spPr>
            <a:xfrm>
              <a:off x="5746941" y="2884964"/>
              <a:ext cx="174138" cy="333745"/>
            </a:xfrm>
            <a:custGeom>
              <a:avLst/>
              <a:gdLst/>
              <a:ahLst/>
              <a:cxnLst/>
              <a:rect l="l" t="t" r="r" b="b"/>
              <a:pathLst>
                <a:path w="2169" h="4157" extrusionOk="0">
                  <a:moveTo>
                    <a:pt x="1276" y="0"/>
                  </a:moveTo>
                  <a:cubicBezTo>
                    <a:pt x="1153" y="0"/>
                    <a:pt x="1057" y="83"/>
                    <a:pt x="1027" y="339"/>
                  </a:cubicBezTo>
                  <a:cubicBezTo>
                    <a:pt x="989" y="1024"/>
                    <a:pt x="0" y="3877"/>
                    <a:pt x="228" y="3953"/>
                  </a:cubicBezTo>
                  <a:cubicBezTo>
                    <a:pt x="355" y="4055"/>
                    <a:pt x="567" y="4156"/>
                    <a:pt x="705" y="4156"/>
                  </a:cubicBezTo>
                  <a:cubicBezTo>
                    <a:pt x="774" y="4156"/>
                    <a:pt x="824" y="4131"/>
                    <a:pt x="837" y="4068"/>
                  </a:cubicBezTo>
                  <a:cubicBezTo>
                    <a:pt x="837" y="4068"/>
                    <a:pt x="1217" y="2127"/>
                    <a:pt x="1522" y="1481"/>
                  </a:cubicBezTo>
                  <a:cubicBezTo>
                    <a:pt x="1788" y="872"/>
                    <a:pt x="2169" y="339"/>
                    <a:pt x="1902" y="263"/>
                  </a:cubicBezTo>
                  <a:cubicBezTo>
                    <a:pt x="1718" y="194"/>
                    <a:pt x="1465" y="0"/>
                    <a:pt x="127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5" name="Google Shape;7165;p36"/>
            <p:cNvSpPr/>
            <p:nvPr/>
          </p:nvSpPr>
          <p:spPr>
            <a:xfrm>
              <a:off x="5853801" y="2817123"/>
              <a:ext cx="82533" cy="74103"/>
            </a:xfrm>
            <a:custGeom>
              <a:avLst/>
              <a:gdLst/>
              <a:ahLst/>
              <a:cxnLst/>
              <a:rect l="l" t="t" r="r" b="b"/>
              <a:pathLst>
                <a:path w="1028" h="923" extrusionOk="0">
                  <a:moveTo>
                    <a:pt x="264" y="1"/>
                  </a:moveTo>
                  <a:cubicBezTo>
                    <a:pt x="252" y="1"/>
                    <a:pt x="241" y="2"/>
                    <a:pt x="229" y="5"/>
                  </a:cubicBezTo>
                  <a:cubicBezTo>
                    <a:pt x="77" y="119"/>
                    <a:pt x="1" y="385"/>
                    <a:pt x="39" y="576"/>
                  </a:cubicBezTo>
                  <a:cubicBezTo>
                    <a:pt x="73" y="749"/>
                    <a:pt x="362" y="923"/>
                    <a:pt x="614" y="923"/>
                  </a:cubicBezTo>
                  <a:cubicBezTo>
                    <a:pt x="638" y="923"/>
                    <a:pt x="662" y="921"/>
                    <a:pt x="685" y="918"/>
                  </a:cubicBezTo>
                  <a:cubicBezTo>
                    <a:pt x="1028" y="804"/>
                    <a:pt x="1028" y="157"/>
                    <a:pt x="838" y="157"/>
                  </a:cubicBezTo>
                  <a:cubicBezTo>
                    <a:pt x="814" y="160"/>
                    <a:pt x="791" y="161"/>
                    <a:pt x="770" y="161"/>
                  </a:cubicBezTo>
                  <a:cubicBezTo>
                    <a:pt x="531" y="161"/>
                    <a:pt x="394" y="1"/>
                    <a:pt x="264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36"/>
            <p:cNvSpPr/>
            <p:nvPr/>
          </p:nvSpPr>
          <p:spPr>
            <a:xfrm>
              <a:off x="5872106" y="2742940"/>
              <a:ext cx="70330" cy="70811"/>
            </a:xfrm>
            <a:custGeom>
              <a:avLst/>
              <a:gdLst/>
              <a:ahLst/>
              <a:cxnLst/>
              <a:rect l="l" t="t" r="r" b="b"/>
              <a:pathLst>
                <a:path w="876" h="882" extrusionOk="0">
                  <a:moveTo>
                    <a:pt x="341" y="0"/>
                  </a:moveTo>
                  <a:cubicBezTo>
                    <a:pt x="328" y="0"/>
                    <a:pt x="316" y="5"/>
                    <a:pt x="305" y="16"/>
                  </a:cubicBezTo>
                  <a:cubicBezTo>
                    <a:pt x="153" y="130"/>
                    <a:pt x="1" y="548"/>
                    <a:pt x="115" y="739"/>
                  </a:cubicBezTo>
                  <a:cubicBezTo>
                    <a:pt x="153" y="853"/>
                    <a:pt x="267" y="881"/>
                    <a:pt x="391" y="881"/>
                  </a:cubicBezTo>
                  <a:cubicBezTo>
                    <a:pt x="514" y="881"/>
                    <a:pt x="648" y="853"/>
                    <a:pt x="724" y="853"/>
                  </a:cubicBezTo>
                  <a:cubicBezTo>
                    <a:pt x="872" y="779"/>
                    <a:pt x="876" y="128"/>
                    <a:pt x="701" y="128"/>
                  </a:cubicBezTo>
                  <a:cubicBezTo>
                    <a:pt x="696" y="128"/>
                    <a:pt x="691" y="129"/>
                    <a:pt x="686" y="130"/>
                  </a:cubicBezTo>
                  <a:cubicBezTo>
                    <a:pt x="671" y="133"/>
                    <a:pt x="656" y="134"/>
                    <a:pt x="643" y="134"/>
                  </a:cubicBezTo>
                  <a:cubicBezTo>
                    <a:pt x="504" y="134"/>
                    <a:pt x="409" y="0"/>
                    <a:pt x="341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36"/>
            <p:cNvSpPr/>
            <p:nvPr/>
          </p:nvSpPr>
          <p:spPr>
            <a:xfrm>
              <a:off x="5890491" y="2673894"/>
              <a:ext cx="67279" cy="59331"/>
            </a:xfrm>
            <a:custGeom>
              <a:avLst/>
              <a:gdLst/>
              <a:ahLst/>
              <a:cxnLst/>
              <a:rect l="l" t="t" r="r" b="b"/>
              <a:pathLst>
                <a:path w="838" h="739" extrusionOk="0">
                  <a:moveTo>
                    <a:pt x="305" y="1"/>
                  </a:moveTo>
                  <a:cubicBezTo>
                    <a:pt x="266" y="1"/>
                    <a:pt x="0" y="571"/>
                    <a:pt x="76" y="648"/>
                  </a:cubicBezTo>
                  <a:cubicBezTo>
                    <a:pt x="97" y="710"/>
                    <a:pt x="176" y="739"/>
                    <a:pt x="280" y="739"/>
                  </a:cubicBezTo>
                  <a:cubicBezTo>
                    <a:pt x="366" y="739"/>
                    <a:pt x="468" y="720"/>
                    <a:pt x="571" y="686"/>
                  </a:cubicBezTo>
                  <a:cubicBezTo>
                    <a:pt x="685" y="686"/>
                    <a:pt x="837" y="115"/>
                    <a:pt x="647" y="115"/>
                  </a:cubicBezTo>
                  <a:cubicBezTo>
                    <a:pt x="457" y="115"/>
                    <a:pt x="343" y="1"/>
                    <a:pt x="305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8" name="Google Shape;7168;p36"/>
            <p:cNvSpPr/>
            <p:nvPr/>
          </p:nvSpPr>
          <p:spPr>
            <a:xfrm>
              <a:off x="5907592" y="2573698"/>
              <a:ext cx="53229" cy="86868"/>
            </a:xfrm>
            <a:custGeom>
              <a:avLst/>
              <a:gdLst/>
              <a:ahLst/>
              <a:cxnLst/>
              <a:rect l="l" t="t" r="r" b="b"/>
              <a:pathLst>
                <a:path w="663" h="1082" extrusionOk="0">
                  <a:moveTo>
                    <a:pt x="402" y="0"/>
                  </a:moveTo>
                  <a:cubicBezTo>
                    <a:pt x="200" y="0"/>
                    <a:pt x="1" y="994"/>
                    <a:pt x="130" y="1059"/>
                  </a:cubicBezTo>
                  <a:cubicBezTo>
                    <a:pt x="171" y="1073"/>
                    <a:pt x="213" y="1081"/>
                    <a:pt x="257" y="1081"/>
                  </a:cubicBezTo>
                  <a:cubicBezTo>
                    <a:pt x="332" y="1081"/>
                    <a:pt x="414" y="1055"/>
                    <a:pt x="510" y="983"/>
                  </a:cubicBezTo>
                  <a:cubicBezTo>
                    <a:pt x="662" y="906"/>
                    <a:pt x="624" y="298"/>
                    <a:pt x="510" y="108"/>
                  </a:cubicBezTo>
                  <a:cubicBezTo>
                    <a:pt x="475" y="32"/>
                    <a:pt x="439" y="0"/>
                    <a:pt x="402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9" name="Google Shape;7169;p36"/>
            <p:cNvSpPr/>
            <p:nvPr/>
          </p:nvSpPr>
          <p:spPr>
            <a:xfrm>
              <a:off x="5178761" y="2939478"/>
              <a:ext cx="256671" cy="354217"/>
            </a:xfrm>
            <a:custGeom>
              <a:avLst/>
              <a:gdLst/>
              <a:ahLst/>
              <a:cxnLst/>
              <a:rect l="l" t="t" r="r" b="b"/>
              <a:pathLst>
                <a:path w="3197" h="4412" extrusionOk="0">
                  <a:moveTo>
                    <a:pt x="936" y="0"/>
                  </a:moveTo>
                  <a:cubicBezTo>
                    <a:pt x="707" y="0"/>
                    <a:pt x="439" y="298"/>
                    <a:pt x="267" y="421"/>
                  </a:cubicBezTo>
                  <a:cubicBezTo>
                    <a:pt x="1" y="573"/>
                    <a:pt x="533" y="1068"/>
                    <a:pt x="990" y="1677"/>
                  </a:cubicBezTo>
                  <a:cubicBezTo>
                    <a:pt x="1408" y="2285"/>
                    <a:pt x="2322" y="4340"/>
                    <a:pt x="2322" y="4340"/>
                  </a:cubicBezTo>
                  <a:cubicBezTo>
                    <a:pt x="2342" y="4390"/>
                    <a:pt x="2381" y="4411"/>
                    <a:pt x="2432" y="4411"/>
                  </a:cubicBezTo>
                  <a:cubicBezTo>
                    <a:pt x="2572" y="4411"/>
                    <a:pt x="2801" y="4251"/>
                    <a:pt x="2968" y="4111"/>
                  </a:cubicBezTo>
                  <a:cubicBezTo>
                    <a:pt x="3197" y="3921"/>
                    <a:pt x="1485" y="1068"/>
                    <a:pt x="1256" y="345"/>
                  </a:cubicBezTo>
                  <a:cubicBezTo>
                    <a:pt x="1176" y="89"/>
                    <a:pt x="1062" y="0"/>
                    <a:pt x="936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0" name="Google Shape;7170;p36"/>
            <p:cNvSpPr/>
            <p:nvPr/>
          </p:nvSpPr>
          <p:spPr>
            <a:xfrm>
              <a:off x="5164068" y="2873162"/>
              <a:ext cx="85022" cy="74103"/>
            </a:xfrm>
            <a:custGeom>
              <a:avLst/>
              <a:gdLst/>
              <a:ahLst/>
              <a:cxnLst/>
              <a:rect l="l" t="t" r="r" b="b"/>
              <a:pathLst>
                <a:path w="1059" h="923" extrusionOk="0">
                  <a:moveTo>
                    <a:pt x="853" y="1"/>
                  </a:moveTo>
                  <a:cubicBezTo>
                    <a:pt x="739" y="1"/>
                    <a:pt x="595" y="97"/>
                    <a:pt x="420" y="97"/>
                  </a:cubicBezTo>
                  <a:cubicBezTo>
                    <a:pt x="369" y="97"/>
                    <a:pt x="316" y="89"/>
                    <a:pt x="260" y="68"/>
                  </a:cubicBezTo>
                  <a:cubicBezTo>
                    <a:pt x="255" y="67"/>
                    <a:pt x="250" y="66"/>
                    <a:pt x="246" y="66"/>
                  </a:cubicBezTo>
                  <a:cubicBezTo>
                    <a:pt x="66" y="66"/>
                    <a:pt x="0" y="755"/>
                    <a:pt x="260" y="867"/>
                  </a:cubicBezTo>
                  <a:cubicBezTo>
                    <a:pt x="347" y="905"/>
                    <a:pt x="434" y="922"/>
                    <a:pt x="517" y="922"/>
                  </a:cubicBezTo>
                  <a:cubicBezTo>
                    <a:pt x="759" y="922"/>
                    <a:pt x="964" y="780"/>
                    <a:pt x="1021" y="638"/>
                  </a:cubicBezTo>
                  <a:cubicBezTo>
                    <a:pt x="1059" y="448"/>
                    <a:pt x="1059" y="182"/>
                    <a:pt x="945" y="30"/>
                  </a:cubicBezTo>
                  <a:cubicBezTo>
                    <a:pt x="917" y="9"/>
                    <a:pt x="886" y="1"/>
                    <a:pt x="85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1" name="Google Shape;7171;p36"/>
            <p:cNvSpPr/>
            <p:nvPr/>
          </p:nvSpPr>
          <p:spPr>
            <a:xfrm>
              <a:off x="5164149" y="2794884"/>
              <a:ext cx="78840" cy="72096"/>
            </a:xfrm>
            <a:custGeom>
              <a:avLst/>
              <a:gdLst/>
              <a:ahLst/>
              <a:cxnLst/>
              <a:rect l="l" t="t" r="r" b="b"/>
              <a:pathLst>
                <a:path w="982" h="898" extrusionOk="0">
                  <a:moveTo>
                    <a:pt x="688" y="0"/>
                  </a:moveTo>
                  <a:cubicBezTo>
                    <a:pt x="600" y="0"/>
                    <a:pt x="493" y="70"/>
                    <a:pt x="383" y="70"/>
                  </a:cubicBezTo>
                  <a:cubicBezTo>
                    <a:pt x="354" y="70"/>
                    <a:pt x="326" y="65"/>
                    <a:pt x="297" y="54"/>
                  </a:cubicBezTo>
                  <a:cubicBezTo>
                    <a:pt x="284" y="46"/>
                    <a:pt x="271" y="42"/>
                    <a:pt x="258" y="42"/>
                  </a:cubicBezTo>
                  <a:cubicBezTo>
                    <a:pt x="92" y="42"/>
                    <a:pt x="1" y="706"/>
                    <a:pt x="107" y="776"/>
                  </a:cubicBezTo>
                  <a:cubicBezTo>
                    <a:pt x="210" y="802"/>
                    <a:pt x="435" y="898"/>
                    <a:pt x="617" y="898"/>
                  </a:cubicBezTo>
                  <a:cubicBezTo>
                    <a:pt x="703" y="898"/>
                    <a:pt x="780" y="876"/>
                    <a:pt x="830" y="815"/>
                  </a:cubicBezTo>
                  <a:cubicBezTo>
                    <a:pt x="982" y="624"/>
                    <a:pt x="868" y="206"/>
                    <a:pt x="792" y="54"/>
                  </a:cubicBezTo>
                  <a:cubicBezTo>
                    <a:pt x="762" y="14"/>
                    <a:pt x="727" y="0"/>
                    <a:pt x="68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36"/>
            <p:cNvSpPr/>
            <p:nvPr/>
          </p:nvSpPr>
          <p:spPr>
            <a:xfrm>
              <a:off x="5173060" y="2718292"/>
              <a:ext cx="66877" cy="65753"/>
            </a:xfrm>
            <a:custGeom>
              <a:avLst/>
              <a:gdLst/>
              <a:ahLst/>
              <a:cxnLst/>
              <a:rect l="l" t="t" r="r" b="b"/>
              <a:pathLst>
                <a:path w="833" h="819" extrusionOk="0">
                  <a:moveTo>
                    <a:pt x="538" y="0"/>
                  </a:moveTo>
                  <a:cubicBezTo>
                    <a:pt x="483" y="0"/>
                    <a:pt x="372" y="100"/>
                    <a:pt x="238" y="100"/>
                  </a:cubicBezTo>
                  <a:cubicBezTo>
                    <a:pt x="221" y="100"/>
                    <a:pt x="204" y="98"/>
                    <a:pt x="186" y="95"/>
                  </a:cubicBezTo>
                  <a:cubicBezTo>
                    <a:pt x="180" y="93"/>
                    <a:pt x="175" y="93"/>
                    <a:pt x="169" y="93"/>
                  </a:cubicBezTo>
                  <a:cubicBezTo>
                    <a:pt x="0" y="93"/>
                    <a:pt x="74" y="666"/>
                    <a:pt x="148" y="703"/>
                  </a:cubicBezTo>
                  <a:cubicBezTo>
                    <a:pt x="295" y="777"/>
                    <a:pt x="459" y="819"/>
                    <a:pt x="576" y="819"/>
                  </a:cubicBezTo>
                  <a:cubicBezTo>
                    <a:pt x="641" y="819"/>
                    <a:pt x="692" y="806"/>
                    <a:pt x="719" y="779"/>
                  </a:cubicBezTo>
                  <a:cubicBezTo>
                    <a:pt x="833" y="665"/>
                    <a:pt x="643" y="57"/>
                    <a:pt x="566" y="18"/>
                  </a:cubicBezTo>
                  <a:cubicBezTo>
                    <a:pt x="560" y="6"/>
                    <a:pt x="550" y="0"/>
                    <a:pt x="538" y="0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36"/>
            <p:cNvSpPr/>
            <p:nvPr/>
          </p:nvSpPr>
          <p:spPr>
            <a:xfrm>
              <a:off x="5178761" y="2609746"/>
              <a:ext cx="50499" cy="88715"/>
            </a:xfrm>
            <a:custGeom>
              <a:avLst/>
              <a:gdLst/>
              <a:ahLst/>
              <a:cxnLst/>
              <a:rect l="l" t="t" r="r" b="b"/>
              <a:pathLst>
                <a:path w="629" h="1105" extrusionOk="0">
                  <a:moveTo>
                    <a:pt x="383" y="1"/>
                  </a:moveTo>
                  <a:cubicBezTo>
                    <a:pt x="349" y="1"/>
                    <a:pt x="310" y="24"/>
                    <a:pt x="267" y="77"/>
                  </a:cubicBezTo>
                  <a:cubicBezTo>
                    <a:pt x="115" y="267"/>
                    <a:pt x="1" y="876"/>
                    <a:pt x="77" y="990"/>
                  </a:cubicBezTo>
                  <a:cubicBezTo>
                    <a:pt x="229" y="1104"/>
                    <a:pt x="381" y="1104"/>
                    <a:pt x="495" y="1104"/>
                  </a:cubicBezTo>
                  <a:cubicBezTo>
                    <a:pt x="628" y="1104"/>
                    <a:pt x="616" y="1"/>
                    <a:pt x="383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4" name="Google Shape;7174;p36"/>
            <p:cNvSpPr/>
            <p:nvPr/>
          </p:nvSpPr>
          <p:spPr>
            <a:xfrm>
              <a:off x="5581954" y="3372216"/>
              <a:ext cx="234593" cy="575483"/>
            </a:xfrm>
            <a:custGeom>
              <a:avLst/>
              <a:gdLst/>
              <a:ahLst/>
              <a:cxnLst/>
              <a:rect l="l" t="t" r="r" b="b"/>
              <a:pathLst>
                <a:path w="2922" h="7168" extrusionOk="0">
                  <a:moveTo>
                    <a:pt x="2392" y="1"/>
                  </a:moveTo>
                  <a:cubicBezTo>
                    <a:pt x="2307" y="1"/>
                    <a:pt x="2216" y="32"/>
                    <a:pt x="2131" y="91"/>
                  </a:cubicBezTo>
                  <a:cubicBezTo>
                    <a:pt x="1751" y="319"/>
                    <a:pt x="1827" y="890"/>
                    <a:pt x="914" y="1232"/>
                  </a:cubicBezTo>
                  <a:cubicBezTo>
                    <a:pt x="1" y="1575"/>
                    <a:pt x="115" y="2221"/>
                    <a:pt x="381" y="2640"/>
                  </a:cubicBezTo>
                  <a:cubicBezTo>
                    <a:pt x="685" y="3096"/>
                    <a:pt x="571" y="7129"/>
                    <a:pt x="571" y="7129"/>
                  </a:cubicBezTo>
                  <a:lnTo>
                    <a:pt x="2131" y="7129"/>
                  </a:lnTo>
                  <a:lnTo>
                    <a:pt x="2131" y="7167"/>
                  </a:lnTo>
                  <a:cubicBezTo>
                    <a:pt x="2131" y="7167"/>
                    <a:pt x="2245" y="2298"/>
                    <a:pt x="2626" y="1232"/>
                  </a:cubicBezTo>
                  <a:cubicBezTo>
                    <a:pt x="2921" y="375"/>
                    <a:pt x="2689" y="1"/>
                    <a:pt x="2392" y="1"/>
                  </a:cubicBezTo>
                  <a:close/>
                </a:path>
              </a:pathLst>
            </a:custGeom>
            <a:solidFill>
              <a:srgbClr val="F1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5" name="Google Shape;7585;p45"/>
          <p:cNvSpPr txBox="1">
            <a:spLocks noGrp="1"/>
          </p:cNvSpPr>
          <p:nvPr>
            <p:ph type="title"/>
          </p:nvPr>
        </p:nvSpPr>
        <p:spPr>
          <a:xfrm flipH="1">
            <a:off x="3895474" y="2966488"/>
            <a:ext cx="559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RF Signal</a:t>
            </a: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/>
              <a:t>Simulation</a:t>
            </a:r>
            <a:endParaRPr/>
          </a:p>
        </p:txBody>
      </p:sp>
      <p:sp>
        <p:nvSpPr>
          <p:cNvPr id="7586" name="Google Shape;7586;p45"/>
          <p:cNvSpPr txBox="1">
            <a:spLocks noGrp="1"/>
          </p:cNvSpPr>
          <p:nvPr>
            <p:ph type="title" idx="2"/>
          </p:nvPr>
        </p:nvSpPr>
        <p:spPr>
          <a:xfrm flipH="1">
            <a:off x="5819227" y="1283725"/>
            <a:ext cx="1818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7587" name="Google Shape;7587;p45"/>
          <p:cNvGrpSpPr/>
          <p:nvPr/>
        </p:nvGrpSpPr>
        <p:grpSpPr>
          <a:xfrm flipH="1">
            <a:off x="469075" y="1174834"/>
            <a:ext cx="3287909" cy="2823173"/>
            <a:chOff x="5676325" y="2156425"/>
            <a:chExt cx="2125620" cy="1825170"/>
          </a:xfrm>
        </p:grpSpPr>
        <p:sp>
          <p:nvSpPr>
            <p:cNvPr id="7588" name="Google Shape;7588;p45"/>
            <p:cNvSpPr/>
            <p:nvPr/>
          </p:nvSpPr>
          <p:spPr>
            <a:xfrm>
              <a:off x="7142232" y="3011526"/>
              <a:ext cx="422151" cy="262920"/>
            </a:xfrm>
            <a:custGeom>
              <a:avLst/>
              <a:gdLst/>
              <a:ahLst/>
              <a:cxnLst/>
              <a:rect l="l" t="t" r="r" b="b"/>
              <a:pathLst>
                <a:path w="7707" h="4800" extrusionOk="0">
                  <a:moveTo>
                    <a:pt x="6310" y="0"/>
                  </a:moveTo>
                  <a:cubicBezTo>
                    <a:pt x="6014" y="0"/>
                    <a:pt x="5497" y="136"/>
                    <a:pt x="5196" y="558"/>
                  </a:cubicBezTo>
                  <a:cubicBezTo>
                    <a:pt x="4701" y="1281"/>
                    <a:pt x="4511" y="2765"/>
                    <a:pt x="3446" y="3259"/>
                  </a:cubicBezTo>
                  <a:cubicBezTo>
                    <a:pt x="3074" y="3439"/>
                    <a:pt x="2750" y="3506"/>
                    <a:pt x="2466" y="3506"/>
                  </a:cubicBezTo>
                  <a:cubicBezTo>
                    <a:pt x="1907" y="3506"/>
                    <a:pt x="1504" y="3245"/>
                    <a:pt x="1201" y="3069"/>
                  </a:cubicBezTo>
                  <a:cubicBezTo>
                    <a:pt x="707" y="2841"/>
                    <a:pt x="630" y="2498"/>
                    <a:pt x="326" y="2384"/>
                  </a:cubicBezTo>
                  <a:cubicBezTo>
                    <a:pt x="292" y="2369"/>
                    <a:pt x="260" y="2362"/>
                    <a:pt x="231" y="2362"/>
                  </a:cubicBezTo>
                  <a:cubicBezTo>
                    <a:pt x="35" y="2362"/>
                    <a:pt x="0" y="2691"/>
                    <a:pt x="630" y="3221"/>
                  </a:cubicBezTo>
                  <a:cubicBezTo>
                    <a:pt x="938" y="3460"/>
                    <a:pt x="2132" y="4800"/>
                    <a:pt x="3390" y="4800"/>
                  </a:cubicBezTo>
                  <a:cubicBezTo>
                    <a:pt x="3535" y="4800"/>
                    <a:pt x="3681" y="4782"/>
                    <a:pt x="3826" y="4743"/>
                  </a:cubicBezTo>
                  <a:cubicBezTo>
                    <a:pt x="5652" y="4210"/>
                    <a:pt x="7707" y="596"/>
                    <a:pt x="6489" y="25"/>
                  </a:cubicBezTo>
                  <a:cubicBezTo>
                    <a:pt x="6450" y="10"/>
                    <a:pt x="6388" y="0"/>
                    <a:pt x="6310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9" name="Google Shape;7589;p45"/>
            <p:cNvSpPr/>
            <p:nvPr/>
          </p:nvSpPr>
          <p:spPr>
            <a:xfrm>
              <a:off x="7362211" y="3003254"/>
              <a:ext cx="214663" cy="203489"/>
            </a:xfrm>
            <a:custGeom>
              <a:avLst/>
              <a:gdLst/>
              <a:ahLst/>
              <a:cxnLst/>
              <a:rect l="l" t="t" r="r" b="b"/>
              <a:pathLst>
                <a:path w="3919" h="3715" extrusionOk="0">
                  <a:moveTo>
                    <a:pt x="2208" y="0"/>
                  </a:moveTo>
                  <a:cubicBezTo>
                    <a:pt x="1897" y="0"/>
                    <a:pt x="1472" y="148"/>
                    <a:pt x="1028" y="747"/>
                  </a:cubicBezTo>
                  <a:cubicBezTo>
                    <a:pt x="191" y="1888"/>
                    <a:pt x="0" y="2573"/>
                    <a:pt x="0" y="2573"/>
                  </a:cubicBezTo>
                  <a:cubicBezTo>
                    <a:pt x="0" y="2573"/>
                    <a:pt x="571" y="3334"/>
                    <a:pt x="1979" y="3714"/>
                  </a:cubicBezTo>
                  <a:cubicBezTo>
                    <a:pt x="1979" y="3676"/>
                    <a:pt x="3919" y="747"/>
                    <a:pt x="2702" y="138"/>
                  </a:cubicBezTo>
                  <a:cubicBezTo>
                    <a:pt x="2702" y="138"/>
                    <a:pt x="250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0" name="Google Shape;7590;p45"/>
            <p:cNvSpPr/>
            <p:nvPr/>
          </p:nvSpPr>
          <p:spPr>
            <a:xfrm>
              <a:off x="5986848" y="2156425"/>
              <a:ext cx="1350368" cy="1777558"/>
            </a:xfrm>
            <a:custGeom>
              <a:avLst/>
              <a:gdLst/>
              <a:ahLst/>
              <a:cxnLst/>
              <a:rect l="l" t="t" r="r" b="b"/>
              <a:pathLst>
                <a:path w="24653" h="32452" extrusionOk="0">
                  <a:moveTo>
                    <a:pt x="989" y="0"/>
                  </a:moveTo>
                  <a:cubicBezTo>
                    <a:pt x="457" y="0"/>
                    <a:pt x="0" y="419"/>
                    <a:pt x="0" y="989"/>
                  </a:cubicBezTo>
                  <a:lnTo>
                    <a:pt x="0" y="31425"/>
                  </a:lnTo>
                  <a:cubicBezTo>
                    <a:pt x="0" y="31957"/>
                    <a:pt x="419" y="32452"/>
                    <a:pt x="989" y="32452"/>
                  </a:cubicBezTo>
                  <a:lnTo>
                    <a:pt x="23664" y="32452"/>
                  </a:lnTo>
                  <a:cubicBezTo>
                    <a:pt x="24196" y="32452"/>
                    <a:pt x="24653" y="31995"/>
                    <a:pt x="24653" y="31425"/>
                  </a:cubicBezTo>
                  <a:lnTo>
                    <a:pt x="24653" y="989"/>
                  </a:lnTo>
                  <a:cubicBezTo>
                    <a:pt x="24653" y="495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1" name="Google Shape;7591;p45"/>
            <p:cNvSpPr/>
            <p:nvPr/>
          </p:nvSpPr>
          <p:spPr>
            <a:xfrm>
              <a:off x="5986848" y="2156425"/>
              <a:ext cx="1354531" cy="206337"/>
            </a:xfrm>
            <a:custGeom>
              <a:avLst/>
              <a:gdLst/>
              <a:ahLst/>
              <a:cxnLst/>
              <a:rect l="l" t="t" r="r" b="b"/>
              <a:pathLst>
                <a:path w="24729" h="3767" extrusionOk="0">
                  <a:moveTo>
                    <a:pt x="989" y="0"/>
                  </a:moveTo>
                  <a:cubicBezTo>
                    <a:pt x="419" y="0"/>
                    <a:pt x="0" y="495"/>
                    <a:pt x="0" y="989"/>
                  </a:cubicBezTo>
                  <a:lnTo>
                    <a:pt x="0" y="3767"/>
                  </a:lnTo>
                  <a:lnTo>
                    <a:pt x="24729" y="3767"/>
                  </a:lnTo>
                  <a:lnTo>
                    <a:pt x="24729" y="989"/>
                  </a:lnTo>
                  <a:cubicBezTo>
                    <a:pt x="24653" y="419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2" name="Google Shape;7592;p45"/>
            <p:cNvSpPr/>
            <p:nvPr/>
          </p:nvSpPr>
          <p:spPr>
            <a:xfrm>
              <a:off x="5982685" y="3719335"/>
              <a:ext cx="1354531" cy="216745"/>
            </a:xfrm>
            <a:custGeom>
              <a:avLst/>
              <a:gdLst/>
              <a:ahLst/>
              <a:cxnLst/>
              <a:rect l="l" t="t" r="r" b="b"/>
              <a:pathLst>
                <a:path w="24729" h="3957" extrusionOk="0">
                  <a:moveTo>
                    <a:pt x="0" y="0"/>
                  </a:moveTo>
                  <a:lnTo>
                    <a:pt x="0" y="2968"/>
                  </a:lnTo>
                  <a:cubicBezTo>
                    <a:pt x="76" y="3462"/>
                    <a:pt x="495" y="3957"/>
                    <a:pt x="1065" y="3957"/>
                  </a:cubicBezTo>
                  <a:lnTo>
                    <a:pt x="23740" y="3957"/>
                  </a:lnTo>
                  <a:cubicBezTo>
                    <a:pt x="24310" y="3957"/>
                    <a:pt x="24729" y="3462"/>
                    <a:pt x="24729" y="2968"/>
                  </a:cubicBezTo>
                  <a:lnTo>
                    <a:pt x="24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3" name="Google Shape;7593;p45"/>
            <p:cNvSpPr/>
            <p:nvPr/>
          </p:nvSpPr>
          <p:spPr>
            <a:xfrm>
              <a:off x="6126472" y="2225168"/>
              <a:ext cx="1071125" cy="64689"/>
            </a:xfrm>
            <a:custGeom>
              <a:avLst/>
              <a:gdLst/>
              <a:ahLst/>
              <a:cxnLst/>
              <a:rect l="l" t="t" r="r" b="b"/>
              <a:pathLst>
                <a:path w="19555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9555" y="1180"/>
                  </a:lnTo>
                  <a:lnTo>
                    <a:pt x="19555" y="1"/>
                  </a:lnTo>
                  <a:close/>
                </a:path>
              </a:pathLst>
            </a:custGeom>
            <a:solidFill>
              <a:srgbClr val="46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4" name="Google Shape;7594;p45"/>
            <p:cNvSpPr/>
            <p:nvPr/>
          </p:nvSpPr>
          <p:spPr>
            <a:xfrm>
              <a:off x="6341247" y="2372350"/>
              <a:ext cx="600060" cy="1201161"/>
            </a:xfrm>
            <a:custGeom>
              <a:avLst/>
              <a:gdLst/>
              <a:ahLst/>
              <a:cxnLst/>
              <a:rect l="l" t="t" r="r" b="b"/>
              <a:pathLst>
                <a:path w="10955" h="21929" extrusionOk="0">
                  <a:moveTo>
                    <a:pt x="3652" y="1"/>
                  </a:moveTo>
                  <a:cubicBezTo>
                    <a:pt x="3354" y="1"/>
                    <a:pt x="3067" y="274"/>
                    <a:pt x="2927" y="585"/>
                  </a:cubicBezTo>
                  <a:cubicBezTo>
                    <a:pt x="2585" y="1422"/>
                    <a:pt x="2927" y="7471"/>
                    <a:pt x="2927" y="8689"/>
                  </a:cubicBezTo>
                  <a:cubicBezTo>
                    <a:pt x="2927" y="9055"/>
                    <a:pt x="2835" y="9218"/>
                    <a:pt x="2714" y="9218"/>
                  </a:cubicBezTo>
                  <a:cubicBezTo>
                    <a:pt x="2494" y="9218"/>
                    <a:pt x="2177" y="8685"/>
                    <a:pt x="2128" y="7852"/>
                  </a:cubicBezTo>
                  <a:cubicBezTo>
                    <a:pt x="2128" y="7281"/>
                    <a:pt x="2395" y="4504"/>
                    <a:pt x="1329" y="4466"/>
                  </a:cubicBezTo>
                  <a:cubicBezTo>
                    <a:pt x="1322" y="4466"/>
                    <a:pt x="1314" y="4466"/>
                    <a:pt x="1307" y="4466"/>
                  </a:cubicBezTo>
                  <a:cubicBezTo>
                    <a:pt x="260" y="4466"/>
                    <a:pt x="0" y="7148"/>
                    <a:pt x="378" y="9792"/>
                  </a:cubicBezTo>
                  <a:cubicBezTo>
                    <a:pt x="683" y="12151"/>
                    <a:pt x="1786" y="12722"/>
                    <a:pt x="2851" y="14662"/>
                  </a:cubicBezTo>
                  <a:cubicBezTo>
                    <a:pt x="3561" y="15975"/>
                    <a:pt x="3311" y="21162"/>
                    <a:pt x="3274" y="21852"/>
                  </a:cubicBezTo>
                  <a:lnTo>
                    <a:pt x="8634" y="21852"/>
                  </a:lnTo>
                  <a:cubicBezTo>
                    <a:pt x="8634" y="21852"/>
                    <a:pt x="8291" y="18352"/>
                    <a:pt x="9319" y="14548"/>
                  </a:cubicBezTo>
                  <a:cubicBezTo>
                    <a:pt x="10308" y="10743"/>
                    <a:pt x="10954" y="6444"/>
                    <a:pt x="10954" y="4961"/>
                  </a:cubicBezTo>
                  <a:cubicBezTo>
                    <a:pt x="10954" y="4205"/>
                    <a:pt x="10698" y="3814"/>
                    <a:pt x="10421" y="3814"/>
                  </a:cubicBezTo>
                  <a:cubicBezTo>
                    <a:pt x="10154" y="3814"/>
                    <a:pt x="9868" y="4176"/>
                    <a:pt x="9775" y="4923"/>
                  </a:cubicBezTo>
                  <a:cubicBezTo>
                    <a:pt x="9585" y="6444"/>
                    <a:pt x="9090" y="6863"/>
                    <a:pt x="9090" y="6863"/>
                  </a:cubicBezTo>
                  <a:cubicBezTo>
                    <a:pt x="9626" y="2890"/>
                    <a:pt x="9117" y="1792"/>
                    <a:pt x="8559" y="1792"/>
                  </a:cubicBezTo>
                  <a:cubicBezTo>
                    <a:pt x="8444" y="1792"/>
                    <a:pt x="8326" y="1839"/>
                    <a:pt x="8215" y="1917"/>
                  </a:cubicBezTo>
                  <a:cubicBezTo>
                    <a:pt x="7492" y="2374"/>
                    <a:pt x="7150" y="6330"/>
                    <a:pt x="7150" y="6330"/>
                  </a:cubicBezTo>
                  <a:cubicBezTo>
                    <a:pt x="7150" y="6330"/>
                    <a:pt x="7112" y="5493"/>
                    <a:pt x="7150" y="2754"/>
                  </a:cubicBezTo>
                  <a:cubicBezTo>
                    <a:pt x="7177" y="838"/>
                    <a:pt x="6693" y="64"/>
                    <a:pt x="6220" y="64"/>
                  </a:cubicBezTo>
                  <a:cubicBezTo>
                    <a:pt x="6036" y="64"/>
                    <a:pt x="5854" y="182"/>
                    <a:pt x="5704" y="395"/>
                  </a:cubicBezTo>
                  <a:cubicBezTo>
                    <a:pt x="5134" y="1156"/>
                    <a:pt x="5210" y="6140"/>
                    <a:pt x="5210" y="6140"/>
                  </a:cubicBezTo>
                  <a:cubicBezTo>
                    <a:pt x="5210" y="6140"/>
                    <a:pt x="4639" y="5189"/>
                    <a:pt x="4601" y="2412"/>
                  </a:cubicBezTo>
                  <a:cubicBezTo>
                    <a:pt x="4534" y="569"/>
                    <a:pt x="4081" y="1"/>
                    <a:pt x="3652" y="1"/>
                  </a:cubicBezTo>
                  <a:close/>
                  <a:moveTo>
                    <a:pt x="3270" y="21852"/>
                  </a:moveTo>
                  <a:lnTo>
                    <a:pt x="3270" y="21928"/>
                  </a:lnTo>
                  <a:cubicBezTo>
                    <a:pt x="3270" y="21928"/>
                    <a:pt x="3271" y="21902"/>
                    <a:pt x="3274" y="218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5" name="Google Shape;7595;p45"/>
            <p:cNvSpPr/>
            <p:nvPr/>
          </p:nvSpPr>
          <p:spPr>
            <a:xfrm>
              <a:off x="6525074" y="3138440"/>
              <a:ext cx="149481" cy="437159"/>
            </a:xfrm>
            <a:custGeom>
              <a:avLst/>
              <a:gdLst/>
              <a:ahLst/>
              <a:cxnLst/>
              <a:rect l="l" t="t" r="r" b="b"/>
              <a:pathLst>
                <a:path w="2729" h="7981" extrusionOk="0">
                  <a:moveTo>
                    <a:pt x="472" y="0"/>
                  </a:moveTo>
                  <a:cubicBezTo>
                    <a:pt x="206" y="0"/>
                    <a:pt x="0" y="412"/>
                    <a:pt x="294" y="1323"/>
                  </a:cubicBezTo>
                  <a:cubicBezTo>
                    <a:pt x="636" y="2502"/>
                    <a:pt x="712" y="7942"/>
                    <a:pt x="712" y="7942"/>
                  </a:cubicBezTo>
                  <a:lnTo>
                    <a:pt x="712" y="7980"/>
                  </a:lnTo>
                  <a:lnTo>
                    <a:pt x="2158" y="7980"/>
                  </a:lnTo>
                  <a:cubicBezTo>
                    <a:pt x="2158" y="7980"/>
                    <a:pt x="2082" y="3415"/>
                    <a:pt x="2348" y="2958"/>
                  </a:cubicBezTo>
                  <a:cubicBezTo>
                    <a:pt x="2577" y="2464"/>
                    <a:pt x="2729" y="1703"/>
                    <a:pt x="1854" y="1323"/>
                  </a:cubicBezTo>
                  <a:cubicBezTo>
                    <a:pt x="1017" y="1018"/>
                    <a:pt x="1093" y="371"/>
                    <a:pt x="712" y="105"/>
                  </a:cubicBezTo>
                  <a:cubicBezTo>
                    <a:pt x="635" y="36"/>
                    <a:pt x="551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6" name="Google Shape;7596;p45"/>
            <p:cNvSpPr/>
            <p:nvPr/>
          </p:nvSpPr>
          <p:spPr>
            <a:xfrm>
              <a:off x="6555749" y="3060933"/>
              <a:ext cx="156328" cy="84682"/>
            </a:xfrm>
            <a:custGeom>
              <a:avLst/>
              <a:gdLst/>
              <a:ahLst/>
              <a:cxnLst/>
              <a:rect l="l" t="t" r="r" b="b"/>
              <a:pathLst>
                <a:path w="2854" h="1546" extrusionOk="0">
                  <a:moveTo>
                    <a:pt x="1299" y="1"/>
                  </a:moveTo>
                  <a:cubicBezTo>
                    <a:pt x="1012" y="1"/>
                    <a:pt x="770" y="53"/>
                    <a:pt x="685" y="189"/>
                  </a:cubicBezTo>
                  <a:cubicBezTo>
                    <a:pt x="685" y="189"/>
                    <a:pt x="0" y="988"/>
                    <a:pt x="685" y="1330"/>
                  </a:cubicBezTo>
                  <a:cubicBezTo>
                    <a:pt x="977" y="1484"/>
                    <a:pt x="1199" y="1546"/>
                    <a:pt x="1394" y="1546"/>
                  </a:cubicBezTo>
                  <a:cubicBezTo>
                    <a:pt x="1630" y="1546"/>
                    <a:pt x="1825" y="1455"/>
                    <a:pt x="2055" y="1330"/>
                  </a:cubicBezTo>
                  <a:cubicBezTo>
                    <a:pt x="2473" y="1102"/>
                    <a:pt x="2854" y="379"/>
                    <a:pt x="2359" y="189"/>
                  </a:cubicBezTo>
                  <a:cubicBezTo>
                    <a:pt x="2084" y="83"/>
                    <a:pt x="1657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7" name="Google Shape;7597;p45"/>
            <p:cNvSpPr/>
            <p:nvPr/>
          </p:nvSpPr>
          <p:spPr>
            <a:xfrm>
              <a:off x="6524472" y="2728008"/>
              <a:ext cx="135513" cy="320160"/>
            </a:xfrm>
            <a:custGeom>
              <a:avLst/>
              <a:gdLst/>
              <a:ahLst/>
              <a:cxnLst/>
              <a:rect l="l" t="t" r="r" b="b"/>
              <a:pathLst>
                <a:path w="2474" h="5845" extrusionOk="0">
                  <a:moveTo>
                    <a:pt x="1234" y="0"/>
                  </a:moveTo>
                  <a:cubicBezTo>
                    <a:pt x="951" y="0"/>
                    <a:pt x="588" y="176"/>
                    <a:pt x="381" y="218"/>
                  </a:cubicBezTo>
                  <a:cubicBezTo>
                    <a:pt x="1" y="332"/>
                    <a:pt x="495" y="1131"/>
                    <a:pt x="762" y="2044"/>
                  </a:cubicBezTo>
                  <a:cubicBezTo>
                    <a:pt x="1028" y="2919"/>
                    <a:pt x="1256" y="5734"/>
                    <a:pt x="1256" y="5734"/>
                  </a:cubicBezTo>
                  <a:cubicBezTo>
                    <a:pt x="1256" y="5817"/>
                    <a:pt x="1331" y="5844"/>
                    <a:pt x="1443" y="5844"/>
                  </a:cubicBezTo>
                  <a:cubicBezTo>
                    <a:pt x="1639" y="5844"/>
                    <a:pt x="1951" y="5758"/>
                    <a:pt x="2169" y="5734"/>
                  </a:cubicBezTo>
                  <a:cubicBezTo>
                    <a:pt x="2474" y="5658"/>
                    <a:pt x="1598" y="1511"/>
                    <a:pt x="1637" y="560"/>
                  </a:cubicBezTo>
                  <a:cubicBezTo>
                    <a:pt x="1654" y="125"/>
                    <a:pt x="1473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8" name="Google Shape;7598;p45"/>
            <p:cNvSpPr/>
            <p:nvPr/>
          </p:nvSpPr>
          <p:spPr>
            <a:xfrm>
              <a:off x="6512859" y="2655759"/>
              <a:ext cx="82546" cy="66004"/>
            </a:xfrm>
            <a:custGeom>
              <a:avLst/>
              <a:gdLst/>
              <a:ahLst/>
              <a:cxnLst/>
              <a:rect l="l" t="t" r="r" b="b"/>
              <a:pathLst>
                <a:path w="1507" h="1205" extrusionOk="0">
                  <a:moveTo>
                    <a:pt x="1152" y="1"/>
                  </a:moveTo>
                  <a:cubicBezTo>
                    <a:pt x="1044" y="1"/>
                    <a:pt x="861" y="143"/>
                    <a:pt x="541" y="143"/>
                  </a:cubicBezTo>
                  <a:cubicBezTo>
                    <a:pt x="486" y="143"/>
                    <a:pt x="428" y="139"/>
                    <a:pt x="365" y="129"/>
                  </a:cubicBezTo>
                  <a:cubicBezTo>
                    <a:pt x="356" y="126"/>
                    <a:pt x="347" y="125"/>
                    <a:pt x="339" y="125"/>
                  </a:cubicBezTo>
                  <a:cubicBezTo>
                    <a:pt x="126" y="125"/>
                    <a:pt x="0" y="1010"/>
                    <a:pt x="403" y="1156"/>
                  </a:cubicBezTo>
                  <a:cubicBezTo>
                    <a:pt x="504" y="1190"/>
                    <a:pt x="606" y="1205"/>
                    <a:pt x="703" y="1205"/>
                  </a:cubicBezTo>
                  <a:cubicBezTo>
                    <a:pt x="1045" y="1205"/>
                    <a:pt x="1341" y="1021"/>
                    <a:pt x="1430" y="814"/>
                  </a:cubicBezTo>
                  <a:cubicBezTo>
                    <a:pt x="1506" y="585"/>
                    <a:pt x="1468" y="167"/>
                    <a:pt x="1202" y="15"/>
                  </a:cubicBezTo>
                  <a:cubicBezTo>
                    <a:pt x="1187" y="5"/>
                    <a:pt x="1171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9" name="Google Shape;7599;p45"/>
            <p:cNvSpPr/>
            <p:nvPr/>
          </p:nvSpPr>
          <p:spPr>
            <a:xfrm>
              <a:off x="6514831" y="2582469"/>
              <a:ext cx="76411" cy="66497"/>
            </a:xfrm>
            <a:custGeom>
              <a:avLst/>
              <a:gdLst/>
              <a:ahLst/>
              <a:cxnLst/>
              <a:rect l="l" t="t" r="r" b="b"/>
              <a:pathLst>
                <a:path w="1395" h="1214" extrusionOk="0">
                  <a:moveTo>
                    <a:pt x="924" y="1"/>
                  </a:moveTo>
                  <a:cubicBezTo>
                    <a:pt x="795" y="1"/>
                    <a:pt x="661" y="147"/>
                    <a:pt x="512" y="147"/>
                  </a:cubicBezTo>
                  <a:cubicBezTo>
                    <a:pt x="490" y="147"/>
                    <a:pt x="466" y="143"/>
                    <a:pt x="443" y="135"/>
                  </a:cubicBezTo>
                  <a:cubicBezTo>
                    <a:pt x="426" y="129"/>
                    <a:pt x="410" y="126"/>
                    <a:pt x="395" y="126"/>
                  </a:cubicBezTo>
                  <a:cubicBezTo>
                    <a:pt x="123" y="126"/>
                    <a:pt x="1" y="1015"/>
                    <a:pt x="253" y="1087"/>
                  </a:cubicBezTo>
                  <a:cubicBezTo>
                    <a:pt x="399" y="1111"/>
                    <a:pt x="671" y="1214"/>
                    <a:pt x="898" y="1214"/>
                  </a:cubicBezTo>
                  <a:cubicBezTo>
                    <a:pt x="1024" y="1214"/>
                    <a:pt x="1136" y="1182"/>
                    <a:pt x="1204" y="1087"/>
                  </a:cubicBezTo>
                  <a:cubicBezTo>
                    <a:pt x="1394" y="782"/>
                    <a:pt x="1242" y="212"/>
                    <a:pt x="1052" y="59"/>
                  </a:cubicBezTo>
                  <a:cubicBezTo>
                    <a:pt x="1009" y="17"/>
                    <a:pt x="967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0" name="Google Shape;7600;p45"/>
            <p:cNvSpPr/>
            <p:nvPr/>
          </p:nvSpPr>
          <p:spPr>
            <a:xfrm>
              <a:off x="6518337" y="2510658"/>
              <a:ext cx="58281" cy="60526"/>
            </a:xfrm>
            <a:custGeom>
              <a:avLst/>
              <a:gdLst/>
              <a:ahLst/>
              <a:cxnLst/>
              <a:rect l="l" t="t" r="r" b="b"/>
              <a:pathLst>
                <a:path w="1064" h="1105" extrusionOk="0">
                  <a:moveTo>
                    <a:pt x="759" y="1"/>
                  </a:moveTo>
                  <a:cubicBezTo>
                    <a:pt x="689" y="1"/>
                    <a:pt x="522" y="195"/>
                    <a:pt x="287" y="195"/>
                  </a:cubicBezTo>
                  <a:cubicBezTo>
                    <a:pt x="267" y="195"/>
                    <a:pt x="247" y="194"/>
                    <a:pt x="227" y="191"/>
                  </a:cubicBezTo>
                  <a:cubicBezTo>
                    <a:pt x="221" y="190"/>
                    <a:pt x="216" y="190"/>
                    <a:pt x="211" y="190"/>
                  </a:cubicBezTo>
                  <a:cubicBezTo>
                    <a:pt x="0" y="190"/>
                    <a:pt x="41" y="953"/>
                    <a:pt x="227" y="990"/>
                  </a:cubicBezTo>
                  <a:cubicBezTo>
                    <a:pt x="360" y="1066"/>
                    <a:pt x="522" y="1104"/>
                    <a:pt x="664" y="1104"/>
                  </a:cubicBezTo>
                  <a:cubicBezTo>
                    <a:pt x="807" y="1104"/>
                    <a:pt x="931" y="1066"/>
                    <a:pt x="988" y="990"/>
                  </a:cubicBezTo>
                  <a:cubicBezTo>
                    <a:pt x="1064" y="876"/>
                    <a:pt x="797" y="39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1" name="Google Shape;7601;p45"/>
            <p:cNvSpPr/>
            <p:nvPr/>
          </p:nvSpPr>
          <p:spPr>
            <a:xfrm>
              <a:off x="6520309" y="2413322"/>
              <a:ext cx="48750" cy="83915"/>
            </a:xfrm>
            <a:custGeom>
              <a:avLst/>
              <a:gdLst/>
              <a:ahLst/>
              <a:cxnLst/>
              <a:rect l="l" t="t" r="r" b="b"/>
              <a:pathLst>
                <a:path w="890" h="1532" extrusionOk="0">
                  <a:moveTo>
                    <a:pt x="488" y="0"/>
                  </a:moveTo>
                  <a:cubicBezTo>
                    <a:pt x="444" y="0"/>
                    <a:pt x="396" y="32"/>
                    <a:pt x="343" y="104"/>
                  </a:cubicBezTo>
                  <a:cubicBezTo>
                    <a:pt x="153" y="370"/>
                    <a:pt x="1" y="1207"/>
                    <a:pt x="153" y="1359"/>
                  </a:cubicBezTo>
                  <a:cubicBezTo>
                    <a:pt x="284" y="1491"/>
                    <a:pt x="416" y="1531"/>
                    <a:pt x="547" y="1531"/>
                  </a:cubicBezTo>
                  <a:cubicBezTo>
                    <a:pt x="606" y="1531"/>
                    <a:pt x="665" y="1523"/>
                    <a:pt x="723" y="1511"/>
                  </a:cubicBezTo>
                  <a:cubicBezTo>
                    <a:pt x="890" y="1511"/>
                    <a:pt x="794" y="0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2" name="Google Shape;7602;p45"/>
            <p:cNvSpPr/>
            <p:nvPr/>
          </p:nvSpPr>
          <p:spPr>
            <a:xfrm>
              <a:off x="6649524" y="2721544"/>
              <a:ext cx="91748" cy="323118"/>
            </a:xfrm>
            <a:custGeom>
              <a:avLst/>
              <a:gdLst/>
              <a:ahLst/>
              <a:cxnLst/>
              <a:rect l="l" t="t" r="r" b="b"/>
              <a:pathLst>
                <a:path w="1675" h="5899" extrusionOk="0">
                  <a:moveTo>
                    <a:pt x="1018" y="1"/>
                  </a:moveTo>
                  <a:cubicBezTo>
                    <a:pt x="808" y="1"/>
                    <a:pt x="526" y="163"/>
                    <a:pt x="343" y="183"/>
                  </a:cubicBezTo>
                  <a:cubicBezTo>
                    <a:pt x="0" y="298"/>
                    <a:pt x="381" y="1096"/>
                    <a:pt x="533" y="2010"/>
                  </a:cubicBezTo>
                  <a:cubicBezTo>
                    <a:pt x="723" y="2961"/>
                    <a:pt x="723" y="5776"/>
                    <a:pt x="723" y="5776"/>
                  </a:cubicBezTo>
                  <a:cubicBezTo>
                    <a:pt x="723" y="5869"/>
                    <a:pt x="793" y="5899"/>
                    <a:pt x="891" y="5899"/>
                  </a:cubicBezTo>
                  <a:cubicBezTo>
                    <a:pt x="1033" y="5899"/>
                    <a:pt x="1235" y="5836"/>
                    <a:pt x="1370" y="5814"/>
                  </a:cubicBezTo>
                  <a:cubicBezTo>
                    <a:pt x="1674" y="5700"/>
                    <a:pt x="1218" y="1515"/>
                    <a:pt x="1294" y="564"/>
                  </a:cubicBezTo>
                  <a:cubicBezTo>
                    <a:pt x="1329" y="122"/>
                    <a:pt x="1201" y="1"/>
                    <a:pt x="1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3" name="Google Shape;7603;p45"/>
            <p:cNvSpPr/>
            <p:nvPr/>
          </p:nvSpPr>
          <p:spPr>
            <a:xfrm>
              <a:off x="6646348" y="2650938"/>
              <a:ext cx="65730" cy="62827"/>
            </a:xfrm>
            <a:custGeom>
              <a:avLst/>
              <a:gdLst/>
              <a:ahLst/>
              <a:cxnLst/>
              <a:rect l="l" t="t" r="r" b="b"/>
              <a:pathLst>
                <a:path w="1200" h="1147" extrusionOk="0">
                  <a:moveTo>
                    <a:pt x="946" y="0"/>
                  </a:moveTo>
                  <a:cubicBezTo>
                    <a:pt x="857" y="0"/>
                    <a:pt x="731" y="108"/>
                    <a:pt x="539" y="108"/>
                  </a:cubicBezTo>
                  <a:cubicBezTo>
                    <a:pt x="475" y="108"/>
                    <a:pt x="404" y="96"/>
                    <a:pt x="325" y="65"/>
                  </a:cubicBezTo>
                  <a:cubicBezTo>
                    <a:pt x="315" y="59"/>
                    <a:pt x="305" y="56"/>
                    <a:pt x="295" y="56"/>
                  </a:cubicBezTo>
                  <a:cubicBezTo>
                    <a:pt x="120" y="56"/>
                    <a:pt x="0" y="984"/>
                    <a:pt x="325" y="1092"/>
                  </a:cubicBezTo>
                  <a:cubicBezTo>
                    <a:pt x="401" y="1130"/>
                    <a:pt x="482" y="1147"/>
                    <a:pt x="562" y="1147"/>
                  </a:cubicBezTo>
                  <a:cubicBezTo>
                    <a:pt x="803" y="1147"/>
                    <a:pt x="1038" y="997"/>
                    <a:pt x="1124" y="826"/>
                  </a:cubicBezTo>
                  <a:cubicBezTo>
                    <a:pt x="1200" y="597"/>
                    <a:pt x="1162" y="141"/>
                    <a:pt x="1009" y="27"/>
                  </a:cubicBezTo>
                  <a:cubicBezTo>
                    <a:pt x="991" y="8"/>
                    <a:pt x="970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4" name="Google Shape;7604;p45"/>
            <p:cNvSpPr/>
            <p:nvPr/>
          </p:nvSpPr>
          <p:spPr>
            <a:xfrm>
              <a:off x="6649963" y="2577704"/>
              <a:ext cx="57952" cy="63539"/>
            </a:xfrm>
            <a:custGeom>
              <a:avLst/>
              <a:gdLst/>
              <a:ahLst/>
              <a:cxnLst/>
              <a:rect l="l" t="t" r="r" b="b"/>
              <a:pathLst>
                <a:path w="1058" h="1160" extrusionOk="0">
                  <a:moveTo>
                    <a:pt x="758" y="0"/>
                  </a:moveTo>
                  <a:cubicBezTo>
                    <a:pt x="669" y="0"/>
                    <a:pt x="560" y="84"/>
                    <a:pt x="447" y="84"/>
                  </a:cubicBezTo>
                  <a:cubicBezTo>
                    <a:pt x="423" y="84"/>
                    <a:pt x="398" y="80"/>
                    <a:pt x="373" y="70"/>
                  </a:cubicBezTo>
                  <a:cubicBezTo>
                    <a:pt x="363" y="64"/>
                    <a:pt x="353" y="61"/>
                    <a:pt x="343" y="61"/>
                  </a:cubicBezTo>
                  <a:cubicBezTo>
                    <a:pt x="163" y="61"/>
                    <a:pt x="0" y="985"/>
                    <a:pt x="144" y="1021"/>
                  </a:cubicBezTo>
                  <a:cubicBezTo>
                    <a:pt x="273" y="1047"/>
                    <a:pt x="488" y="1159"/>
                    <a:pt x="673" y="1159"/>
                  </a:cubicBezTo>
                  <a:cubicBezTo>
                    <a:pt x="762" y="1159"/>
                    <a:pt x="844" y="1133"/>
                    <a:pt x="905" y="1059"/>
                  </a:cubicBezTo>
                  <a:cubicBezTo>
                    <a:pt x="1058" y="831"/>
                    <a:pt x="943" y="222"/>
                    <a:pt x="867" y="70"/>
                  </a:cubicBezTo>
                  <a:cubicBezTo>
                    <a:pt x="836" y="18"/>
                    <a:pt x="799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5" name="Google Shape;7605;p45"/>
            <p:cNvSpPr/>
            <p:nvPr/>
          </p:nvSpPr>
          <p:spPr>
            <a:xfrm>
              <a:off x="6659932" y="2508358"/>
              <a:ext cx="45901" cy="58938"/>
            </a:xfrm>
            <a:custGeom>
              <a:avLst/>
              <a:gdLst/>
              <a:ahLst/>
              <a:cxnLst/>
              <a:rect l="l" t="t" r="r" b="b"/>
              <a:pathLst>
                <a:path w="838" h="1076" extrusionOk="0">
                  <a:moveTo>
                    <a:pt x="560" y="0"/>
                  </a:moveTo>
                  <a:cubicBezTo>
                    <a:pt x="514" y="0"/>
                    <a:pt x="390" y="161"/>
                    <a:pt x="234" y="161"/>
                  </a:cubicBezTo>
                  <a:cubicBezTo>
                    <a:pt x="220" y="161"/>
                    <a:pt x="205" y="160"/>
                    <a:pt x="191" y="157"/>
                  </a:cubicBezTo>
                  <a:cubicBezTo>
                    <a:pt x="182" y="153"/>
                    <a:pt x="174" y="152"/>
                    <a:pt x="166" y="152"/>
                  </a:cubicBezTo>
                  <a:cubicBezTo>
                    <a:pt x="1" y="152"/>
                    <a:pt x="7" y="883"/>
                    <a:pt x="153" y="956"/>
                  </a:cubicBezTo>
                  <a:cubicBezTo>
                    <a:pt x="275" y="1037"/>
                    <a:pt x="419" y="1075"/>
                    <a:pt x="533" y="1075"/>
                  </a:cubicBezTo>
                  <a:cubicBezTo>
                    <a:pt x="631" y="1075"/>
                    <a:pt x="706" y="1047"/>
                    <a:pt x="723" y="994"/>
                  </a:cubicBezTo>
                  <a:cubicBezTo>
                    <a:pt x="837" y="842"/>
                    <a:pt x="647" y="43"/>
                    <a:pt x="571" y="5"/>
                  </a:cubicBezTo>
                  <a:cubicBezTo>
                    <a:pt x="568" y="2"/>
                    <a:pt x="5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6" name="Google Shape;7606;p45"/>
            <p:cNvSpPr/>
            <p:nvPr/>
          </p:nvSpPr>
          <p:spPr>
            <a:xfrm>
              <a:off x="6664095" y="2409050"/>
              <a:ext cx="37466" cy="82929"/>
            </a:xfrm>
            <a:custGeom>
              <a:avLst/>
              <a:gdLst/>
              <a:ahLst/>
              <a:cxnLst/>
              <a:rect l="l" t="t" r="r" b="b"/>
              <a:pathLst>
                <a:path w="684" h="1514" extrusionOk="0">
                  <a:moveTo>
                    <a:pt x="433" y="1"/>
                  </a:moveTo>
                  <a:cubicBezTo>
                    <a:pt x="396" y="1"/>
                    <a:pt x="354" y="33"/>
                    <a:pt x="305" y="106"/>
                  </a:cubicBezTo>
                  <a:cubicBezTo>
                    <a:pt x="115" y="334"/>
                    <a:pt x="1" y="1133"/>
                    <a:pt x="115" y="1323"/>
                  </a:cubicBezTo>
                  <a:cubicBezTo>
                    <a:pt x="267" y="1513"/>
                    <a:pt x="419" y="1513"/>
                    <a:pt x="571" y="1513"/>
                  </a:cubicBezTo>
                  <a:cubicBezTo>
                    <a:pt x="671" y="1480"/>
                    <a:pt x="68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7" name="Google Shape;7607;p45"/>
            <p:cNvSpPr/>
            <p:nvPr/>
          </p:nvSpPr>
          <p:spPr>
            <a:xfrm>
              <a:off x="6749545" y="2774129"/>
              <a:ext cx="78766" cy="275244"/>
            </a:xfrm>
            <a:custGeom>
              <a:avLst/>
              <a:gdLst/>
              <a:ahLst/>
              <a:cxnLst/>
              <a:rect l="l" t="t" r="r" b="b"/>
              <a:pathLst>
                <a:path w="1438" h="5025" extrusionOk="0">
                  <a:moveTo>
                    <a:pt x="965" y="0"/>
                  </a:moveTo>
                  <a:cubicBezTo>
                    <a:pt x="757" y="0"/>
                    <a:pt x="516" y="60"/>
                    <a:pt x="381" y="60"/>
                  </a:cubicBezTo>
                  <a:cubicBezTo>
                    <a:pt x="0" y="60"/>
                    <a:pt x="267" y="783"/>
                    <a:pt x="343" y="1620"/>
                  </a:cubicBezTo>
                  <a:cubicBezTo>
                    <a:pt x="381" y="2419"/>
                    <a:pt x="38" y="4816"/>
                    <a:pt x="38" y="4816"/>
                  </a:cubicBezTo>
                  <a:cubicBezTo>
                    <a:pt x="38" y="4978"/>
                    <a:pt x="154" y="5025"/>
                    <a:pt x="343" y="5025"/>
                  </a:cubicBezTo>
                  <a:cubicBezTo>
                    <a:pt x="420" y="5025"/>
                    <a:pt x="510" y="5017"/>
                    <a:pt x="609" y="5006"/>
                  </a:cubicBezTo>
                  <a:cubicBezTo>
                    <a:pt x="913" y="5006"/>
                    <a:pt x="1142" y="1278"/>
                    <a:pt x="1332" y="517"/>
                  </a:cubicBezTo>
                  <a:cubicBezTo>
                    <a:pt x="1438" y="94"/>
                    <a:pt x="122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8" name="Google Shape;7608;p45"/>
            <p:cNvSpPr/>
            <p:nvPr/>
          </p:nvSpPr>
          <p:spPr>
            <a:xfrm>
              <a:off x="6748230" y="2710425"/>
              <a:ext cx="72193" cy="56418"/>
            </a:xfrm>
            <a:custGeom>
              <a:avLst/>
              <a:gdLst/>
              <a:ahLst/>
              <a:cxnLst/>
              <a:rect l="l" t="t" r="r" b="b"/>
              <a:pathLst>
                <a:path w="1318" h="1030" extrusionOk="0">
                  <a:moveTo>
                    <a:pt x="417" y="1"/>
                  </a:moveTo>
                  <a:cubicBezTo>
                    <a:pt x="230" y="1"/>
                    <a:pt x="0" y="737"/>
                    <a:pt x="291" y="919"/>
                  </a:cubicBezTo>
                  <a:cubicBezTo>
                    <a:pt x="429" y="996"/>
                    <a:pt x="580" y="1029"/>
                    <a:pt x="718" y="1029"/>
                  </a:cubicBezTo>
                  <a:cubicBezTo>
                    <a:pt x="921" y="1029"/>
                    <a:pt x="1098" y="956"/>
                    <a:pt x="1166" y="843"/>
                  </a:cubicBezTo>
                  <a:cubicBezTo>
                    <a:pt x="1242" y="653"/>
                    <a:pt x="1318" y="310"/>
                    <a:pt x="1166" y="120"/>
                  </a:cubicBezTo>
                  <a:cubicBezTo>
                    <a:pt x="1128" y="69"/>
                    <a:pt x="1073" y="57"/>
                    <a:pt x="1004" y="57"/>
                  </a:cubicBezTo>
                  <a:cubicBezTo>
                    <a:pt x="935" y="57"/>
                    <a:pt x="852" y="69"/>
                    <a:pt x="757" y="69"/>
                  </a:cubicBezTo>
                  <a:cubicBezTo>
                    <a:pt x="663" y="69"/>
                    <a:pt x="557" y="57"/>
                    <a:pt x="443" y="6"/>
                  </a:cubicBezTo>
                  <a:cubicBezTo>
                    <a:pt x="434" y="3"/>
                    <a:pt x="426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9" name="Google Shape;7609;p45"/>
            <p:cNvSpPr/>
            <p:nvPr/>
          </p:nvSpPr>
          <p:spPr>
            <a:xfrm>
              <a:off x="6760664" y="2647597"/>
              <a:ext cx="61841" cy="54665"/>
            </a:xfrm>
            <a:custGeom>
              <a:avLst/>
              <a:gdLst/>
              <a:ahLst/>
              <a:cxnLst/>
              <a:rect l="l" t="t" r="r" b="b"/>
              <a:pathLst>
                <a:path w="1129" h="998" extrusionOk="0">
                  <a:moveTo>
                    <a:pt x="481" y="1"/>
                  </a:moveTo>
                  <a:cubicBezTo>
                    <a:pt x="287" y="1"/>
                    <a:pt x="0" y="701"/>
                    <a:pt x="178" y="773"/>
                  </a:cubicBezTo>
                  <a:cubicBezTo>
                    <a:pt x="316" y="855"/>
                    <a:pt x="553" y="998"/>
                    <a:pt x="746" y="998"/>
                  </a:cubicBezTo>
                  <a:cubicBezTo>
                    <a:pt x="819" y="998"/>
                    <a:pt x="886" y="977"/>
                    <a:pt x="939" y="925"/>
                  </a:cubicBezTo>
                  <a:cubicBezTo>
                    <a:pt x="1129" y="734"/>
                    <a:pt x="1129" y="202"/>
                    <a:pt x="1015" y="88"/>
                  </a:cubicBezTo>
                  <a:cubicBezTo>
                    <a:pt x="994" y="46"/>
                    <a:pt x="961" y="33"/>
                    <a:pt x="921" y="33"/>
                  </a:cubicBezTo>
                  <a:cubicBezTo>
                    <a:pt x="856" y="33"/>
                    <a:pt x="771" y="67"/>
                    <a:pt x="683" y="67"/>
                  </a:cubicBezTo>
                  <a:cubicBezTo>
                    <a:pt x="628" y="67"/>
                    <a:pt x="573" y="54"/>
                    <a:pt x="520" y="12"/>
                  </a:cubicBezTo>
                  <a:cubicBezTo>
                    <a:pt x="508" y="4"/>
                    <a:pt x="494" y="1"/>
                    <a:pt x="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0" name="Google Shape;7610;p45"/>
            <p:cNvSpPr/>
            <p:nvPr/>
          </p:nvSpPr>
          <p:spPr>
            <a:xfrm>
              <a:off x="6780986" y="2591507"/>
              <a:ext cx="45737" cy="48914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703" y="1"/>
                  </a:moveTo>
                  <a:cubicBezTo>
                    <a:pt x="608" y="1"/>
                    <a:pt x="480" y="54"/>
                    <a:pt x="347" y="54"/>
                  </a:cubicBezTo>
                  <a:cubicBezTo>
                    <a:pt x="319" y="54"/>
                    <a:pt x="291" y="52"/>
                    <a:pt x="263" y="47"/>
                  </a:cubicBezTo>
                  <a:cubicBezTo>
                    <a:pt x="258" y="45"/>
                    <a:pt x="253" y="45"/>
                    <a:pt x="247" y="45"/>
                  </a:cubicBezTo>
                  <a:cubicBezTo>
                    <a:pt x="69" y="45"/>
                    <a:pt x="0" y="657"/>
                    <a:pt x="111" y="731"/>
                  </a:cubicBezTo>
                  <a:cubicBezTo>
                    <a:pt x="300" y="812"/>
                    <a:pt x="488" y="893"/>
                    <a:pt x="622" y="893"/>
                  </a:cubicBezTo>
                  <a:cubicBezTo>
                    <a:pt x="678" y="893"/>
                    <a:pt x="725" y="879"/>
                    <a:pt x="758" y="845"/>
                  </a:cubicBezTo>
                  <a:cubicBezTo>
                    <a:pt x="834" y="769"/>
                    <a:pt x="796" y="8"/>
                    <a:pt x="758" y="8"/>
                  </a:cubicBezTo>
                  <a:cubicBezTo>
                    <a:pt x="741" y="3"/>
                    <a:pt x="72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1" name="Google Shape;7611;p45"/>
            <p:cNvSpPr/>
            <p:nvPr/>
          </p:nvSpPr>
          <p:spPr>
            <a:xfrm>
              <a:off x="6780822" y="2506441"/>
              <a:ext cx="42451" cy="69017"/>
            </a:xfrm>
            <a:custGeom>
              <a:avLst/>
              <a:gdLst/>
              <a:ahLst/>
              <a:cxnLst/>
              <a:rect l="l" t="t" r="r" b="b"/>
              <a:pathLst>
                <a:path w="775" h="1260" extrusionOk="0">
                  <a:moveTo>
                    <a:pt x="464" y="0"/>
                  </a:moveTo>
                  <a:cubicBezTo>
                    <a:pt x="428" y="0"/>
                    <a:pt x="387" y="24"/>
                    <a:pt x="342" y="78"/>
                  </a:cubicBezTo>
                  <a:cubicBezTo>
                    <a:pt x="152" y="268"/>
                    <a:pt x="0" y="991"/>
                    <a:pt x="152" y="1143"/>
                  </a:cubicBezTo>
                  <a:cubicBezTo>
                    <a:pt x="266" y="1257"/>
                    <a:pt x="457" y="1257"/>
                    <a:pt x="609" y="1257"/>
                  </a:cubicBezTo>
                  <a:cubicBezTo>
                    <a:pt x="613" y="1259"/>
                    <a:pt x="617" y="1260"/>
                    <a:pt x="621" y="1260"/>
                  </a:cubicBezTo>
                  <a:cubicBezTo>
                    <a:pt x="774" y="1260"/>
                    <a:pt x="730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2" name="Google Shape;7612;p45"/>
            <p:cNvSpPr/>
            <p:nvPr/>
          </p:nvSpPr>
          <p:spPr>
            <a:xfrm>
              <a:off x="6695372" y="3086787"/>
              <a:ext cx="156328" cy="84573"/>
            </a:xfrm>
            <a:custGeom>
              <a:avLst/>
              <a:gdLst/>
              <a:ahLst/>
              <a:cxnLst/>
              <a:rect l="l" t="t" r="r" b="b"/>
              <a:pathLst>
                <a:path w="2854" h="1544" extrusionOk="0">
                  <a:moveTo>
                    <a:pt x="1527" y="1"/>
                  </a:moveTo>
                  <a:cubicBezTo>
                    <a:pt x="1174" y="1"/>
                    <a:pt x="762" y="70"/>
                    <a:pt x="495" y="173"/>
                  </a:cubicBezTo>
                  <a:cubicBezTo>
                    <a:pt x="0" y="363"/>
                    <a:pt x="381" y="1086"/>
                    <a:pt x="799" y="1314"/>
                  </a:cubicBezTo>
                  <a:cubicBezTo>
                    <a:pt x="1021" y="1456"/>
                    <a:pt x="1211" y="1544"/>
                    <a:pt x="1438" y="1544"/>
                  </a:cubicBezTo>
                  <a:cubicBezTo>
                    <a:pt x="1637" y="1544"/>
                    <a:pt x="1865" y="1475"/>
                    <a:pt x="2169" y="1314"/>
                  </a:cubicBezTo>
                  <a:cubicBezTo>
                    <a:pt x="2854" y="1010"/>
                    <a:pt x="2169" y="173"/>
                    <a:pt x="2169" y="173"/>
                  </a:cubicBezTo>
                  <a:cubicBezTo>
                    <a:pt x="2081" y="51"/>
                    <a:pt x="1826" y="1"/>
                    <a:pt x="1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3" name="Google Shape;7613;p45"/>
            <p:cNvSpPr/>
            <p:nvPr/>
          </p:nvSpPr>
          <p:spPr>
            <a:xfrm>
              <a:off x="6780822" y="2848459"/>
              <a:ext cx="118807" cy="227700"/>
            </a:xfrm>
            <a:custGeom>
              <a:avLst/>
              <a:gdLst/>
              <a:ahLst/>
              <a:cxnLst/>
              <a:rect l="l" t="t" r="r" b="b"/>
              <a:pathLst>
                <a:path w="2169" h="4157" extrusionOk="0">
                  <a:moveTo>
                    <a:pt x="1276" y="0"/>
                  </a:moveTo>
                  <a:cubicBezTo>
                    <a:pt x="1153" y="0"/>
                    <a:pt x="1057" y="83"/>
                    <a:pt x="1027" y="339"/>
                  </a:cubicBezTo>
                  <a:cubicBezTo>
                    <a:pt x="989" y="1024"/>
                    <a:pt x="0" y="3877"/>
                    <a:pt x="228" y="3953"/>
                  </a:cubicBezTo>
                  <a:cubicBezTo>
                    <a:pt x="355" y="4055"/>
                    <a:pt x="567" y="4156"/>
                    <a:pt x="705" y="4156"/>
                  </a:cubicBezTo>
                  <a:cubicBezTo>
                    <a:pt x="774" y="4156"/>
                    <a:pt x="824" y="4131"/>
                    <a:pt x="837" y="4068"/>
                  </a:cubicBezTo>
                  <a:cubicBezTo>
                    <a:pt x="837" y="4068"/>
                    <a:pt x="1217" y="2127"/>
                    <a:pt x="1522" y="1481"/>
                  </a:cubicBezTo>
                  <a:cubicBezTo>
                    <a:pt x="1788" y="872"/>
                    <a:pt x="2169" y="339"/>
                    <a:pt x="1902" y="263"/>
                  </a:cubicBezTo>
                  <a:cubicBezTo>
                    <a:pt x="1718" y="194"/>
                    <a:pt x="1465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4" name="Google Shape;7614;p45"/>
            <p:cNvSpPr/>
            <p:nvPr/>
          </p:nvSpPr>
          <p:spPr>
            <a:xfrm>
              <a:off x="6853728" y="2802174"/>
              <a:ext cx="56309" cy="50557"/>
            </a:xfrm>
            <a:custGeom>
              <a:avLst/>
              <a:gdLst/>
              <a:ahLst/>
              <a:cxnLst/>
              <a:rect l="l" t="t" r="r" b="b"/>
              <a:pathLst>
                <a:path w="1028" h="923" extrusionOk="0">
                  <a:moveTo>
                    <a:pt x="264" y="1"/>
                  </a:moveTo>
                  <a:cubicBezTo>
                    <a:pt x="252" y="1"/>
                    <a:pt x="241" y="2"/>
                    <a:pt x="229" y="5"/>
                  </a:cubicBezTo>
                  <a:cubicBezTo>
                    <a:pt x="77" y="119"/>
                    <a:pt x="1" y="385"/>
                    <a:pt x="39" y="576"/>
                  </a:cubicBezTo>
                  <a:cubicBezTo>
                    <a:pt x="73" y="749"/>
                    <a:pt x="362" y="923"/>
                    <a:pt x="614" y="923"/>
                  </a:cubicBezTo>
                  <a:cubicBezTo>
                    <a:pt x="638" y="923"/>
                    <a:pt x="662" y="921"/>
                    <a:pt x="685" y="918"/>
                  </a:cubicBezTo>
                  <a:cubicBezTo>
                    <a:pt x="1028" y="804"/>
                    <a:pt x="1028" y="157"/>
                    <a:pt x="838" y="157"/>
                  </a:cubicBezTo>
                  <a:cubicBezTo>
                    <a:pt x="814" y="160"/>
                    <a:pt x="791" y="161"/>
                    <a:pt x="770" y="161"/>
                  </a:cubicBezTo>
                  <a:cubicBezTo>
                    <a:pt x="531" y="161"/>
                    <a:pt x="394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5" name="Google Shape;7615;p45"/>
            <p:cNvSpPr/>
            <p:nvPr/>
          </p:nvSpPr>
          <p:spPr>
            <a:xfrm>
              <a:off x="6866217" y="2751561"/>
              <a:ext cx="47983" cy="48312"/>
            </a:xfrm>
            <a:custGeom>
              <a:avLst/>
              <a:gdLst/>
              <a:ahLst/>
              <a:cxnLst/>
              <a:rect l="l" t="t" r="r" b="b"/>
              <a:pathLst>
                <a:path w="876" h="882" extrusionOk="0">
                  <a:moveTo>
                    <a:pt x="341" y="0"/>
                  </a:moveTo>
                  <a:cubicBezTo>
                    <a:pt x="328" y="0"/>
                    <a:pt x="316" y="5"/>
                    <a:pt x="305" y="16"/>
                  </a:cubicBezTo>
                  <a:cubicBezTo>
                    <a:pt x="153" y="130"/>
                    <a:pt x="1" y="548"/>
                    <a:pt x="115" y="739"/>
                  </a:cubicBezTo>
                  <a:cubicBezTo>
                    <a:pt x="153" y="853"/>
                    <a:pt x="267" y="881"/>
                    <a:pt x="391" y="881"/>
                  </a:cubicBezTo>
                  <a:cubicBezTo>
                    <a:pt x="514" y="881"/>
                    <a:pt x="648" y="853"/>
                    <a:pt x="724" y="853"/>
                  </a:cubicBezTo>
                  <a:cubicBezTo>
                    <a:pt x="872" y="779"/>
                    <a:pt x="876" y="128"/>
                    <a:pt x="701" y="128"/>
                  </a:cubicBezTo>
                  <a:cubicBezTo>
                    <a:pt x="696" y="128"/>
                    <a:pt x="691" y="129"/>
                    <a:pt x="686" y="130"/>
                  </a:cubicBezTo>
                  <a:cubicBezTo>
                    <a:pt x="671" y="133"/>
                    <a:pt x="656" y="134"/>
                    <a:pt x="643" y="134"/>
                  </a:cubicBezTo>
                  <a:cubicBezTo>
                    <a:pt x="504" y="134"/>
                    <a:pt x="409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6" name="Google Shape;7616;p45"/>
            <p:cNvSpPr/>
            <p:nvPr/>
          </p:nvSpPr>
          <p:spPr>
            <a:xfrm>
              <a:off x="6878761" y="2704454"/>
              <a:ext cx="45901" cy="40479"/>
            </a:xfrm>
            <a:custGeom>
              <a:avLst/>
              <a:gdLst/>
              <a:ahLst/>
              <a:cxnLst/>
              <a:rect l="l" t="t" r="r" b="b"/>
              <a:pathLst>
                <a:path w="838" h="739" extrusionOk="0">
                  <a:moveTo>
                    <a:pt x="305" y="1"/>
                  </a:moveTo>
                  <a:cubicBezTo>
                    <a:pt x="266" y="1"/>
                    <a:pt x="0" y="571"/>
                    <a:pt x="76" y="648"/>
                  </a:cubicBezTo>
                  <a:cubicBezTo>
                    <a:pt x="97" y="710"/>
                    <a:pt x="176" y="739"/>
                    <a:pt x="280" y="739"/>
                  </a:cubicBezTo>
                  <a:cubicBezTo>
                    <a:pt x="366" y="739"/>
                    <a:pt x="468" y="720"/>
                    <a:pt x="571" y="686"/>
                  </a:cubicBezTo>
                  <a:cubicBezTo>
                    <a:pt x="685" y="686"/>
                    <a:pt x="837" y="115"/>
                    <a:pt x="647" y="115"/>
                  </a:cubicBezTo>
                  <a:cubicBezTo>
                    <a:pt x="457" y="115"/>
                    <a:pt x="343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7" name="Google Shape;7617;p45"/>
            <p:cNvSpPr/>
            <p:nvPr/>
          </p:nvSpPr>
          <p:spPr>
            <a:xfrm>
              <a:off x="6890428" y="2636094"/>
              <a:ext cx="36316" cy="59267"/>
            </a:xfrm>
            <a:custGeom>
              <a:avLst/>
              <a:gdLst/>
              <a:ahLst/>
              <a:cxnLst/>
              <a:rect l="l" t="t" r="r" b="b"/>
              <a:pathLst>
                <a:path w="663" h="1082" extrusionOk="0">
                  <a:moveTo>
                    <a:pt x="402" y="0"/>
                  </a:moveTo>
                  <a:cubicBezTo>
                    <a:pt x="200" y="0"/>
                    <a:pt x="1" y="994"/>
                    <a:pt x="130" y="1059"/>
                  </a:cubicBezTo>
                  <a:cubicBezTo>
                    <a:pt x="171" y="1073"/>
                    <a:pt x="213" y="1081"/>
                    <a:pt x="257" y="1081"/>
                  </a:cubicBezTo>
                  <a:cubicBezTo>
                    <a:pt x="332" y="1081"/>
                    <a:pt x="414" y="1055"/>
                    <a:pt x="510" y="983"/>
                  </a:cubicBezTo>
                  <a:cubicBezTo>
                    <a:pt x="662" y="906"/>
                    <a:pt x="624" y="298"/>
                    <a:pt x="510" y="108"/>
                  </a:cubicBezTo>
                  <a:cubicBezTo>
                    <a:pt x="475" y="32"/>
                    <a:pt x="439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8" name="Google Shape;7618;p45"/>
            <p:cNvSpPr/>
            <p:nvPr/>
          </p:nvSpPr>
          <p:spPr>
            <a:xfrm>
              <a:off x="6393174" y="2885651"/>
              <a:ext cx="175116" cy="241667"/>
            </a:xfrm>
            <a:custGeom>
              <a:avLst/>
              <a:gdLst/>
              <a:ahLst/>
              <a:cxnLst/>
              <a:rect l="l" t="t" r="r" b="b"/>
              <a:pathLst>
                <a:path w="3197" h="4412" extrusionOk="0">
                  <a:moveTo>
                    <a:pt x="936" y="0"/>
                  </a:moveTo>
                  <a:cubicBezTo>
                    <a:pt x="707" y="0"/>
                    <a:pt x="439" y="298"/>
                    <a:pt x="267" y="421"/>
                  </a:cubicBezTo>
                  <a:cubicBezTo>
                    <a:pt x="1" y="573"/>
                    <a:pt x="533" y="1068"/>
                    <a:pt x="990" y="1677"/>
                  </a:cubicBezTo>
                  <a:cubicBezTo>
                    <a:pt x="1408" y="2285"/>
                    <a:pt x="2322" y="4340"/>
                    <a:pt x="2322" y="4340"/>
                  </a:cubicBezTo>
                  <a:cubicBezTo>
                    <a:pt x="2342" y="4390"/>
                    <a:pt x="2381" y="4411"/>
                    <a:pt x="2432" y="4411"/>
                  </a:cubicBezTo>
                  <a:cubicBezTo>
                    <a:pt x="2572" y="4411"/>
                    <a:pt x="2801" y="4251"/>
                    <a:pt x="2968" y="4111"/>
                  </a:cubicBezTo>
                  <a:cubicBezTo>
                    <a:pt x="3197" y="3921"/>
                    <a:pt x="1485" y="1068"/>
                    <a:pt x="1256" y="345"/>
                  </a:cubicBezTo>
                  <a:cubicBezTo>
                    <a:pt x="1176" y="89"/>
                    <a:pt x="1062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9" name="Google Shape;7619;p45"/>
            <p:cNvSpPr/>
            <p:nvPr/>
          </p:nvSpPr>
          <p:spPr>
            <a:xfrm>
              <a:off x="6383150" y="2840407"/>
              <a:ext cx="58007" cy="50557"/>
            </a:xfrm>
            <a:custGeom>
              <a:avLst/>
              <a:gdLst/>
              <a:ahLst/>
              <a:cxnLst/>
              <a:rect l="l" t="t" r="r" b="b"/>
              <a:pathLst>
                <a:path w="1059" h="923" extrusionOk="0">
                  <a:moveTo>
                    <a:pt x="853" y="1"/>
                  </a:moveTo>
                  <a:cubicBezTo>
                    <a:pt x="739" y="1"/>
                    <a:pt x="595" y="97"/>
                    <a:pt x="420" y="97"/>
                  </a:cubicBezTo>
                  <a:cubicBezTo>
                    <a:pt x="369" y="97"/>
                    <a:pt x="316" y="89"/>
                    <a:pt x="260" y="68"/>
                  </a:cubicBezTo>
                  <a:cubicBezTo>
                    <a:pt x="255" y="67"/>
                    <a:pt x="250" y="66"/>
                    <a:pt x="246" y="66"/>
                  </a:cubicBezTo>
                  <a:cubicBezTo>
                    <a:pt x="66" y="66"/>
                    <a:pt x="0" y="755"/>
                    <a:pt x="260" y="867"/>
                  </a:cubicBezTo>
                  <a:cubicBezTo>
                    <a:pt x="347" y="905"/>
                    <a:pt x="434" y="922"/>
                    <a:pt x="517" y="922"/>
                  </a:cubicBezTo>
                  <a:cubicBezTo>
                    <a:pt x="759" y="922"/>
                    <a:pt x="964" y="780"/>
                    <a:pt x="1021" y="638"/>
                  </a:cubicBezTo>
                  <a:cubicBezTo>
                    <a:pt x="1059" y="448"/>
                    <a:pt x="1059" y="182"/>
                    <a:pt x="945" y="30"/>
                  </a:cubicBezTo>
                  <a:cubicBezTo>
                    <a:pt x="917" y="9"/>
                    <a:pt x="886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0" name="Google Shape;7620;p45"/>
            <p:cNvSpPr/>
            <p:nvPr/>
          </p:nvSpPr>
          <p:spPr>
            <a:xfrm>
              <a:off x="6383205" y="2787001"/>
              <a:ext cx="53789" cy="49188"/>
            </a:xfrm>
            <a:custGeom>
              <a:avLst/>
              <a:gdLst/>
              <a:ahLst/>
              <a:cxnLst/>
              <a:rect l="l" t="t" r="r" b="b"/>
              <a:pathLst>
                <a:path w="982" h="898" extrusionOk="0">
                  <a:moveTo>
                    <a:pt x="688" y="0"/>
                  </a:moveTo>
                  <a:cubicBezTo>
                    <a:pt x="600" y="0"/>
                    <a:pt x="493" y="70"/>
                    <a:pt x="383" y="70"/>
                  </a:cubicBezTo>
                  <a:cubicBezTo>
                    <a:pt x="354" y="70"/>
                    <a:pt x="326" y="65"/>
                    <a:pt x="297" y="54"/>
                  </a:cubicBezTo>
                  <a:cubicBezTo>
                    <a:pt x="284" y="46"/>
                    <a:pt x="271" y="42"/>
                    <a:pt x="258" y="42"/>
                  </a:cubicBezTo>
                  <a:cubicBezTo>
                    <a:pt x="92" y="42"/>
                    <a:pt x="1" y="706"/>
                    <a:pt x="107" y="776"/>
                  </a:cubicBezTo>
                  <a:cubicBezTo>
                    <a:pt x="210" y="802"/>
                    <a:pt x="435" y="898"/>
                    <a:pt x="617" y="898"/>
                  </a:cubicBezTo>
                  <a:cubicBezTo>
                    <a:pt x="703" y="898"/>
                    <a:pt x="780" y="876"/>
                    <a:pt x="830" y="815"/>
                  </a:cubicBezTo>
                  <a:cubicBezTo>
                    <a:pt x="982" y="624"/>
                    <a:pt x="868" y="206"/>
                    <a:pt x="792" y="54"/>
                  </a:cubicBezTo>
                  <a:cubicBezTo>
                    <a:pt x="762" y="14"/>
                    <a:pt x="727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1" name="Google Shape;7621;p45"/>
            <p:cNvSpPr/>
            <p:nvPr/>
          </p:nvSpPr>
          <p:spPr>
            <a:xfrm>
              <a:off x="6389285" y="2734745"/>
              <a:ext cx="45628" cy="44861"/>
            </a:xfrm>
            <a:custGeom>
              <a:avLst/>
              <a:gdLst/>
              <a:ahLst/>
              <a:cxnLst/>
              <a:rect l="l" t="t" r="r" b="b"/>
              <a:pathLst>
                <a:path w="833" h="819" extrusionOk="0">
                  <a:moveTo>
                    <a:pt x="538" y="0"/>
                  </a:moveTo>
                  <a:cubicBezTo>
                    <a:pt x="483" y="0"/>
                    <a:pt x="372" y="100"/>
                    <a:pt x="238" y="100"/>
                  </a:cubicBezTo>
                  <a:cubicBezTo>
                    <a:pt x="221" y="100"/>
                    <a:pt x="204" y="98"/>
                    <a:pt x="186" y="95"/>
                  </a:cubicBezTo>
                  <a:cubicBezTo>
                    <a:pt x="180" y="93"/>
                    <a:pt x="175" y="93"/>
                    <a:pt x="169" y="93"/>
                  </a:cubicBezTo>
                  <a:cubicBezTo>
                    <a:pt x="0" y="93"/>
                    <a:pt x="74" y="666"/>
                    <a:pt x="148" y="703"/>
                  </a:cubicBezTo>
                  <a:cubicBezTo>
                    <a:pt x="295" y="777"/>
                    <a:pt x="459" y="819"/>
                    <a:pt x="576" y="819"/>
                  </a:cubicBezTo>
                  <a:cubicBezTo>
                    <a:pt x="641" y="819"/>
                    <a:pt x="692" y="806"/>
                    <a:pt x="719" y="779"/>
                  </a:cubicBezTo>
                  <a:cubicBezTo>
                    <a:pt x="833" y="665"/>
                    <a:pt x="643" y="57"/>
                    <a:pt x="566" y="18"/>
                  </a:cubicBezTo>
                  <a:cubicBezTo>
                    <a:pt x="560" y="6"/>
                    <a:pt x="550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2" name="Google Shape;7622;p45"/>
            <p:cNvSpPr/>
            <p:nvPr/>
          </p:nvSpPr>
          <p:spPr>
            <a:xfrm>
              <a:off x="6393174" y="2660688"/>
              <a:ext cx="34453" cy="60526"/>
            </a:xfrm>
            <a:custGeom>
              <a:avLst/>
              <a:gdLst/>
              <a:ahLst/>
              <a:cxnLst/>
              <a:rect l="l" t="t" r="r" b="b"/>
              <a:pathLst>
                <a:path w="629" h="1105" extrusionOk="0">
                  <a:moveTo>
                    <a:pt x="383" y="1"/>
                  </a:moveTo>
                  <a:cubicBezTo>
                    <a:pt x="349" y="1"/>
                    <a:pt x="310" y="24"/>
                    <a:pt x="267" y="77"/>
                  </a:cubicBezTo>
                  <a:cubicBezTo>
                    <a:pt x="115" y="267"/>
                    <a:pt x="1" y="876"/>
                    <a:pt x="77" y="990"/>
                  </a:cubicBezTo>
                  <a:cubicBezTo>
                    <a:pt x="229" y="1104"/>
                    <a:pt x="381" y="1104"/>
                    <a:pt x="495" y="1104"/>
                  </a:cubicBezTo>
                  <a:cubicBezTo>
                    <a:pt x="628" y="1104"/>
                    <a:pt x="616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3" name="Google Shape;7623;p45"/>
            <p:cNvSpPr/>
            <p:nvPr/>
          </p:nvSpPr>
          <p:spPr>
            <a:xfrm>
              <a:off x="6668258" y="3180891"/>
              <a:ext cx="160053" cy="392627"/>
            </a:xfrm>
            <a:custGeom>
              <a:avLst/>
              <a:gdLst/>
              <a:ahLst/>
              <a:cxnLst/>
              <a:rect l="l" t="t" r="r" b="b"/>
              <a:pathLst>
                <a:path w="2922" h="7168" extrusionOk="0">
                  <a:moveTo>
                    <a:pt x="2392" y="1"/>
                  </a:moveTo>
                  <a:cubicBezTo>
                    <a:pt x="2307" y="1"/>
                    <a:pt x="2216" y="32"/>
                    <a:pt x="2131" y="91"/>
                  </a:cubicBezTo>
                  <a:cubicBezTo>
                    <a:pt x="1751" y="319"/>
                    <a:pt x="1827" y="890"/>
                    <a:pt x="914" y="1232"/>
                  </a:cubicBezTo>
                  <a:cubicBezTo>
                    <a:pt x="1" y="1575"/>
                    <a:pt x="115" y="2221"/>
                    <a:pt x="381" y="2640"/>
                  </a:cubicBezTo>
                  <a:cubicBezTo>
                    <a:pt x="685" y="3096"/>
                    <a:pt x="571" y="7129"/>
                    <a:pt x="571" y="7129"/>
                  </a:cubicBezTo>
                  <a:lnTo>
                    <a:pt x="2131" y="7129"/>
                  </a:lnTo>
                  <a:lnTo>
                    <a:pt x="2131" y="7167"/>
                  </a:lnTo>
                  <a:cubicBezTo>
                    <a:pt x="2131" y="7167"/>
                    <a:pt x="2245" y="2298"/>
                    <a:pt x="2626" y="1232"/>
                  </a:cubicBezTo>
                  <a:cubicBezTo>
                    <a:pt x="2921" y="375"/>
                    <a:pt x="2689" y="1"/>
                    <a:pt x="2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4" name="Google Shape;7624;p45"/>
            <p:cNvSpPr/>
            <p:nvPr/>
          </p:nvSpPr>
          <p:spPr>
            <a:xfrm>
              <a:off x="6136879" y="2596108"/>
              <a:ext cx="29250" cy="971161"/>
            </a:xfrm>
            <a:custGeom>
              <a:avLst/>
              <a:gdLst/>
              <a:ahLst/>
              <a:cxnLst/>
              <a:rect l="l" t="t" r="r" b="b"/>
              <a:pathLst>
                <a:path w="534" h="17730" extrusionOk="0">
                  <a:moveTo>
                    <a:pt x="0" y="1"/>
                  </a:moveTo>
                  <a:lnTo>
                    <a:pt x="0" y="17729"/>
                  </a:lnTo>
                  <a:lnTo>
                    <a:pt x="533" y="177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5" name="Google Shape;7625;p45"/>
            <p:cNvSpPr/>
            <p:nvPr/>
          </p:nvSpPr>
          <p:spPr>
            <a:xfrm>
              <a:off x="6153531" y="2637792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6" name="Google Shape;7626;p45"/>
            <p:cNvSpPr/>
            <p:nvPr/>
          </p:nvSpPr>
          <p:spPr>
            <a:xfrm>
              <a:off x="6153531" y="276284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7" name="Google Shape;7627;p45"/>
            <p:cNvSpPr/>
            <p:nvPr/>
          </p:nvSpPr>
          <p:spPr>
            <a:xfrm>
              <a:off x="6153531" y="291287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8" name="Google Shape;7628;p45"/>
            <p:cNvSpPr/>
            <p:nvPr/>
          </p:nvSpPr>
          <p:spPr>
            <a:xfrm>
              <a:off x="6153531" y="3035791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1"/>
                  </a:moveTo>
                  <a:lnTo>
                    <a:pt x="1" y="648"/>
                  </a:lnTo>
                  <a:lnTo>
                    <a:pt x="838" y="648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9" name="Google Shape;7629;p45"/>
            <p:cNvSpPr/>
            <p:nvPr/>
          </p:nvSpPr>
          <p:spPr>
            <a:xfrm>
              <a:off x="6153531" y="3162925"/>
              <a:ext cx="45901" cy="33413"/>
            </a:xfrm>
            <a:custGeom>
              <a:avLst/>
              <a:gdLst/>
              <a:ahLst/>
              <a:cxnLst/>
              <a:rect l="l" t="t" r="r" b="b"/>
              <a:pathLst>
                <a:path w="838" h="610" extrusionOk="0">
                  <a:moveTo>
                    <a:pt x="1" y="1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0" name="Google Shape;7630;p45"/>
            <p:cNvSpPr/>
            <p:nvPr/>
          </p:nvSpPr>
          <p:spPr>
            <a:xfrm>
              <a:off x="6153531" y="3285896"/>
              <a:ext cx="45901" cy="35439"/>
            </a:xfrm>
            <a:custGeom>
              <a:avLst/>
              <a:gdLst/>
              <a:ahLst/>
              <a:cxnLst/>
              <a:rect l="l" t="t" r="r" b="b"/>
              <a:pathLst>
                <a:path w="838" h="647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1" name="Google Shape;7631;p45"/>
            <p:cNvSpPr/>
            <p:nvPr/>
          </p:nvSpPr>
          <p:spPr>
            <a:xfrm>
              <a:off x="6153531" y="3435926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2" name="Google Shape;7632;p45"/>
            <p:cNvSpPr/>
            <p:nvPr/>
          </p:nvSpPr>
          <p:spPr>
            <a:xfrm>
              <a:off x="6318186" y="3642211"/>
              <a:ext cx="744009" cy="23006"/>
            </a:xfrm>
            <a:custGeom>
              <a:avLst/>
              <a:gdLst/>
              <a:ahLst/>
              <a:cxnLst/>
              <a:rect l="l" t="t" r="r" b="b"/>
              <a:pathLst>
                <a:path w="1358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3582" y="419"/>
                  </a:lnTo>
                  <a:lnTo>
                    <a:pt x="13582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3" name="Google Shape;7633;p45"/>
            <p:cNvSpPr/>
            <p:nvPr/>
          </p:nvSpPr>
          <p:spPr>
            <a:xfrm>
              <a:off x="6353626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4" name="Google Shape;7634;p45"/>
            <p:cNvSpPr/>
            <p:nvPr/>
          </p:nvSpPr>
          <p:spPr>
            <a:xfrm>
              <a:off x="6524472" y="3602608"/>
              <a:ext cx="35494" cy="50064"/>
            </a:xfrm>
            <a:custGeom>
              <a:avLst/>
              <a:gdLst/>
              <a:ahLst/>
              <a:cxnLst/>
              <a:rect l="l" t="t" r="r" b="b"/>
              <a:pathLst>
                <a:path w="648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47" y="91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5" name="Google Shape;7635;p45"/>
            <p:cNvSpPr/>
            <p:nvPr/>
          </p:nvSpPr>
          <p:spPr>
            <a:xfrm>
              <a:off x="6674502" y="3602608"/>
              <a:ext cx="33413" cy="50064"/>
            </a:xfrm>
            <a:custGeom>
              <a:avLst/>
              <a:gdLst/>
              <a:ahLst/>
              <a:cxnLst/>
              <a:rect l="l" t="t" r="r" b="b"/>
              <a:pathLst>
                <a:path w="610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10" y="914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6" name="Google Shape;7636;p45"/>
            <p:cNvSpPr/>
            <p:nvPr/>
          </p:nvSpPr>
          <p:spPr>
            <a:xfrm>
              <a:off x="6826669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7" name="Google Shape;7637;p45"/>
            <p:cNvSpPr/>
            <p:nvPr/>
          </p:nvSpPr>
          <p:spPr>
            <a:xfrm>
              <a:off x="6968374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8" name="Google Shape;7638;p45"/>
            <p:cNvSpPr/>
            <p:nvPr/>
          </p:nvSpPr>
          <p:spPr>
            <a:xfrm>
              <a:off x="7353885" y="3064987"/>
              <a:ext cx="202175" cy="687974"/>
            </a:xfrm>
            <a:custGeom>
              <a:avLst/>
              <a:gdLst/>
              <a:ahLst/>
              <a:cxnLst/>
              <a:rect l="l" t="t" r="r" b="b"/>
              <a:pathLst>
                <a:path w="3691" h="12560" extrusionOk="0">
                  <a:moveTo>
                    <a:pt x="609" y="0"/>
                  </a:moveTo>
                  <a:cubicBezTo>
                    <a:pt x="609" y="0"/>
                    <a:pt x="0" y="10234"/>
                    <a:pt x="457" y="12441"/>
                  </a:cubicBezTo>
                  <a:cubicBezTo>
                    <a:pt x="457" y="12441"/>
                    <a:pt x="947" y="12559"/>
                    <a:pt x="1556" y="12559"/>
                  </a:cubicBezTo>
                  <a:cubicBezTo>
                    <a:pt x="1860" y="12559"/>
                    <a:pt x="2194" y="12530"/>
                    <a:pt x="2511" y="12441"/>
                  </a:cubicBezTo>
                  <a:cubicBezTo>
                    <a:pt x="3462" y="12136"/>
                    <a:pt x="3691" y="6848"/>
                    <a:pt x="3691" y="6848"/>
                  </a:cubicBezTo>
                  <a:lnTo>
                    <a:pt x="3234" y="110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9" name="Google Shape;7639;p45"/>
            <p:cNvSpPr/>
            <p:nvPr/>
          </p:nvSpPr>
          <p:spPr>
            <a:xfrm>
              <a:off x="7417151" y="3417138"/>
              <a:ext cx="384794" cy="542108"/>
            </a:xfrm>
            <a:custGeom>
              <a:avLst/>
              <a:gdLst/>
              <a:ahLst/>
              <a:cxnLst/>
              <a:rect l="l" t="t" r="r" b="b"/>
              <a:pathLst>
                <a:path w="7025" h="9897" extrusionOk="0">
                  <a:moveTo>
                    <a:pt x="2764" y="1"/>
                  </a:moveTo>
                  <a:cubicBezTo>
                    <a:pt x="2728" y="261"/>
                    <a:pt x="2704" y="522"/>
                    <a:pt x="2688" y="780"/>
                  </a:cubicBezTo>
                  <a:lnTo>
                    <a:pt x="2688" y="780"/>
                  </a:lnTo>
                  <a:cubicBezTo>
                    <a:pt x="2743" y="813"/>
                    <a:pt x="2799" y="848"/>
                    <a:pt x="2855" y="883"/>
                  </a:cubicBezTo>
                  <a:lnTo>
                    <a:pt x="2855" y="883"/>
                  </a:lnTo>
                  <a:cubicBezTo>
                    <a:pt x="2825" y="573"/>
                    <a:pt x="2799" y="279"/>
                    <a:pt x="2764" y="1"/>
                  </a:cubicBezTo>
                  <a:close/>
                  <a:moveTo>
                    <a:pt x="2855" y="883"/>
                  </a:moveTo>
                  <a:cubicBezTo>
                    <a:pt x="2891" y="1251"/>
                    <a:pt x="2930" y="1642"/>
                    <a:pt x="2992" y="2055"/>
                  </a:cubicBezTo>
                  <a:cubicBezTo>
                    <a:pt x="3220" y="4262"/>
                    <a:pt x="5731" y="7115"/>
                    <a:pt x="5959" y="8979"/>
                  </a:cubicBezTo>
                  <a:cubicBezTo>
                    <a:pt x="5959" y="9131"/>
                    <a:pt x="5959" y="9169"/>
                    <a:pt x="5541" y="9322"/>
                  </a:cubicBezTo>
                  <a:cubicBezTo>
                    <a:pt x="5150" y="9464"/>
                    <a:pt x="5490" y="9706"/>
                    <a:pt x="6126" y="9706"/>
                  </a:cubicBezTo>
                  <a:cubicBezTo>
                    <a:pt x="6171" y="9706"/>
                    <a:pt x="6217" y="9705"/>
                    <a:pt x="6264" y="9702"/>
                  </a:cubicBezTo>
                  <a:cubicBezTo>
                    <a:pt x="7025" y="9664"/>
                    <a:pt x="6454" y="5822"/>
                    <a:pt x="6036" y="3996"/>
                  </a:cubicBezTo>
                  <a:cubicBezTo>
                    <a:pt x="5866" y="3259"/>
                    <a:pt x="4329" y="1811"/>
                    <a:pt x="2855" y="883"/>
                  </a:cubicBezTo>
                  <a:close/>
                  <a:moveTo>
                    <a:pt x="739" y="28"/>
                  </a:moveTo>
                  <a:cubicBezTo>
                    <a:pt x="276" y="28"/>
                    <a:pt x="0" y="293"/>
                    <a:pt x="63" y="952"/>
                  </a:cubicBezTo>
                  <a:cubicBezTo>
                    <a:pt x="329" y="3387"/>
                    <a:pt x="1204" y="7191"/>
                    <a:pt x="1356" y="9246"/>
                  </a:cubicBezTo>
                  <a:cubicBezTo>
                    <a:pt x="1356" y="9360"/>
                    <a:pt x="1394" y="9436"/>
                    <a:pt x="938" y="9512"/>
                  </a:cubicBezTo>
                  <a:cubicBezTo>
                    <a:pt x="404" y="9654"/>
                    <a:pt x="768" y="9896"/>
                    <a:pt x="1532" y="9896"/>
                  </a:cubicBezTo>
                  <a:cubicBezTo>
                    <a:pt x="1586" y="9896"/>
                    <a:pt x="1641" y="9895"/>
                    <a:pt x="1699" y="9892"/>
                  </a:cubicBezTo>
                  <a:cubicBezTo>
                    <a:pt x="2497" y="9854"/>
                    <a:pt x="2764" y="6012"/>
                    <a:pt x="2764" y="3957"/>
                  </a:cubicBezTo>
                  <a:cubicBezTo>
                    <a:pt x="2764" y="3476"/>
                    <a:pt x="2601" y="2179"/>
                    <a:pt x="2688" y="780"/>
                  </a:cubicBezTo>
                  <a:lnTo>
                    <a:pt x="2688" y="780"/>
                  </a:lnTo>
                  <a:cubicBezTo>
                    <a:pt x="1947" y="331"/>
                    <a:pt x="1235" y="28"/>
                    <a:pt x="739" y="28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0" name="Google Shape;7640;p45"/>
            <p:cNvSpPr/>
            <p:nvPr/>
          </p:nvSpPr>
          <p:spPr>
            <a:xfrm>
              <a:off x="7403895" y="3219180"/>
              <a:ext cx="387643" cy="671925"/>
            </a:xfrm>
            <a:custGeom>
              <a:avLst/>
              <a:gdLst/>
              <a:ahLst/>
              <a:cxnLst/>
              <a:rect l="l" t="t" r="r" b="b"/>
              <a:pathLst>
                <a:path w="7077" h="12267" extrusionOk="0">
                  <a:moveTo>
                    <a:pt x="989" y="1"/>
                  </a:moveTo>
                  <a:cubicBezTo>
                    <a:pt x="647" y="800"/>
                    <a:pt x="267" y="2474"/>
                    <a:pt x="114" y="4566"/>
                  </a:cubicBezTo>
                  <a:cubicBezTo>
                    <a:pt x="0" y="6696"/>
                    <a:pt x="1370" y="11832"/>
                    <a:pt x="1408" y="12061"/>
                  </a:cubicBezTo>
                  <a:cubicBezTo>
                    <a:pt x="1604" y="12211"/>
                    <a:pt x="1823" y="12266"/>
                    <a:pt x="2031" y="12266"/>
                  </a:cubicBezTo>
                  <a:cubicBezTo>
                    <a:pt x="2349" y="12266"/>
                    <a:pt x="2640" y="12138"/>
                    <a:pt x="2778" y="12023"/>
                  </a:cubicBezTo>
                  <a:cubicBezTo>
                    <a:pt x="3424" y="8599"/>
                    <a:pt x="2930" y="5175"/>
                    <a:pt x="3044" y="4452"/>
                  </a:cubicBezTo>
                  <a:lnTo>
                    <a:pt x="3044" y="4452"/>
                  </a:lnTo>
                  <a:cubicBezTo>
                    <a:pt x="3082" y="5023"/>
                    <a:pt x="2778" y="7153"/>
                    <a:pt x="6011" y="11947"/>
                  </a:cubicBezTo>
                  <a:cubicBezTo>
                    <a:pt x="6201" y="11947"/>
                    <a:pt x="6468" y="11908"/>
                    <a:pt x="7077" y="11604"/>
                  </a:cubicBezTo>
                  <a:cubicBezTo>
                    <a:pt x="6886" y="10501"/>
                    <a:pt x="5441" y="2626"/>
                    <a:pt x="5174" y="533"/>
                  </a:cubicBezTo>
                  <a:cubicBezTo>
                    <a:pt x="4792" y="624"/>
                    <a:pt x="4167" y="767"/>
                    <a:pt x="3453" y="767"/>
                  </a:cubicBezTo>
                  <a:cubicBezTo>
                    <a:pt x="2672" y="767"/>
                    <a:pt x="1784" y="597"/>
                    <a:pt x="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1" name="Google Shape;7641;p45"/>
            <p:cNvSpPr/>
            <p:nvPr/>
          </p:nvSpPr>
          <p:spPr>
            <a:xfrm>
              <a:off x="7390037" y="3004240"/>
              <a:ext cx="368143" cy="370169"/>
            </a:xfrm>
            <a:custGeom>
              <a:avLst/>
              <a:gdLst/>
              <a:ahLst/>
              <a:cxnLst/>
              <a:rect l="l" t="t" r="r" b="b"/>
              <a:pathLst>
                <a:path w="6721" h="6758" extrusionOk="0">
                  <a:moveTo>
                    <a:pt x="2620" y="0"/>
                  </a:moveTo>
                  <a:cubicBezTo>
                    <a:pt x="1568" y="0"/>
                    <a:pt x="1" y="331"/>
                    <a:pt x="63" y="1452"/>
                  </a:cubicBezTo>
                  <a:cubicBezTo>
                    <a:pt x="101" y="2593"/>
                    <a:pt x="177" y="3658"/>
                    <a:pt x="824" y="5789"/>
                  </a:cubicBezTo>
                  <a:cubicBezTo>
                    <a:pt x="1020" y="6513"/>
                    <a:pt x="1576" y="6758"/>
                    <a:pt x="2240" y="6758"/>
                  </a:cubicBezTo>
                  <a:cubicBezTo>
                    <a:pt x="3634" y="6758"/>
                    <a:pt x="5503" y="5675"/>
                    <a:pt x="5503" y="5675"/>
                  </a:cubicBezTo>
                  <a:cubicBezTo>
                    <a:pt x="6721" y="4686"/>
                    <a:pt x="4628" y="3658"/>
                    <a:pt x="5009" y="2327"/>
                  </a:cubicBezTo>
                  <a:cubicBezTo>
                    <a:pt x="5579" y="425"/>
                    <a:pt x="4096" y="158"/>
                    <a:pt x="3221" y="44"/>
                  </a:cubicBezTo>
                  <a:cubicBezTo>
                    <a:pt x="3062" y="17"/>
                    <a:pt x="2854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2" name="Google Shape;7642;p45"/>
            <p:cNvSpPr/>
            <p:nvPr/>
          </p:nvSpPr>
          <p:spPr>
            <a:xfrm>
              <a:off x="7445579" y="3010047"/>
              <a:ext cx="345959" cy="749705"/>
            </a:xfrm>
            <a:custGeom>
              <a:avLst/>
              <a:gdLst/>
              <a:ahLst/>
              <a:cxnLst/>
              <a:rect l="l" t="t" r="r" b="b"/>
              <a:pathLst>
                <a:path w="6316" h="13687" extrusionOk="0">
                  <a:moveTo>
                    <a:pt x="3019" y="1"/>
                  </a:moveTo>
                  <a:cubicBezTo>
                    <a:pt x="2918" y="1"/>
                    <a:pt x="2853" y="14"/>
                    <a:pt x="2853" y="14"/>
                  </a:cubicBezTo>
                  <a:cubicBezTo>
                    <a:pt x="2841" y="13"/>
                    <a:pt x="2828" y="13"/>
                    <a:pt x="2814" y="13"/>
                  </a:cubicBezTo>
                  <a:cubicBezTo>
                    <a:pt x="2273" y="13"/>
                    <a:pt x="1315" y="758"/>
                    <a:pt x="647" y="1612"/>
                  </a:cubicBezTo>
                  <a:cubicBezTo>
                    <a:pt x="0" y="2639"/>
                    <a:pt x="989" y="5188"/>
                    <a:pt x="875" y="7395"/>
                  </a:cubicBezTo>
                  <a:cubicBezTo>
                    <a:pt x="761" y="9563"/>
                    <a:pt x="1940" y="13520"/>
                    <a:pt x="1940" y="13520"/>
                  </a:cubicBezTo>
                  <a:cubicBezTo>
                    <a:pt x="2365" y="13638"/>
                    <a:pt x="2780" y="13686"/>
                    <a:pt x="3175" y="13686"/>
                  </a:cubicBezTo>
                  <a:cubicBezTo>
                    <a:pt x="4944" y="13686"/>
                    <a:pt x="6316" y="12721"/>
                    <a:pt x="6316" y="12721"/>
                  </a:cubicBezTo>
                  <a:cubicBezTo>
                    <a:pt x="6316" y="12721"/>
                    <a:pt x="5631" y="6101"/>
                    <a:pt x="5364" y="5302"/>
                  </a:cubicBezTo>
                  <a:cubicBezTo>
                    <a:pt x="5060" y="4465"/>
                    <a:pt x="4489" y="3476"/>
                    <a:pt x="4299" y="1574"/>
                  </a:cubicBezTo>
                  <a:cubicBezTo>
                    <a:pt x="4152" y="160"/>
                    <a:pt x="3366" y="1"/>
                    <a:pt x="3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3" name="Google Shape;7643;p45"/>
            <p:cNvSpPr/>
            <p:nvPr/>
          </p:nvSpPr>
          <p:spPr>
            <a:xfrm>
              <a:off x="7304587" y="3008732"/>
              <a:ext cx="172267" cy="248021"/>
            </a:xfrm>
            <a:custGeom>
              <a:avLst/>
              <a:gdLst/>
              <a:ahLst/>
              <a:cxnLst/>
              <a:rect l="l" t="t" r="r" b="b"/>
              <a:pathLst>
                <a:path w="3145" h="4528" extrusionOk="0">
                  <a:moveTo>
                    <a:pt x="3145" y="0"/>
                  </a:moveTo>
                  <a:lnTo>
                    <a:pt x="3145" y="0"/>
                  </a:lnTo>
                  <a:cubicBezTo>
                    <a:pt x="1" y="190"/>
                    <a:pt x="2024" y="4528"/>
                    <a:pt x="2041" y="4528"/>
                  </a:cubicBezTo>
                  <a:cubicBezTo>
                    <a:pt x="2042" y="4528"/>
                    <a:pt x="2042" y="4528"/>
                    <a:pt x="2042" y="4527"/>
                  </a:cubicBezTo>
                  <a:cubicBezTo>
                    <a:pt x="1471" y="1674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4" name="Google Shape;7644;p45"/>
            <p:cNvSpPr/>
            <p:nvPr/>
          </p:nvSpPr>
          <p:spPr>
            <a:xfrm>
              <a:off x="7472365" y="2944097"/>
              <a:ext cx="104401" cy="121217"/>
            </a:xfrm>
            <a:custGeom>
              <a:avLst/>
              <a:gdLst/>
              <a:ahLst/>
              <a:cxnLst/>
              <a:rect l="l" t="t" r="r" b="b"/>
              <a:pathLst>
                <a:path w="1906" h="2213" extrusionOk="0">
                  <a:moveTo>
                    <a:pt x="1261" y="1"/>
                  </a:moveTo>
                  <a:lnTo>
                    <a:pt x="120" y="648"/>
                  </a:lnTo>
                  <a:cubicBezTo>
                    <a:pt x="348" y="1256"/>
                    <a:pt x="82" y="1599"/>
                    <a:pt x="6" y="2131"/>
                  </a:cubicBezTo>
                  <a:cubicBezTo>
                    <a:pt x="0" y="2188"/>
                    <a:pt x="39" y="2212"/>
                    <a:pt x="108" y="2212"/>
                  </a:cubicBezTo>
                  <a:cubicBezTo>
                    <a:pt x="508" y="2212"/>
                    <a:pt x="1905" y="1390"/>
                    <a:pt x="1451" y="1066"/>
                  </a:cubicBezTo>
                  <a:cubicBezTo>
                    <a:pt x="919" y="686"/>
                    <a:pt x="1261" y="1"/>
                    <a:pt x="1261" y="1"/>
                  </a:cubicBezTo>
                  <a:close/>
                </a:path>
              </a:pathLst>
            </a:custGeom>
            <a:solidFill>
              <a:srgbClr val="E6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5" name="Google Shape;7645;p45"/>
            <p:cNvSpPr/>
            <p:nvPr/>
          </p:nvSpPr>
          <p:spPr>
            <a:xfrm>
              <a:off x="7426791" y="2857825"/>
              <a:ext cx="143839" cy="167173"/>
            </a:xfrm>
            <a:custGeom>
              <a:avLst/>
              <a:gdLst/>
              <a:ahLst/>
              <a:cxnLst/>
              <a:rect l="l" t="t" r="r" b="b"/>
              <a:pathLst>
                <a:path w="2626" h="3052" extrusionOk="0">
                  <a:moveTo>
                    <a:pt x="1485" y="1"/>
                  </a:moveTo>
                  <a:cubicBezTo>
                    <a:pt x="1312" y="1"/>
                    <a:pt x="1128" y="69"/>
                    <a:pt x="952" y="244"/>
                  </a:cubicBezTo>
                  <a:cubicBezTo>
                    <a:pt x="457" y="663"/>
                    <a:pt x="1" y="2565"/>
                    <a:pt x="457" y="2984"/>
                  </a:cubicBezTo>
                  <a:cubicBezTo>
                    <a:pt x="501" y="3028"/>
                    <a:pt x="582" y="3051"/>
                    <a:pt x="687" y="3051"/>
                  </a:cubicBezTo>
                  <a:cubicBezTo>
                    <a:pt x="1036" y="3051"/>
                    <a:pt x="1655" y="2790"/>
                    <a:pt x="2093" y="2147"/>
                  </a:cubicBezTo>
                  <a:cubicBezTo>
                    <a:pt x="2321" y="1804"/>
                    <a:pt x="2626" y="1119"/>
                    <a:pt x="2245" y="511"/>
                  </a:cubicBezTo>
                  <a:cubicBezTo>
                    <a:pt x="2143" y="281"/>
                    <a:pt x="1836" y="1"/>
                    <a:pt x="1485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6" name="Google Shape;7646;p45"/>
            <p:cNvSpPr/>
            <p:nvPr/>
          </p:nvSpPr>
          <p:spPr>
            <a:xfrm>
              <a:off x="7447661" y="2848733"/>
              <a:ext cx="137595" cy="141265"/>
            </a:xfrm>
            <a:custGeom>
              <a:avLst/>
              <a:gdLst/>
              <a:ahLst/>
              <a:cxnLst/>
              <a:rect l="l" t="t" r="r" b="b"/>
              <a:pathLst>
                <a:path w="2512" h="2579" extrusionOk="0">
                  <a:moveTo>
                    <a:pt x="1053" y="0"/>
                  </a:moveTo>
                  <a:cubicBezTo>
                    <a:pt x="649" y="0"/>
                    <a:pt x="258" y="202"/>
                    <a:pt x="76" y="639"/>
                  </a:cubicBezTo>
                  <a:cubicBezTo>
                    <a:pt x="0" y="867"/>
                    <a:pt x="38" y="905"/>
                    <a:pt x="761" y="1019"/>
                  </a:cubicBezTo>
                  <a:cubicBezTo>
                    <a:pt x="1484" y="1095"/>
                    <a:pt x="1598" y="1057"/>
                    <a:pt x="1522" y="1247"/>
                  </a:cubicBezTo>
                  <a:cubicBezTo>
                    <a:pt x="1332" y="1780"/>
                    <a:pt x="1788" y="1628"/>
                    <a:pt x="1560" y="2236"/>
                  </a:cubicBezTo>
                  <a:cubicBezTo>
                    <a:pt x="1459" y="2481"/>
                    <a:pt x="1484" y="2579"/>
                    <a:pt x="1568" y="2579"/>
                  </a:cubicBezTo>
                  <a:cubicBezTo>
                    <a:pt x="1705" y="2579"/>
                    <a:pt x="2003" y="2316"/>
                    <a:pt x="2169" y="2008"/>
                  </a:cubicBezTo>
                  <a:cubicBezTo>
                    <a:pt x="2245" y="1932"/>
                    <a:pt x="2511" y="1438"/>
                    <a:pt x="2169" y="677"/>
                  </a:cubicBezTo>
                  <a:cubicBezTo>
                    <a:pt x="1950" y="240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7" name="Google Shape;7647;p45"/>
            <p:cNvSpPr/>
            <p:nvPr/>
          </p:nvSpPr>
          <p:spPr>
            <a:xfrm>
              <a:off x="7462231" y="2848733"/>
              <a:ext cx="123025" cy="141374"/>
            </a:xfrm>
            <a:custGeom>
              <a:avLst/>
              <a:gdLst/>
              <a:ahLst/>
              <a:cxnLst/>
              <a:rect l="l" t="t" r="r" b="b"/>
              <a:pathLst>
                <a:path w="2246" h="2581" extrusionOk="0">
                  <a:moveTo>
                    <a:pt x="800" y="0"/>
                  </a:moveTo>
                  <a:cubicBezTo>
                    <a:pt x="524" y="0"/>
                    <a:pt x="251" y="107"/>
                    <a:pt x="39" y="334"/>
                  </a:cubicBezTo>
                  <a:cubicBezTo>
                    <a:pt x="1" y="448"/>
                    <a:pt x="39" y="601"/>
                    <a:pt x="381" y="639"/>
                  </a:cubicBezTo>
                  <a:cubicBezTo>
                    <a:pt x="1218" y="791"/>
                    <a:pt x="1484" y="677"/>
                    <a:pt x="1522" y="1057"/>
                  </a:cubicBezTo>
                  <a:cubicBezTo>
                    <a:pt x="1598" y="1400"/>
                    <a:pt x="1294" y="1476"/>
                    <a:pt x="1446" y="1932"/>
                  </a:cubicBezTo>
                  <a:cubicBezTo>
                    <a:pt x="1598" y="2351"/>
                    <a:pt x="1104" y="2389"/>
                    <a:pt x="1218" y="2541"/>
                  </a:cubicBezTo>
                  <a:cubicBezTo>
                    <a:pt x="1232" y="2568"/>
                    <a:pt x="1255" y="2581"/>
                    <a:pt x="1286" y="2581"/>
                  </a:cubicBezTo>
                  <a:cubicBezTo>
                    <a:pt x="1425" y="2581"/>
                    <a:pt x="1709" y="2320"/>
                    <a:pt x="1865" y="2008"/>
                  </a:cubicBezTo>
                  <a:cubicBezTo>
                    <a:pt x="1903" y="1932"/>
                    <a:pt x="2245" y="1361"/>
                    <a:pt x="1865" y="677"/>
                  </a:cubicBezTo>
                  <a:cubicBezTo>
                    <a:pt x="1636" y="242"/>
                    <a:pt x="1215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8" name="Google Shape;7648;p45"/>
            <p:cNvSpPr/>
            <p:nvPr/>
          </p:nvSpPr>
          <p:spPr>
            <a:xfrm>
              <a:off x="7370701" y="3141946"/>
              <a:ext cx="77014" cy="598253"/>
            </a:xfrm>
            <a:custGeom>
              <a:avLst/>
              <a:gdLst/>
              <a:ahLst/>
              <a:cxnLst/>
              <a:rect l="l" t="t" r="r" b="b"/>
              <a:pathLst>
                <a:path w="1406" h="10922" extrusionOk="0">
                  <a:moveTo>
                    <a:pt x="422" y="0"/>
                  </a:moveTo>
                  <a:cubicBezTo>
                    <a:pt x="1" y="0"/>
                    <a:pt x="416" y="8829"/>
                    <a:pt x="416" y="8829"/>
                  </a:cubicBezTo>
                  <a:lnTo>
                    <a:pt x="1405" y="10922"/>
                  </a:lnTo>
                  <a:lnTo>
                    <a:pt x="720" y="878"/>
                  </a:lnTo>
                  <a:cubicBezTo>
                    <a:pt x="592" y="263"/>
                    <a:pt x="494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9" name="Google Shape;7649;p45"/>
            <p:cNvSpPr/>
            <p:nvPr/>
          </p:nvSpPr>
          <p:spPr>
            <a:xfrm>
              <a:off x="7261478" y="3052498"/>
              <a:ext cx="436283" cy="214663"/>
            </a:xfrm>
            <a:custGeom>
              <a:avLst/>
              <a:gdLst/>
              <a:ahLst/>
              <a:cxnLst/>
              <a:rect l="l" t="t" r="r" b="b"/>
              <a:pathLst>
                <a:path w="7965" h="3919" extrusionOk="0">
                  <a:moveTo>
                    <a:pt x="6343" y="0"/>
                  </a:moveTo>
                  <a:cubicBezTo>
                    <a:pt x="6091" y="0"/>
                    <a:pt x="5796" y="76"/>
                    <a:pt x="5530" y="305"/>
                  </a:cubicBezTo>
                  <a:cubicBezTo>
                    <a:pt x="4883" y="875"/>
                    <a:pt x="4312" y="2207"/>
                    <a:pt x="3095" y="2397"/>
                  </a:cubicBezTo>
                  <a:cubicBezTo>
                    <a:pt x="2949" y="2420"/>
                    <a:pt x="2813" y="2431"/>
                    <a:pt x="2686" y="2431"/>
                  </a:cubicBezTo>
                  <a:cubicBezTo>
                    <a:pt x="1786" y="2431"/>
                    <a:pt x="1336" y="1893"/>
                    <a:pt x="1002" y="1560"/>
                  </a:cubicBezTo>
                  <a:cubicBezTo>
                    <a:pt x="622" y="1180"/>
                    <a:pt x="622" y="875"/>
                    <a:pt x="394" y="685"/>
                  </a:cubicBezTo>
                  <a:cubicBezTo>
                    <a:pt x="347" y="638"/>
                    <a:pt x="298" y="615"/>
                    <a:pt x="255" y="615"/>
                  </a:cubicBezTo>
                  <a:cubicBezTo>
                    <a:pt x="88" y="615"/>
                    <a:pt x="1" y="956"/>
                    <a:pt x="394" y="1560"/>
                  </a:cubicBezTo>
                  <a:cubicBezTo>
                    <a:pt x="622" y="1940"/>
                    <a:pt x="1573" y="3919"/>
                    <a:pt x="3057" y="3919"/>
                  </a:cubicBezTo>
                  <a:cubicBezTo>
                    <a:pt x="4959" y="3919"/>
                    <a:pt x="7965" y="1065"/>
                    <a:pt x="6899" y="152"/>
                  </a:cubicBezTo>
                  <a:cubicBezTo>
                    <a:pt x="6804" y="76"/>
                    <a:pt x="6595" y="0"/>
                    <a:pt x="6343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0" name="Google Shape;7650;p45"/>
            <p:cNvSpPr/>
            <p:nvPr/>
          </p:nvSpPr>
          <p:spPr>
            <a:xfrm>
              <a:off x="7472639" y="3044555"/>
              <a:ext cx="235532" cy="191384"/>
            </a:xfrm>
            <a:custGeom>
              <a:avLst/>
              <a:gdLst/>
              <a:ahLst/>
              <a:cxnLst/>
              <a:rect l="l" t="t" r="r" b="b"/>
              <a:pathLst>
                <a:path w="4300" h="3494" extrusionOk="0">
                  <a:moveTo>
                    <a:pt x="2590" y="0"/>
                  </a:moveTo>
                  <a:cubicBezTo>
                    <a:pt x="2309" y="0"/>
                    <a:pt x="1951" y="107"/>
                    <a:pt x="1523" y="450"/>
                  </a:cubicBezTo>
                  <a:cubicBezTo>
                    <a:pt x="381" y="1325"/>
                    <a:pt x="1" y="1857"/>
                    <a:pt x="1" y="1857"/>
                  </a:cubicBezTo>
                  <a:cubicBezTo>
                    <a:pt x="1" y="1857"/>
                    <a:pt x="343" y="2770"/>
                    <a:pt x="1637" y="3493"/>
                  </a:cubicBezTo>
                  <a:cubicBezTo>
                    <a:pt x="1637" y="3493"/>
                    <a:pt x="4300" y="1248"/>
                    <a:pt x="3311" y="297"/>
                  </a:cubicBezTo>
                  <a:cubicBezTo>
                    <a:pt x="3311" y="297"/>
                    <a:pt x="3058" y="0"/>
                    <a:pt x="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1" name="Google Shape;7651;p45"/>
            <p:cNvSpPr/>
            <p:nvPr/>
          </p:nvSpPr>
          <p:spPr>
            <a:xfrm>
              <a:off x="6468217" y="3529976"/>
              <a:ext cx="569331" cy="372963"/>
            </a:xfrm>
            <a:custGeom>
              <a:avLst/>
              <a:gdLst/>
              <a:ahLst/>
              <a:cxnLst/>
              <a:rect l="l" t="t" r="r" b="b"/>
              <a:pathLst>
                <a:path w="10394" h="6809" extrusionOk="0">
                  <a:moveTo>
                    <a:pt x="9171" y="0"/>
                  </a:moveTo>
                  <a:cubicBezTo>
                    <a:pt x="9123" y="0"/>
                    <a:pt x="9071" y="11"/>
                    <a:pt x="9017" y="33"/>
                  </a:cubicBezTo>
                  <a:cubicBezTo>
                    <a:pt x="6515" y="1090"/>
                    <a:pt x="2977" y="1232"/>
                    <a:pt x="1253" y="1232"/>
                  </a:cubicBezTo>
                  <a:cubicBezTo>
                    <a:pt x="618" y="1232"/>
                    <a:pt x="229" y="1213"/>
                    <a:pt x="229" y="1213"/>
                  </a:cubicBezTo>
                  <a:lnTo>
                    <a:pt x="229" y="1213"/>
                  </a:lnTo>
                  <a:lnTo>
                    <a:pt x="1674" y="2696"/>
                  </a:lnTo>
                  <a:lnTo>
                    <a:pt x="77" y="3876"/>
                  </a:lnTo>
                  <a:lnTo>
                    <a:pt x="761" y="4408"/>
                  </a:lnTo>
                  <a:lnTo>
                    <a:pt x="0" y="5398"/>
                  </a:lnTo>
                  <a:cubicBezTo>
                    <a:pt x="0" y="5398"/>
                    <a:pt x="752" y="5319"/>
                    <a:pt x="1864" y="5319"/>
                  </a:cubicBezTo>
                  <a:cubicBezTo>
                    <a:pt x="3756" y="5319"/>
                    <a:pt x="6691" y="5545"/>
                    <a:pt x="8751" y="6767"/>
                  </a:cubicBezTo>
                  <a:cubicBezTo>
                    <a:pt x="8793" y="6795"/>
                    <a:pt x="8834" y="6809"/>
                    <a:pt x="8875" y="6809"/>
                  </a:cubicBezTo>
                  <a:cubicBezTo>
                    <a:pt x="9797" y="6809"/>
                    <a:pt x="10393" y="0"/>
                    <a:pt x="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2" name="Google Shape;7652;p45"/>
            <p:cNvSpPr/>
            <p:nvPr/>
          </p:nvSpPr>
          <p:spPr>
            <a:xfrm>
              <a:off x="5846020" y="3507189"/>
              <a:ext cx="786843" cy="406047"/>
            </a:xfrm>
            <a:custGeom>
              <a:avLst/>
              <a:gdLst/>
              <a:ahLst/>
              <a:cxnLst/>
              <a:rect l="l" t="t" r="r" b="b"/>
              <a:pathLst>
                <a:path w="14365" h="7413" extrusionOk="0">
                  <a:moveTo>
                    <a:pt x="1547" y="0"/>
                  </a:moveTo>
                  <a:cubicBezTo>
                    <a:pt x="554" y="0"/>
                    <a:pt x="1" y="7412"/>
                    <a:pt x="1163" y="7412"/>
                  </a:cubicBezTo>
                  <a:cubicBezTo>
                    <a:pt x="1211" y="7412"/>
                    <a:pt x="1262" y="7399"/>
                    <a:pt x="1316" y="7373"/>
                  </a:cubicBezTo>
                  <a:cubicBezTo>
                    <a:pt x="4740" y="5775"/>
                    <a:pt x="13109" y="5737"/>
                    <a:pt x="13109" y="5737"/>
                  </a:cubicBezTo>
                  <a:lnTo>
                    <a:pt x="14251" y="3987"/>
                  </a:lnTo>
                  <a:lnTo>
                    <a:pt x="14365" y="3074"/>
                  </a:lnTo>
                  <a:lnTo>
                    <a:pt x="13794" y="2313"/>
                  </a:lnTo>
                  <a:lnTo>
                    <a:pt x="13528" y="1591"/>
                  </a:lnTo>
                  <a:cubicBezTo>
                    <a:pt x="13528" y="1591"/>
                    <a:pt x="12768" y="1628"/>
                    <a:pt x="11614" y="1628"/>
                  </a:cubicBezTo>
                  <a:cubicBezTo>
                    <a:pt x="8886" y="1628"/>
                    <a:pt x="3957" y="1421"/>
                    <a:pt x="1658" y="31"/>
                  </a:cubicBezTo>
                  <a:cubicBezTo>
                    <a:pt x="1621" y="10"/>
                    <a:pt x="1583" y="0"/>
                    <a:pt x="1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3" name="Google Shape;7653;p45"/>
            <p:cNvSpPr/>
            <p:nvPr/>
          </p:nvSpPr>
          <p:spPr>
            <a:xfrm>
              <a:off x="6843321" y="3431051"/>
              <a:ext cx="358448" cy="548462"/>
            </a:xfrm>
            <a:custGeom>
              <a:avLst/>
              <a:gdLst/>
              <a:ahLst/>
              <a:cxnLst/>
              <a:rect l="l" t="t" r="r" b="b"/>
              <a:pathLst>
                <a:path w="6544" h="10013" extrusionOk="0">
                  <a:moveTo>
                    <a:pt x="3413" y="1"/>
                  </a:moveTo>
                  <a:cubicBezTo>
                    <a:pt x="2003" y="1"/>
                    <a:pt x="812" y="1025"/>
                    <a:pt x="609" y="2410"/>
                  </a:cubicBezTo>
                  <a:cubicBezTo>
                    <a:pt x="457" y="3323"/>
                    <a:pt x="1408" y="3970"/>
                    <a:pt x="1332" y="4845"/>
                  </a:cubicBezTo>
                  <a:cubicBezTo>
                    <a:pt x="1294" y="5568"/>
                    <a:pt x="381" y="5948"/>
                    <a:pt x="229" y="6633"/>
                  </a:cubicBezTo>
                  <a:cubicBezTo>
                    <a:pt x="0" y="8231"/>
                    <a:pt x="1028" y="9676"/>
                    <a:pt x="2625" y="9981"/>
                  </a:cubicBezTo>
                  <a:cubicBezTo>
                    <a:pt x="2771" y="10002"/>
                    <a:pt x="2916" y="10012"/>
                    <a:pt x="3059" y="10012"/>
                  </a:cubicBezTo>
                  <a:cubicBezTo>
                    <a:pt x="4451" y="10012"/>
                    <a:pt x="5694" y="9033"/>
                    <a:pt x="5935" y="7584"/>
                  </a:cubicBezTo>
                  <a:cubicBezTo>
                    <a:pt x="6087" y="6709"/>
                    <a:pt x="5783" y="5834"/>
                    <a:pt x="5212" y="5187"/>
                  </a:cubicBezTo>
                  <a:cubicBezTo>
                    <a:pt x="5783" y="4731"/>
                    <a:pt x="6164" y="4084"/>
                    <a:pt x="6316" y="3361"/>
                  </a:cubicBezTo>
                  <a:cubicBezTo>
                    <a:pt x="6544" y="1801"/>
                    <a:pt x="5517" y="318"/>
                    <a:pt x="3957" y="51"/>
                  </a:cubicBezTo>
                  <a:cubicBezTo>
                    <a:pt x="3773" y="17"/>
                    <a:pt x="3591" y="1"/>
                    <a:pt x="3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4" name="Google Shape;7654;p45"/>
            <p:cNvSpPr/>
            <p:nvPr/>
          </p:nvSpPr>
          <p:spPr>
            <a:xfrm>
              <a:off x="5709683" y="3427984"/>
              <a:ext cx="325144" cy="548900"/>
            </a:xfrm>
            <a:custGeom>
              <a:avLst/>
              <a:gdLst/>
              <a:ahLst/>
              <a:cxnLst/>
              <a:rect l="l" t="t" r="r" b="b"/>
              <a:pathLst>
                <a:path w="5936" h="10021" extrusionOk="0">
                  <a:moveTo>
                    <a:pt x="2918" y="0"/>
                  </a:moveTo>
                  <a:cubicBezTo>
                    <a:pt x="1497" y="0"/>
                    <a:pt x="277" y="1010"/>
                    <a:pt x="0" y="2428"/>
                  </a:cubicBezTo>
                  <a:lnTo>
                    <a:pt x="0" y="2808"/>
                  </a:lnTo>
                  <a:cubicBezTo>
                    <a:pt x="638" y="2128"/>
                    <a:pt x="1207" y="1875"/>
                    <a:pt x="1676" y="1875"/>
                  </a:cubicBezTo>
                  <a:cubicBezTo>
                    <a:pt x="2466" y="1875"/>
                    <a:pt x="2972" y="2592"/>
                    <a:pt x="3044" y="3189"/>
                  </a:cubicBezTo>
                  <a:cubicBezTo>
                    <a:pt x="3158" y="4216"/>
                    <a:pt x="2055" y="3912"/>
                    <a:pt x="3234" y="6385"/>
                  </a:cubicBezTo>
                  <a:cubicBezTo>
                    <a:pt x="4033" y="8096"/>
                    <a:pt x="3044" y="9352"/>
                    <a:pt x="2321" y="9999"/>
                  </a:cubicBezTo>
                  <a:cubicBezTo>
                    <a:pt x="2433" y="10013"/>
                    <a:pt x="2545" y="10021"/>
                    <a:pt x="2656" y="10021"/>
                  </a:cubicBezTo>
                  <a:cubicBezTo>
                    <a:pt x="3967" y="10021"/>
                    <a:pt x="5116" y="9008"/>
                    <a:pt x="5327" y="7640"/>
                  </a:cubicBezTo>
                  <a:cubicBezTo>
                    <a:pt x="5479" y="6727"/>
                    <a:pt x="5174" y="5890"/>
                    <a:pt x="4604" y="5243"/>
                  </a:cubicBezTo>
                  <a:cubicBezTo>
                    <a:pt x="5174" y="4787"/>
                    <a:pt x="5555" y="4140"/>
                    <a:pt x="5707" y="3379"/>
                  </a:cubicBezTo>
                  <a:cubicBezTo>
                    <a:pt x="5935" y="1781"/>
                    <a:pt x="4908" y="336"/>
                    <a:pt x="3348" y="31"/>
                  </a:cubicBezTo>
                  <a:cubicBezTo>
                    <a:pt x="3203" y="10"/>
                    <a:pt x="3059" y="0"/>
                    <a:pt x="2918" y="0"/>
                  </a:cubicBezTo>
                  <a:close/>
                </a:path>
              </a:pathLst>
            </a:custGeom>
            <a:solidFill>
              <a:srgbClr val="E1F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5" name="Google Shape;7655;p45"/>
            <p:cNvSpPr/>
            <p:nvPr/>
          </p:nvSpPr>
          <p:spPr>
            <a:xfrm>
              <a:off x="5676325" y="3431654"/>
              <a:ext cx="358502" cy="549941"/>
            </a:xfrm>
            <a:custGeom>
              <a:avLst/>
              <a:gdLst/>
              <a:ahLst/>
              <a:cxnLst/>
              <a:rect l="l" t="t" r="r" b="b"/>
              <a:pathLst>
                <a:path w="6545" h="10040" extrusionOk="0">
                  <a:moveTo>
                    <a:pt x="3469" y="1"/>
                  </a:moveTo>
                  <a:cubicBezTo>
                    <a:pt x="2036" y="1"/>
                    <a:pt x="815" y="1034"/>
                    <a:pt x="609" y="2437"/>
                  </a:cubicBezTo>
                  <a:cubicBezTo>
                    <a:pt x="457" y="3350"/>
                    <a:pt x="1408" y="4035"/>
                    <a:pt x="1332" y="4872"/>
                  </a:cubicBezTo>
                  <a:cubicBezTo>
                    <a:pt x="1294" y="5595"/>
                    <a:pt x="381" y="5975"/>
                    <a:pt x="229" y="6698"/>
                  </a:cubicBezTo>
                  <a:cubicBezTo>
                    <a:pt x="1" y="8258"/>
                    <a:pt x="1028" y="9741"/>
                    <a:pt x="2588" y="10008"/>
                  </a:cubicBezTo>
                  <a:cubicBezTo>
                    <a:pt x="2737" y="10029"/>
                    <a:pt x="2885" y="10039"/>
                    <a:pt x="3032" y="10039"/>
                  </a:cubicBezTo>
                  <a:cubicBezTo>
                    <a:pt x="4452" y="10039"/>
                    <a:pt x="5694" y="9063"/>
                    <a:pt x="5936" y="7649"/>
                  </a:cubicBezTo>
                  <a:cubicBezTo>
                    <a:pt x="6088" y="6736"/>
                    <a:pt x="5783" y="5861"/>
                    <a:pt x="5213" y="5214"/>
                  </a:cubicBezTo>
                  <a:cubicBezTo>
                    <a:pt x="5783" y="4796"/>
                    <a:pt x="6164" y="4111"/>
                    <a:pt x="6316" y="3350"/>
                  </a:cubicBezTo>
                  <a:cubicBezTo>
                    <a:pt x="6544" y="1790"/>
                    <a:pt x="5517" y="307"/>
                    <a:pt x="3957" y="40"/>
                  </a:cubicBezTo>
                  <a:cubicBezTo>
                    <a:pt x="3793" y="13"/>
                    <a:pt x="363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6" name="Google Shape;7656;p45"/>
            <p:cNvSpPr/>
            <p:nvPr/>
          </p:nvSpPr>
          <p:spPr>
            <a:xfrm>
              <a:off x="7438070" y="3936059"/>
              <a:ext cx="97061" cy="29579"/>
            </a:xfrm>
            <a:custGeom>
              <a:avLst/>
              <a:gdLst/>
              <a:ahLst/>
              <a:cxnLst/>
              <a:rect l="l" t="t" r="r" b="b"/>
              <a:pathLst>
                <a:path w="1772" h="540" extrusionOk="0">
                  <a:moveTo>
                    <a:pt x="1750" y="1"/>
                  </a:moveTo>
                  <a:cubicBezTo>
                    <a:pt x="1750" y="1"/>
                    <a:pt x="1455" y="148"/>
                    <a:pt x="1135" y="148"/>
                  </a:cubicBezTo>
                  <a:cubicBezTo>
                    <a:pt x="995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57" y="381"/>
                  </a:cubicBezTo>
                  <a:cubicBezTo>
                    <a:pt x="654" y="464"/>
                    <a:pt x="931" y="539"/>
                    <a:pt x="1178" y="539"/>
                  </a:cubicBezTo>
                  <a:cubicBezTo>
                    <a:pt x="1500" y="539"/>
                    <a:pt x="1772" y="410"/>
                    <a:pt x="1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7" name="Google Shape;7657;p45"/>
            <p:cNvSpPr/>
            <p:nvPr/>
          </p:nvSpPr>
          <p:spPr>
            <a:xfrm>
              <a:off x="7681876" y="3925298"/>
              <a:ext cx="99143" cy="27661"/>
            </a:xfrm>
            <a:custGeom>
              <a:avLst/>
              <a:gdLst/>
              <a:ahLst/>
              <a:cxnLst/>
              <a:rect l="l" t="t" r="r" b="b"/>
              <a:pathLst>
                <a:path w="1810" h="505" extrusionOk="0">
                  <a:moveTo>
                    <a:pt x="1788" y="1"/>
                  </a:moveTo>
                  <a:cubicBezTo>
                    <a:pt x="1788" y="1"/>
                    <a:pt x="1475" y="148"/>
                    <a:pt x="1144" y="148"/>
                  </a:cubicBezTo>
                  <a:cubicBezTo>
                    <a:pt x="999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95" y="343"/>
                  </a:cubicBezTo>
                  <a:cubicBezTo>
                    <a:pt x="680" y="427"/>
                    <a:pt x="962" y="504"/>
                    <a:pt x="1216" y="504"/>
                  </a:cubicBezTo>
                  <a:cubicBezTo>
                    <a:pt x="1535" y="504"/>
                    <a:pt x="1809" y="382"/>
                    <a:pt x="1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58" name="Google Shape;7658;p45"/>
          <p:cNvSpPr/>
          <p:nvPr/>
        </p:nvSpPr>
        <p:spPr>
          <a:xfrm>
            <a:off x="5139499" y="4240642"/>
            <a:ext cx="182972" cy="18297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3" name="Google Shape;7663;p46"/>
          <p:cNvSpPr txBox="1">
            <a:spLocks noGrp="1"/>
          </p:cNvSpPr>
          <p:nvPr>
            <p:ph type="subTitle" idx="1"/>
          </p:nvPr>
        </p:nvSpPr>
        <p:spPr>
          <a:xfrm>
            <a:off x="821950" y="3650700"/>
            <a:ext cx="7172700" cy="10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Scatterers representing heart structures are generated.</a:t>
            </a:r>
            <a:endParaRPr sz="2400"/>
          </a:p>
        </p:txBody>
      </p:sp>
      <p:pic>
        <p:nvPicPr>
          <p:cNvPr id="7664" name="Google Shape;766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850" y="371475"/>
            <a:ext cx="77343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" name="Google Shape;7669;p47"/>
          <p:cNvSpPr txBox="1">
            <a:spLocks noGrp="1"/>
          </p:cNvSpPr>
          <p:nvPr>
            <p:ph type="title"/>
          </p:nvPr>
        </p:nvSpPr>
        <p:spPr>
          <a:xfrm flipH="1">
            <a:off x="3895474" y="2966488"/>
            <a:ext cx="559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I/Q Demodulation</a:t>
            </a:r>
            <a:endParaRPr/>
          </a:p>
        </p:txBody>
      </p:sp>
      <p:sp>
        <p:nvSpPr>
          <p:cNvPr id="7670" name="Google Shape;7670;p47"/>
          <p:cNvSpPr txBox="1">
            <a:spLocks noGrp="1"/>
          </p:cNvSpPr>
          <p:nvPr>
            <p:ph type="title" idx="2"/>
          </p:nvPr>
        </p:nvSpPr>
        <p:spPr>
          <a:xfrm flipH="1">
            <a:off x="5819227" y="1283725"/>
            <a:ext cx="1818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7671" name="Google Shape;7671;p47"/>
          <p:cNvGrpSpPr/>
          <p:nvPr/>
        </p:nvGrpSpPr>
        <p:grpSpPr>
          <a:xfrm flipH="1">
            <a:off x="469075" y="1174834"/>
            <a:ext cx="3287909" cy="2823173"/>
            <a:chOff x="5676325" y="2156425"/>
            <a:chExt cx="2125620" cy="1825170"/>
          </a:xfrm>
        </p:grpSpPr>
        <p:sp>
          <p:nvSpPr>
            <p:cNvPr id="7672" name="Google Shape;7672;p47"/>
            <p:cNvSpPr/>
            <p:nvPr/>
          </p:nvSpPr>
          <p:spPr>
            <a:xfrm>
              <a:off x="7142232" y="3011526"/>
              <a:ext cx="422151" cy="262920"/>
            </a:xfrm>
            <a:custGeom>
              <a:avLst/>
              <a:gdLst/>
              <a:ahLst/>
              <a:cxnLst/>
              <a:rect l="l" t="t" r="r" b="b"/>
              <a:pathLst>
                <a:path w="7707" h="4800" extrusionOk="0">
                  <a:moveTo>
                    <a:pt x="6310" y="0"/>
                  </a:moveTo>
                  <a:cubicBezTo>
                    <a:pt x="6014" y="0"/>
                    <a:pt x="5497" y="136"/>
                    <a:pt x="5196" y="558"/>
                  </a:cubicBezTo>
                  <a:cubicBezTo>
                    <a:pt x="4701" y="1281"/>
                    <a:pt x="4511" y="2765"/>
                    <a:pt x="3446" y="3259"/>
                  </a:cubicBezTo>
                  <a:cubicBezTo>
                    <a:pt x="3074" y="3439"/>
                    <a:pt x="2750" y="3506"/>
                    <a:pt x="2466" y="3506"/>
                  </a:cubicBezTo>
                  <a:cubicBezTo>
                    <a:pt x="1907" y="3506"/>
                    <a:pt x="1504" y="3245"/>
                    <a:pt x="1201" y="3069"/>
                  </a:cubicBezTo>
                  <a:cubicBezTo>
                    <a:pt x="707" y="2841"/>
                    <a:pt x="630" y="2498"/>
                    <a:pt x="326" y="2384"/>
                  </a:cubicBezTo>
                  <a:cubicBezTo>
                    <a:pt x="292" y="2369"/>
                    <a:pt x="260" y="2362"/>
                    <a:pt x="231" y="2362"/>
                  </a:cubicBezTo>
                  <a:cubicBezTo>
                    <a:pt x="35" y="2362"/>
                    <a:pt x="0" y="2691"/>
                    <a:pt x="630" y="3221"/>
                  </a:cubicBezTo>
                  <a:cubicBezTo>
                    <a:pt x="938" y="3460"/>
                    <a:pt x="2132" y="4800"/>
                    <a:pt x="3390" y="4800"/>
                  </a:cubicBezTo>
                  <a:cubicBezTo>
                    <a:pt x="3535" y="4800"/>
                    <a:pt x="3681" y="4782"/>
                    <a:pt x="3826" y="4743"/>
                  </a:cubicBezTo>
                  <a:cubicBezTo>
                    <a:pt x="5652" y="4210"/>
                    <a:pt x="7707" y="596"/>
                    <a:pt x="6489" y="25"/>
                  </a:cubicBezTo>
                  <a:cubicBezTo>
                    <a:pt x="6450" y="10"/>
                    <a:pt x="6388" y="0"/>
                    <a:pt x="6310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3" name="Google Shape;7673;p47"/>
            <p:cNvSpPr/>
            <p:nvPr/>
          </p:nvSpPr>
          <p:spPr>
            <a:xfrm>
              <a:off x="7362211" y="3003254"/>
              <a:ext cx="214663" cy="203489"/>
            </a:xfrm>
            <a:custGeom>
              <a:avLst/>
              <a:gdLst/>
              <a:ahLst/>
              <a:cxnLst/>
              <a:rect l="l" t="t" r="r" b="b"/>
              <a:pathLst>
                <a:path w="3919" h="3715" extrusionOk="0">
                  <a:moveTo>
                    <a:pt x="2208" y="0"/>
                  </a:moveTo>
                  <a:cubicBezTo>
                    <a:pt x="1897" y="0"/>
                    <a:pt x="1472" y="148"/>
                    <a:pt x="1028" y="747"/>
                  </a:cubicBezTo>
                  <a:cubicBezTo>
                    <a:pt x="191" y="1888"/>
                    <a:pt x="0" y="2573"/>
                    <a:pt x="0" y="2573"/>
                  </a:cubicBezTo>
                  <a:cubicBezTo>
                    <a:pt x="0" y="2573"/>
                    <a:pt x="571" y="3334"/>
                    <a:pt x="1979" y="3714"/>
                  </a:cubicBezTo>
                  <a:cubicBezTo>
                    <a:pt x="1979" y="3676"/>
                    <a:pt x="3919" y="747"/>
                    <a:pt x="2702" y="138"/>
                  </a:cubicBezTo>
                  <a:cubicBezTo>
                    <a:pt x="2702" y="138"/>
                    <a:pt x="250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4" name="Google Shape;7674;p47"/>
            <p:cNvSpPr/>
            <p:nvPr/>
          </p:nvSpPr>
          <p:spPr>
            <a:xfrm>
              <a:off x="5986848" y="2156425"/>
              <a:ext cx="1350368" cy="1777558"/>
            </a:xfrm>
            <a:custGeom>
              <a:avLst/>
              <a:gdLst/>
              <a:ahLst/>
              <a:cxnLst/>
              <a:rect l="l" t="t" r="r" b="b"/>
              <a:pathLst>
                <a:path w="24653" h="32452" extrusionOk="0">
                  <a:moveTo>
                    <a:pt x="989" y="0"/>
                  </a:moveTo>
                  <a:cubicBezTo>
                    <a:pt x="457" y="0"/>
                    <a:pt x="0" y="419"/>
                    <a:pt x="0" y="989"/>
                  </a:cubicBezTo>
                  <a:lnTo>
                    <a:pt x="0" y="31425"/>
                  </a:lnTo>
                  <a:cubicBezTo>
                    <a:pt x="0" y="31957"/>
                    <a:pt x="419" y="32452"/>
                    <a:pt x="989" y="32452"/>
                  </a:cubicBezTo>
                  <a:lnTo>
                    <a:pt x="23664" y="32452"/>
                  </a:lnTo>
                  <a:cubicBezTo>
                    <a:pt x="24196" y="32452"/>
                    <a:pt x="24653" y="31995"/>
                    <a:pt x="24653" y="31425"/>
                  </a:cubicBezTo>
                  <a:lnTo>
                    <a:pt x="24653" y="989"/>
                  </a:lnTo>
                  <a:cubicBezTo>
                    <a:pt x="24653" y="495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5" name="Google Shape;7675;p47"/>
            <p:cNvSpPr/>
            <p:nvPr/>
          </p:nvSpPr>
          <p:spPr>
            <a:xfrm>
              <a:off x="5986848" y="2156425"/>
              <a:ext cx="1354531" cy="206337"/>
            </a:xfrm>
            <a:custGeom>
              <a:avLst/>
              <a:gdLst/>
              <a:ahLst/>
              <a:cxnLst/>
              <a:rect l="l" t="t" r="r" b="b"/>
              <a:pathLst>
                <a:path w="24729" h="3767" extrusionOk="0">
                  <a:moveTo>
                    <a:pt x="989" y="0"/>
                  </a:moveTo>
                  <a:cubicBezTo>
                    <a:pt x="419" y="0"/>
                    <a:pt x="0" y="495"/>
                    <a:pt x="0" y="989"/>
                  </a:cubicBezTo>
                  <a:lnTo>
                    <a:pt x="0" y="3767"/>
                  </a:lnTo>
                  <a:lnTo>
                    <a:pt x="24729" y="3767"/>
                  </a:lnTo>
                  <a:lnTo>
                    <a:pt x="24729" y="989"/>
                  </a:lnTo>
                  <a:cubicBezTo>
                    <a:pt x="24653" y="419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6" name="Google Shape;7676;p47"/>
            <p:cNvSpPr/>
            <p:nvPr/>
          </p:nvSpPr>
          <p:spPr>
            <a:xfrm>
              <a:off x="5982685" y="3719335"/>
              <a:ext cx="1354531" cy="216745"/>
            </a:xfrm>
            <a:custGeom>
              <a:avLst/>
              <a:gdLst/>
              <a:ahLst/>
              <a:cxnLst/>
              <a:rect l="l" t="t" r="r" b="b"/>
              <a:pathLst>
                <a:path w="24729" h="3957" extrusionOk="0">
                  <a:moveTo>
                    <a:pt x="0" y="0"/>
                  </a:moveTo>
                  <a:lnTo>
                    <a:pt x="0" y="2968"/>
                  </a:lnTo>
                  <a:cubicBezTo>
                    <a:pt x="76" y="3462"/>
                    <a:pt x="495" y="3957"/>
                    <a:pt x="1065" y="3957"/>
                  </a:cubicBezTo>
                  <a:lnTo>
                    <a:pt x="23740" y="3957"/>
                  </a:lnTo>
                  <a:cubicBezTo>
                    <a:pt x="24310" y="3957"/>
                    <a:pt x="24729" y="3462"/>
                    <a:pt x="24729" y="2968"/>
                  </a:cubicBezTo>
                  <a:lnTo>
                    <a:pt x="24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7" name="Google Shape;7677;p47"/>
            <p:cNvSpPr/>
            <p:nvPr/>
          </p:nvSpPr>
          <p:spPr>
            <a:xfrm>
              <a:off x="6126472" y="2225168"/>
              <a:ext cx="1071125" cy="64689"/>
            </a:xfrm>
            <a:custGeom>
              <a:avLst/>
              <a:gdLst/>
              <a:ahLst/>
              <a:cxnLst/>
              <a:rect l="l" t="t" r="r" b="b"/>
              <a:pathLst>
                <a:path w="19555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9555" y="1180"/>
                  </a:lnTo>
                  <a:lnTo>
                    <a:pt x="19555" y="1"/>
                  </a:lnTo>
                  <a:close/>
                </a:path>
              </a:pathLst>
            </a:custGeom>
            <a:solidFill>
              <a:srgbClr val="46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8" name="Google Shape;7678;p47"/>
            <p:cNvSpPr/>
            <p:nvPr/>
          </p:nvSpPr>
          <p:spPr>
            <a:xfrm>
              <a:off x="6341247" y="2372350"/>
              <a:ext cx="600060" cy="1201161"/>
            </a:xfrm>
            <a:custGeom>
              <a:avLst/>
              <a:gdLst/>
              <a:ahLst/>
              <a:cxnLst/>
              <a:rect l="l" t="t" r="r" b="b"/>
              <a:pathLst>
                <a:path w="10955" h="21929" extrusionOk="0">
                  <a:moveTo>
                    <a:pt x="3652" y="1"/>
                  </a:moveTo>
                  <a:cubicBezTo>
                    <a:pt x="3354" y="1"/>
                    <a:pt x="3067" y="274"/>
                    <a:pt x="2927" y="585"/>
                  </a:cubicBezTo>
                  <a:cubicBezTo>
                    <a:pt x="2585" y="1422"/>
                    <a:pt x="2927" y="7471"/>
                    <a:pt x="2927" y="8689"/>
                  </a:cubicBezTo>
                  <a:cubicBezTo>
                    <a:pt x="2927" y="9055"/>
                    <a:pt x="2835" y="9218"/>
                    <a:pt x="2714" y="9218"/>
                  </a:cubicBezTo>
                  <a:cubicBezTo>
                    <a:pt x="2494" y="9218"/>
                    <a:pt x="2177" y="8685"/>
                    <a:pt x="2128" y="7852"/>
                  </a:cubicBezTo>
                  <a:cubicBezTo>
                    <a:pt x="2128" y="7281"/>
                    <a:pt x="2395" y="4504"/>
                    <a:pt x="1329" y="4466"/>
                  </a:cubicBezTo>
                  <a:cubicBezTo>
                    <a:pt x="1322" y="4466"/>
                    <a:pt x="1314" y="4466"/>
                    <a:pt x="1307" y="4466"/>
                  </a:cubicBezTo>
                  <a:cubicBezTo>
                    <a:pt x="260" y="4466"/>
                    <a:pt x="0" y="7148"/>
                    <a:pt x="378" y="9792"/>
                  </a:cubicBezTo>
                  <a:cubicBezTo>
                    <a:pt x="683" y="12151"/>
                    <a:pt x="1786" y="12722"/>
                    <a:pt x="2851" y="14662"/>
                  </a:cubicBezTo>
                  <a:cubicBezTo>
                    <a:pt x="3561" y="15975"/>
                    <a:pt x="3311" y="21162"/>
                    <a:pt x="3274" y="21852"/>
                  </a:cubicBezTo>
                  <a:lnTo>
                    <a:pt x="8634" y="21852"/>
                  </a:lnTo>
                  <a:cubicBezTo>
                    <a:pt x="8634" y="21852"/>
                    <a:pt x="8291" y="18352"/>
                    <a:pt x="9319" y="14548"/>
                  </a:cubicBezTo>
                  <a:cubicBezTo>
                    <a:pt x="10308" y="10743"/>
                    <a:pt x="10954" y="6444"/>
                    <a:pt x="10954" y="4961"/>
                  </a:cubicBezTo>
                  <a:cubicBezTo>
                    <a:pt x="10954" y="4205"/>
                    <a:pt x="10698" y="3814"/>
                    <a:pt x="10421" y="3814"/>
                  </a:cubicBezTo>
                  <a:cubicBezTo>
                    <a:pt x="10154" y="3814"/>
                    <a:pt x="9868" y="4176"/>
                    <a:pt x="9775" y="4923"/>
                  </a:cubicBezTo>
                  <a:cubicBezTo>
                    <a:pt x="9585" y="6444"/>
                    <a:pt x="9090" y="6863"/>
                    <a:pt x="9090" y="6863"/>
                  </a:cubicBezTo>
                  <a:cubicBezTo>
                    <a:pt x="9626" y="2890"/>
                    <a:pt x="9117" y="1792"/>
                    <a:pt x="8559" y="1792"/>
                  </a:cubicBezTo>
                  <a:cubicBezTo>
                    <a:pt x="8444" y="1792"/>
                    <a:pt x="8326" y="1839"/>
                    <a:pt x="8215" y="1917"/>
                  </a:cubicBezTo>
                  <a:cubicBezTo>
                    <a:pt x="7492" y="2374"/>
                    <a:pt x="7150" y="6330"/>
                    <a:pt x="7150" y="6330"/>
                  </a:cubicBezTo>
                  <a:cubicBezTo>
                    <a:pt x="7150" y="6330"/>
                    <a:pt x="7112" y="5493"/>
                    <a:pt x="7150" y="2754"/>
                  </a:cubicBezTo>
                  <a:cubicBezTo>
                    <a:pt x="7177" y="838"/>
                    <a:pt x="6693" y="64"/>
                    <a:pt x="6220" y="64"/>
                  </a:cubicBezTo>
                  <a:cubicBezTo>
                    <a:pt x="6036" y="64"/>
                    <a:pt x="5854" y="182"/>
                    <a:pt x="5704" y="395"/>
                  </a:cubicBezTo>
                  <a:cubicBezTo>
                    <a:pt x="5134" y="1156"/>
                    <a:pt x="5210" y="6140"/>
                    <a:pt x="5210" y="6140"/>
                  </a:cubicBezTo>
                  <a:cubicBezTo>
                    <a:pt x="5210" y="6140"/>
                    <a:pt x="4639" y="5189"/>
                    <a:pt x="4601" y="2412"/>
                  </a:cubicBezTo>
                  <a:cubicBezTo>
                    <a:pt x="4534" y="569"/>
                    <a:pt x="4081" y="1"/>
                    <a:pt x="3652" y="1"/>
                  </a:cubicBezTo>
                  <a:close/>
                  <a:moveTo>
                    <a:pt x="3270" y="21852"/>
                  </a:moveTo>
                  <a:lnTo>
                    <a:pt x="3270" y="21928"/>
                  </a:lnTo>
                  <a:cubicBezTo>
                    <a:pt x="3270" y="21928"/>
                    <a:pt x="3271" y="21902"/>
                    <a:pt x="3274" y="218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9" name="Google Shape;7679;p47"/>
            <p:cNvSpPr/>
            <p:nvPr/>
          </p:nvSpPr>
          <p:spPr>
            <a:xfrm>
              <a:off x="6525074" y="3138440"/>
              <a:ext cx="149481" cy="437159"/>
            </a:xfrm>
            <a:custGeom>
              <a:avLst/>
              <a:gdLst/>
              <a:ahLst/>
              <a:cxnLst/>
              <a:rect l="l" t="t" r="r" b="b"/>
              <a:pathLst>
                <a:path w="2729" h="7981" extrusionOk="0">
                  <a:moveTo>
                    <a:pt x="472" y="0"/>
                  </a:moveTo>
                  <a:cubicBezTo>
                    <a:pt x="206" y="0"/>
                    <a:pt x="0" y="412"/>
                    <a:pt x="294" y="1323"/>
                  </a:cubicBezTo>
                  <a:cubicBezTo>
                    <a:pt x="636" y="2502"/>
                    <a:pt x="712" y="7942"/>
                    <a:pt x="712" y="7942"/>
                  </a:cubicBezTo>
                  <a:lnTo>
                    <a:pt x="712" y="7980"/>
                  </a:lnTo>
                  <a:lnTo>
                    <a:pt x="2158" y="7980"/>
                  </a:lnTo>
                  <a:cubicBezTo>
                    <a:pt x="2158" y="7980"/>
                    <a:pt x="2082" y="3415"/>
                    <a:pt x="2348" y="2958"/>
                  </a:cubicBezTo>
                  <a:cubicBezTo>
                    <a:pt x="2577" y="2464"/>
                    <a:pt x="2729" y="1703"/>
                    <a:pt x="1854" y="1323"/>
                  </a:cubicBezTo>
                  <a:cubicBezTo>
                    <a:pt x="1017" y="1018"/>
                    <a:pt x="1093" y="371"/>
                    <a:pt x="712" y="105"/>
                  </a:cubicBezTo>
                  <a:cubicBezTo>
                    <a:pt x="635" y="36"/>
                    <a:pt x="551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0" name="Google Shape;7680;p47"/>
            <p:cNvSpPr/>
            <p:nvPr/>
          </p:nvSpPr>
          <p:spPr>
            <a:xfrm>
              <a:off x="6555749" y="3060933"/>
              <a:ext cx="156328" cy="84682"/>
            </a:xfrm>
            <a:custGeom>
              <a:avLst/>
              <a:gdLst/>
              <a:ahLst/>
              <a:cxnLst/>
              <a:rect l="l" t="t" r="r" b="b"/>
              <a:pathLst>
                <a:path w="2854" h="1546" extrusionOk="0">
                  <a:moveTo>
                    <a:pt x="1299" y="1"/>
                  </a:moveTo>
                  <a:cubicBezTo>
                    <a:pt x="1012" y="1"/>
                    <a:pt x="770" y="53"/>
                    <a:pt x="685" y="189"/>
                  </a:cubicBezTo>
                  <a:cubicBezTo>
                    <a:pt x="685" y="189"/>
                    <a:pt x="0" y="988"/>
                    <a:pt x="685" y="1330"/>
                  </a:cubicBezTo>
                  <a:cubicBezTo>
                    <a:pt x="977" y="1484"/>
                    <a:pt x="1199" y="1546"/>
                    <a:pt x="1394" y="1546"/>
                  </a:cubicBezTo>
                  <a:cubicBezTo>
                    <a:pt x="1630" y="1546"/>
                    <a:pt x="1825" y="1455"/>
                    <a:pt x="2055" y="1330"/>
                  </a:cubicBezTo>
                  <a:cubicBezTo>
                    <a:pt x="2473" y="1102"/>
                    <a:pt x="2854" y="379"/>
                    <a:pt x="2359" y="189"/>
                  </a:cubicBezTo>
                  <a:cubicBezTo>
                    <a:pt x="2084" y="83"/>
                    <a:pt x="1657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1" name="Google Shape;7681;p47"/>
            <p:cNvSpPr/>
            <p:nvPr/>
          </p:nvSpPr>
          <p:spPr>
            <a:xfrm>
              <a:off x="6524472" y="2728008"/>
              <a:ext cx="135513" cy="320160"/>
            </a:xfrm>
            <a:custGeom>
              <a:avLst/>
              <a:gdLst/>
              <a:ahLst/>
              <a:cxnLst/>
              <a:rect l="l" t="t" r="r" b="b"/>
              <a:pathLst>
                <a:path w="2474" h="5845" extrusionOk="0">
                  <a:moveTo>
                    <a:pt x="1234" y="0"/>
                  </a:moveTo>
                  <a:cubicBezTo>
                    <a:pt x="951" y="0"/>
                    <a:pt x="588" y="176"/>
                    <a:pt x="381" y="218"/>
                  </a:cubicBezTo>
                  <a:cubicBezTo>
                    <a:pt x="1" y="332"/>
                    <a:pt x="495" y="1131"/>
                    <a:pt x="762" y="2044"/>
                  </a:cubicBezTo>
                  <a:cubicBezTo>
                    <a:pt x="1028" y="2919"/>
                    <a:pt x="1256" y="5734"/>
                    <a:pt x="1256" y="5734"/>
                  </a:cubicBezTo>
                  <a:cubicBezTo>
                    <a:pt x="1256" y="5817"/>
                    <a:pt x="1331" y="5844"/>
                    <a:pt x="1443" y="5844"/>
                  </a:cubicBezTo>
                  <a:cubicBezTo>
                    <a:pt x="1639" y="5844"/>
                    <a:pt x="1951" y="5758"/>
                    <a:pt x="2169" y="5734"/>
                  </a:cubicBezTo>
                  <a:cubicBezTo>
                    <a:pt x="2474" y="5658"/>
                    <a:pt x="1598" y="1511"/>
                    <a:pt x="1637" y="560"/>
                  </a:cubicBezTo>
                  <a:cubicBezTo>
                    <a:pt x="1654" y="125"/>
                    <a:pt x="1473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2" name="Google Shape;7682;p47"/>
            <p:cNvSpPr/>
            <p:nvPr/>
          </p:nvSpPr>
          <p:spPr>
            <a:xfrm>
              <a:off x="6512859" y="2655759"/>
              <a:ext cx="82546" cy="66004"/>
            </a:xfrm>
            <a:custGeom>
              <a:avLst/>
              <a:gdLst/>
              <a:ahLst/>
              <a:cxnLst/>
              <a:rect l="l" t="t" r="r" b="b"/>
              <a:pathLst>
                <a:path w="1507" h="1205" extrusionOk="0">
                  <a:moveTo>
                    <a:pt x="1152" y="1"/>
                  </a:moveTo>
                  <a:cubicBezTo>
                    <a:pt x="1044" y="1"/>
                    <a:pt x="861" y="143"/>
                    <a:pt x="541" y="143"/>
                  </a:cubicBezTo>
                  <a:cubicBezTo>
                    <a:pt x="486" y="143"/>
                    <a:pt x="428" y="139"/>
                    <a:pt x="365" y="129"/>
                  </a:cubicBezTo>
                  <a:cubicBezTo>
                    <a:pt x="356" y="126"/>
                    <a:pt x="347" y="125"/>
                    <a:pt x="339" y="125"/>
                  </a:cubicBezTo>
                  <a:cubicBezTo>
                    <a:pt x="126" y="125"/>
                    <a:pt x="0" y="1010"/>
                    <a:pt x="403" y="1156"/>
                  </a:cubicBezTo>
                  <a:cubicBezTo>
                    <a:pt x="504" y="1190"/>
                    <a:pt x="606" y="1205"/>
                    <a:pt x="703" y="1205"/>
                  </a:cubicBezTo>
                  <a:cubicBezTo>
                    <a:pt x="1045" y="1205"/>
                    <a:pt x="1341" y="1021"/>
                    <a:pt x="1430" y="814"/>
                  </a:cubicBezTo>
                  <a:cubicBezTo>
                    <a:pt x="1506" y="585"/>
                    <a:pt x="1468" y="167"/>
                    <a:pt x="1202" y="15"/>
                  </a:cubicBezTo>
                  <a:cubicBezTo>
                    <a:pt x="1187" y="5"/>
                    <a:pt x="1171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3" name="Google Shape;7683;p47"/>
            <p:cNvSpPr/>
            <p:nvPr/>
          </p:nvSpPr>
          <p:spPr>
            <a:xfrm>
              <a:off x="6514831" y="2582469"/>
              <a:ext cx="76411" cy="66497"/>
            </a:xfrm>
            <a:custGeom>
              <a:avLst/>
              <a:gdLst/>
              <a:ahLst/>
              <a:cxnLst/>
              <a:rect l="l" t="t" r="r" b="b"/>
              <a:pathLst>
                <a:path w="1395" h="1214" extrusionOk="0">
                  <a:moveTo>
                    <a:pt x="924" y="1"/>
                  </a:moveTo>
                  <a:cubicBezTo>
                    <a:pt x="795" y="1"/>
                    <a:pt x="661" y="147"/>
                    <a:pt x="512" y="147"/>
                  </a:cubicBezTo>
                  <a:cubicBezTo>
                    <a:pt x="490" y="147"/>
                    <a:pt x="466" y="143"/>
                    <a:pt x="443" y="135"/>
                  </a:cubicBezTo>
                  <a:cubicBezTo>
                    <a:pt x="426" y="129"/>
                    <a:pt x="410" y="126"/>
                    <a:pt x="395" y="126"/>
                  </a:cubicBezTo>
                  <a:cubicBezTo>
                    <a:pt x="123" y="126"/>
                    <a:pt x="1" y="1015"/>
                    <a:pt x="253" y="1087"/>
                  </a:cubicBezTo>
                  <a:cubicBezTo>
                    <a:pt x="399" y="1111"/>
                    <a:pt x="671" y="1214"/>
                    <a:pt x="898" y="1214"/>
                  </a:cubicBezTo>
                  <a:cubicBezTo>
                    <a:pt x="1024" y="1214"/>
                    <a:pt x="1136" y="1182"/>
                    <a:pt x="1204" y="1087"/>
                  </a:cubicBezTo>
                  <a:cubicBezTo>
                    <a:pt x="1394" y="782"/>
                    <a:pt x="1242" y="212"/>
                    <a:pt x="1052" y="59"/>
                  </a:cubicBezTo>
                  <a:cubicBezTo>
                    <a:pt x="1009" y="17"/>
                    <a:pt x="967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4" name="Google Shape;7684;p47"/>
            <p:cNvSpPr/>
            <p:nvPr/>
          </p:nvSpPr>
          <p:spPr>
            <a:xfrm>
              <a:off x="6518337" y="2510658"/>
              <a:ext cx="58281" cy="60526"/>
            </a:xfrm>
            <a:custGeom>
              <a:avLst/>
              <a:gdLst/>
              <a:ahLst/>
              <a:cxnLst/>
              <a:rect l="l" t="t" r="r" b="b"/>
              <a:pathLst>
                <a:path w="1064" h="1105" extrusionOk="0">
                  <a:moveTo>
                    <a:pt x="759" y="1"/>
                  </a:moveTo>
                  <a:cubicBezTo>
                    <a:pt x="689" y="1"/>
                    <a:pt x="522" y="195"/>
                    <a:pt x="287" y="195"/>
                  </a:cubicBezTo>
                  <a:cubicBezTo>
                    <a:pt x="267" y="195"/>
                    <a:pt x="247" y="194"/>
                    <a:pt x="227" y="191"/>
                  </a:cubicBezTo>
                  <a:cubicBezTo>
                    <a:pt x="221" y="190"/>
                    <a:pt x="216" y="190"/>
                    <a:pt x="211" y="190"/>
                  </a:cubicBezTo>
                  <a:cubicBezTo>
                    <a:pt x="0" y="190"/>
                    <a:pt x="41" y="953"/>
                    <a:pt x="227" y="990"/>
                  </a:cubicBezTo>
                  <a:cubicBezTo>
                    <a:pt x="360" y="1066"/>
                    <a:pt x="522" y="1104"/>
                    <a:pt x="664" y="1104"/>
                  </a:cubicBezTo>
                  <a:cubicBezTo>
                    <a:pt x="807" y="1104"/>
                    <a:pt x="931" y="1066"/>
                    <a:pt x="988" y="990"/>
                  </a:cubicBezTo>
                  <a:cubicBezTo>
                    <a:pt x="1064" y="876"/>
                    <a:pt x="797" y="39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5" name="Google Shape;7685;p47"/>
            <p:cNvSpPr/>
            <p:nvPr/>
          </p:nvSpPr>
          <p:spPr>
            <a:xfrm>
              <a:off x="6520309" y="2413322"/>
              <a:ext cx="48750" cy="83915"/>
            </a:xfrm>
            <a:custGeom>
              <a:avLst/>
              <a:gdLst/>
              <a:ahLst/>
              <a:cxnLst/>
              <a:rect l="l" t="t" r="r" b="b"/>
              <a:pathLst>
                <a:path w="890" h="1532" extrusionOk="0">
                  <a:moveTo>
                    <a:pt x="488" y="0"/>
                  </a:moveTo>
                  <a:cubicBezTo>
                    <a:pt x="444" y="0"/>
                    <a:pt x="396" y="32"/>
                    <a:pt x="343" y="104"/>
                  </a:cubicBezTo>
                  <a:cubicBezTo>
                    <a:pt x="153" y="370"/>
                    <a:pt x="1" y="1207"/>
                    <a:pt x="153" y="1359"/>
                  </a:cubicBezTo>
                  <a:cubicBezTo>
                    <a:pt x="284" y="1491"/>
                    <a:pt x="416" y="1531"/>
                    <a:pt x="547" y="1531"/>
                  </a:cubicBezTo>
                  <a:cubicBezTo>
                    <a:pt x="606" y="1531"/>
                    <a:pt x="665" y="1523"/>
                    <a:pt x="723" y="1511"/>
                  </a:cubicBezTo>
                  <a:cubicBezTo>
                    <a:pt x="890" y="1511"/>
                    <a:pt x="794" y="0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6" name="Google Shape;7686;p47"/>
            <p:cNvSpPr/>
            <p:nvPr/>
          </p:nvSpPr>
          <p:spPr>
            <a:xfrm>
              <a:off x="6649524" y="2721544"/>
              <a:ext cx="91748" cy="323118"/>
            </a:xfrm>
            <a:custGeom>
              <a:avLst/>
              <a:gdLst/>
              <a:ahLst/>
              <a:cxnLst/>
              <a:rect l="l" t="t" r="r" b="b"/>
              <a:pathLst>
                <a:path w="1675" h="5899" extrusionOk="0">
                  <a:moveTo>
                    <a:pt x="1018" y="1"/>
                  </a:moveTo>
                  <a:cubicBezTo>
                    <a:pt x="808" y="1"/>
                    <a:pt x="526" y="163"/>
                    <a:pt x="343" y="183"/>
                  </a:cubicBezTo>
                  <a:cubicBezTo>
                    <a:pt x="0" y="298"/>
                    <a:pt x="381" y="1096"/>
                    <a:pt x="533" y="2010"/>
                  </a:cubicBezTo>
                  <a:cubicBezTo>
                    <a:pt x="723" y="2961"/>
                    <a:pt x="723" y="5776"/>
                    <a:pt x="723" y="5776"/>
                  </a:cubicBezTo>
                  <a:cubicBezTo>
                    <a:pt x="723" y="5869"/>
                    <a:pt x="793" y="5899"/>
                    <a:pt x="891" y="5899"/>
                  </a:cubicBezTo>
                  <a:cubicBezTo>
                    <a:pt x="1033" y="5899"/>
                    <a:pt x="1235" y="5836"/>
                    <a:pt x="1370" y="5814"/>
                  </a:cubicBezTo>
                  <a:cubicBezTo>
                    <a:pt x="1674" y="5700"/>
                    <a:pt x="1218" y="1515"/>
                    <a:pt x="1294" y="564"/>
                  </a:cubicBezTo>
                  <a:cubicBezTo>
                    <a:pt x="1329" y="122"/>
                    <a:pt x="1201" y="1"/>
                    <a:pt x="1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7" name="Google Shape;7687;p47"/>
            <p:cNvSpPr/>
            <p:nvPr/>
          </p:nvSpPr>
          <p:spPr>
            <a:xfrm>
              <a:off x="6646348" y="2650938"/>
              <a:ext cx="65730" cy="62827"/>
            </a:xfrm>
            <a:custGeom>
              <a:avLst/>
              <a:gdLst/>
              <a:ahLst/>
              <a:cxnLst/>
              <a:rect l="l" t="t" r="r" b="b"/>
              <a:pathLst>
                <a:path w="1200" h="1147" extrusionOk="0">
                  <a:moveTo>
                    <a:pt x="946" y="0"/>
                  </a:moveTo>
                  <a:cubicBezTo>
                    <a:pt x="857" y="0"/>
                    <a:pt x="731" y="108"/>
                    <a:pt x="539" y="108"/>
                  </a:cubicBezTo>
                  <a:cubicBezTo>
                    <a:pt x="475" y="108"/>
                    <a:pt x="404" y="96"/>
                    <a:pt x="325" y="65"/>
                  </a:cubicBezTo>
                  <a:cubicBezTo>
                    <a:pt x="315" y="59"/>
                    <a:pt x="305" y="56"/>
                    <a:pt x="295" y="56"/>
                  </a:cubicBezTo>
                  <a:cubicBezTo>
                    <a:pt x="120" y="56"/>
                    <a:pt x="0" y="984"/>
                    <a:pt x="325" y="1092"/>
                  </a:cubicBezTo>
                  <a:cubicBezTo>
                    <a:pt x="401" y="1130"/>
                    <a:pt x="482" y="1147"/>
                    <a:pt x="562" y="1147"/>
                  </a:cubicBezTo>
                  <a:cubicBezTo>
                    <a:pt x="803" y="1147"/>
                    <a:pt x="1038" y="997"/>
                    <a:pt x="1124" y="826"/>
                  </a:cubicBezTo>
                  <a:cubicBezTo>
                    <a:pt x="1200" y="597"/>
                    <a:pt x="1162" y="141"/>
                    <a:pt x="1009" y="27"/>
                  </a:cubicBezTo>
                  <a:cubicBezTo>
                    <a:pt x="991" y="8"/>
                    <a:pt x="970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8" name="Google Shape;7688;p47"/>
            <p:cNvSpPr/>
            <p:nvPr/>
          </p:nvSpPr>
          <p:spPr>
            <a:xfrm>
              <a:off x="6649963" y="2577704"/>
              <a:ext cx="57952" cy="63539"/>
            </a:xfrm>
            <a:custGeom>
              <a:avLst/>
              <a:gdLst/>
              <a:ahLst/>
              <a:cxnLst/>
              <a:rect l="l" t="t" r="r" b="b"/>
              <a:pathLst>
                <a:path w="1058" h="1160" extrusionOk="0">
                  <a:moveTo>
                    <a:pt x="758" y="0"/>
                  </a:moveTo>
                  <a:cubicBezTo>
                    <a:pt x="669" y="0"/>
                    <a:pt x="560" y="84"/>
                    <a:pt x="447" y="84"/>
                  </a:cubicBezTo>
                  <a:cubicBezTo>
                    <a:pt x="423" y="84"/>
                    <a:pt x="398" y="80"/>
                    <a:pt x="373" y="70"/>
                  </a:cubicBezTo>
                  <a:cubicBezTo>
                    <a:pt x="363" y="64"/>
                    <a:pt x="353" y="61"/>
                    <a:pt x="343" y="61"/>
                  </a:cubicBezTo>
                  <a:cubicBezTo>
                    <a:pt x="163" y="61"/>
                    <a:pt x="0" y="985"/>
                    <a:pt x="144" y="1021"/>
                  </a:cubicBezTo>
                  <a:cubicBezTo>
                    <a:pt x="273" y="1047"/>
                    <a:pt x="488" y="1159"/>
                    <a:pt x="673" y="1159"/>
                  </a:cubicBezTo>
                  <a:cubicBezTo>
                    <a:pt x="762" y="1159"/>
                    <a:pt x="844" y="1133"/>
                    <a:pt x="905" y="1059"/>
                  </a:cubicBezTo>
                  <a:cubicBezTo>
                    <a:pt x="1058" y="831"/>
                    <a:pt x="943" y="222"/>
                    <a:pt x="867" y="70"/>
                  </a:cubicBezTo>
                  <a:cubicBezTo>
                    <a:pt x="836" y="18"/>
                    <a:pt x="799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9" name="Google Shape;7689;p47"/>
            <p:cNvSpPr/>
            <p:nvPr/>
          </p:nvSpPr>
          <p:spPr>
            <a:xfrm>
              <a:off x="6659932" y="2508358"/>
              <a:ext cx="45901" cy="58938"/>
            </a:xfrm>
            <a:custGeom>
              <a:avLst/>
              <a:gdLst/>
              <a:ahLst/>
              <a:cxnLst/>
              <a:rect l="l" t="t" r="r" b="b"/>
              <a:pathLst>
                <a:path w="838" h="1076" extrusionOk="0">
                  <a:moveTo>
                    <a:pt x="560" y="0"/>
                  </a:moveTo>
                  <a:cubicBezTo>
                    <a:pt x="514" y="0"/>
                    <a:pt x="390" y="161"/>
                    <a:pt x="234" y="161"/>
                  </a:cubicBezTo>
                  <a:cubicBezTo>
                    <a:pt x="220" y="161"/>
                    <a:pt x="205" y="160"/>
                    <a:pt x="191" y="157"/>
                  </a:cubicBezTo>
                  <a:cubicBezTo>
                    <a:pt x="182" y="153"/>
                    <a:pt x="174" y="152"/>
                    <a:pt x="166" y="152"/>
                  </a:cubicBezTo>
                  <a:cubicBezTo>
                    <a:pt x="1" y="152"/>
                    <a:pt x="7" y="883"/>
                    <a:pt x="153" y="956"/>
                  </a:cubicBezTo>
                  <a:cubicBezTo>
                    <a:pt x="275" y="1037"/>
                    <a:pt x="419" y="1075"/>
                    <a:pt x="533" y="1075"/>
                  </a:cubicBezTo>
                  <a:cubicBezTo>
                    <a:pt x="631" y="1075"/>
                    <a:pt x="706" y="1047"/>
                    <a:pt x="723" y="994"/>
                  </a:cubicBezTo>
                  <a:cubicBezTo>
                    <a:pt x="837" y="842"/>
                    <a:pt x="647" y="43"/>
                    <a:pt x="571" y="5"/>
                  </a:cubicBezTo>
                  <a:cubicBezTo>
                    <a:pt x="568" y="2"/>
                    <a:pt x="5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0" name="Google Shape;7690;p47"/>
            <p:cNvSpPr/>
            <p:nvPr/>
          </p:nvSpPr>
          <p:spPr>
            <a:xfrm>
              <a:off x="6664095" y="2409050"/>
              <a:ext cx="37466" cy="82929"/>
            </a:xfrm>
            <a:custGeom>
              <a:avLst/>
              <a:gdLst/>
              <a:ahLst/>
              <a:cxnLst/>
              <a:rect l="l" t="t" r="r" b="b"/>
              <a:pathLst>
                <a:path w="684" h="1514" extrusionOk="0">
                  <a:moveTo>
                    <a:pt x="433" y="1"/>
                  </a:moveTo>
                  <a:cubicBezTo>
                    <a:pt x="396" y="1"/>
                    <a:pt x="354" y="33"/>
                    <a:pt x="305" y="106"/>
                  </a:cubicBezTo>
                  <a:cubicBezTo>
                    <a:pt x="115" y="334"/>
                    <a:pt x="1" y="1133"/>
                    <a:pt x="115" y="1323"/>
                  </a:cubicBezTo>
                  <a:cubicBezTo>
                    <a:pt x="267" y="1513"/>
                    <a:pt x="419" y="1513"/>
                    <a:pt x="571" y="1513"/>
                  </a:cubicBezTo>
                  <a:cubicBezTo>
                    <a:pt x="671" y="1480"/>
                    <a:pt x="68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1" name="Google Shape;7691;p47"/>
            <p:cNvSpPr/>
            <p:nvPr/>
          </p:nvSpPr>
          <p:spPr>
            <a:xfrm>
              <a:off x="6749545" y="2774129"/>
              <a:ext cx="78766" cy="275244"/>
            </a:xfrm>
            <a:custGeom>
              <a:avLst/>
              <a:gdLst/>
              <a:ahLst/>
              <a:cxnLst/>
              <a:rect l="l" t="t" r="r" b="b"/>
              <a:pathLst>
                <a:path w="1438" h="5025" extrusionOk="0">
                  <a:moveTo>
                    <a:pt x="965" y="0"/>
                  </a:moveTo>
                  <a:cubicBezTo>
                    <a:pt x="757" y="0"/>
                    <a:pt x="516" y="60"/>
                    <a:pt x="381" y="60"/>
                  </a:cubicBezTo>
                  <a:cubicBezTo>
                    <a:pt x="0" y="60"/>
                    <a:pt x="267" y="783"/>
                    <a:pt x="343" y="1620"/>
                  </a:cubicBezTo>
                  <a:cubicBezTo>
                    <a:pt x="381" y="2419"/>
                    <a:pt x="38" y="4816"/>
                    <a:pt x="38" y="4816"/>
                  </a:cubicBezTo>
                  <a:cubicBezTo>
                    <a:pt x="38" y="4978"/>
                    <a:pt x="154" y="5025"/>
                    <a:pt x="343" y="5025"/>
                  </a:cubicBezTo>
                  <a:cubicBezTo>
                    <a:pt x="420" y="5025"/>
                    <a:pt x="510" y="5017"/>
                    <a:pt x="609" y="5006"/>
                  </a:cubicBezTo>
                  <a:cubicBezTo>
                    <a:pt x="913" y="5006"/>
                    <a:pt x="1142" y="1278"/>
                    <a:pt x="1332" y="517"/>
                  </a:cubicBezTo>
                  <a:cubicBezTo>
                    <a:pt x="1438" y="94"/>
                    <a:pt x="122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2" name="Google Shape;7692;p47"/>
            <p:cNvSpPr/>
            <p:nvPr/>
          </p:nvSpPr>
          <p:spPr>
            <a:xfrm>
              <a:off x="6748230" y="2710425"/>
              <a:ext cx="72193" cy="56418"/>
            </a:xfrm>
            <a:custGeom>
              <a:avLst/>
              <a:gdLst/>
              <a:ahLst/>
              <a:cxnLst/>
              <a:rect l="l" t="t" r="r" b="b"/>
              <a:pathLst>
                <a:path w="1318" h="1030" extrusionOk="0">
                  <a:moveTo>
                    <a:pt x="417" y="1"/>
                  </a:moveTo>
                  <a:cubicBezTo>
                    <a:pt x="230" y="1"/>
                    <a:pt x="0" y="737"/>
                    <a:pt x="291" y="919"/>
                  </a:cubicBezTo>
                  <a:cubicBezTo>
                    <a:pt x="429" y="996"/>
                    <a:pt x="580" y="1029"/>
                    <a:pt x="718" y="1029"/>
                  </a:cubicBezTo>
                  <a:cubicBezTo>
                    <a:pt x="921" y="1029"/>
                    <a:pt x="1098" y="956"/>
                    <a:pt x="1166" y="843"/>
                  </a:cubicBezTo>
                  <a:cubicBezTo>
                    <a:pt x="1242" y="653"/>
                    <a:pt x="1318" y="310"/>
                    <a:pt x="1166" y="120"/>
                  </a:cubicBezTo>
                  <a:cubicBezTo>
                    <a:pt x="1128" y="69"/>
                    <a:pt x="1073" y="57"/>
                    <a:pt x="1004" y="57"/>
                  </a:cubicBezTo>
                  <a:cubicBezTo>
                    <a:pt x="935" y="57"/>
                    <a:pt x="852" y="69"/>
                    <a:pt x="757" y="69"/>
                  </a:cubicBezTo>
                  <a:cubicBezTo>
                    <a:pt x="663" y="69"/>
                    <a:pt x="557" y="57"/>
                    <a:pt x="443" y="6"/>
                  </a:cubicBezTo>
                  <a:cubicBezTo>
                    <a:pt x="434" y="3"/>
                    <a:pt x="426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3" name="Google Shape;7693;p47"/>
            <p:cNvSpPr/>
            <p:nvPr/>
          </p:nvSpPr>
          <p:spPr>
            <a:xfrm>
              <a:off x="6760664" y="2647597"/>
              <a:ext cx="61841" cy="54665"/>
            </a:xfrm>
            <a:custGeom>
              <a:avLst/>
              <a:gdLst/>
              <a:ahLst/>
              <a:cxnLst/>
              <a:rect l="l" t="t" r="r" b="b"/>
              <a:pathLst>
                <a:path w="1129" h="998" extrusionOk="0">
                  <a:moveTo>
                    <a:pt x="481" y="1"/>
                  </a:moveTo>
                  <a:cubicBezTo>
                    <a:pt x="287" y="1"/>
                    <a:pt x="0" y="701"/>
                    <a:pt x="178" y="773"/>
                  </a:cubicBezTo>
                  <a:cubicBezTo>
                    <a:pt x="316" y="855"/>
                    <a:pt x="553" y="998"/>
                    <a:pt x="746" y="998"/>
                  </a:cubicBezTo>
                  <a:cubicBezTo>
                    <a:pt x="819" y="998"/>
                    <a:pt x="886" y="977"/>
                    <a:pt x="939" y="925"/>
                  </a:cubicBezTo>
                  <a:cubicBezTo>
                    <a:pt x="1129" y="734"/>
                    <a:pt x="1129" y="202"/>
                    <a:pt x="1015" y="88"/>
                  </a:cubicBezTo>
                  <a:cubicBezTo>
                    <a:pt x="994" y="46"/>
                    <a:pt x="961" y="33"/>
                    <a:pt x="921" y="33"/>
                  </a:cubicBezTo>
                  <a:cubicBezTo>
                    <a:pt x="856" y="33"/>
                    <a:pt x="771" y="67"/>
                    <a:pt x="683" y="67"/>
                  </a:cubicBezTo>
                  <a:cubicBezTo>
                    <a:pt x="628" y="67"/>
                    <a:pt x="573" y="54"/>
                    <a:pt x="520" y="12"/>
                  </a:cubicBezTo>
                  <a:cubicBezTo>
                    <a:pt x="508" y="4"/>
                    <a:pt x="494" y="1"/>
                    <a:pt x="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4" name="Google Shape;7694;p47"/>
            <p:cNvSpPr/>
            <p:nvPr/>
          </p:nvSpPr>
          <p:spPr>
            <a:xfrm>
              <a:off x="6780986" y="2591507"/>
              <a:ext cx="45737" cy="48914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703" y="1"/>
                  </a:moveTo>
                  <a:cubicBezTo>
                    <a:pt x="608" y="1"/>
                    <a:pt x="480" y="54"/>
                    <a:pt x="347" y="54"/>
                  </a:cubicBezTo>
                  <a:cubicBezTo>
                    <a:pt x="319" y="54"/>
                    <a:pt x="291" y="52"/>
                    <a:pt x="263" y="47"/>
                  </a:cubicBezTo>
                  <a:cubicBezTo>
                    <a:pt x="258" y="45"/>
                    <a:pt x="253" y="45"/>
                    <a:pt x="247" y="45"/>
                  </a:cubicBezTo>
                  <a:cubicBezTo>
                    <a:pt x="69" y="45"/>
                    <a:pt x="0" y="657"/>
                    <a:pt x="111" y="731"/>
                  </a:cubicBezTo>
                  <a:cubicBezTo>
                    <a:pt x="300" y="812"/>
                    <a:pt x="488" y="893"/>
                    <a:pt x="622" y="893"/>
                  </a:cubicBezTo>
                  <a:cubicBezTo>
                    <a:pt x="678" y="893"/>
                    <a:pt x="725" y="879"/>
                    <a:pt x="758" y="845"/>
                  </a:cubicBezTo>
                  <a:cubicBezTo>
                    <a:pt x="834" y="769"/>
                    <a:pt x="796" y="8"/>
                    <a:pt x="758" y="8"/>
                  </a:cubicBezTo>
                  <a:cubicBezTo>
                    <a:pt x="741" y="3"/>
                    <a:pt x="72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5" name="Google Shape;7695;p47"/>
            <p:cNvSpPr/>
            <p:nvPr/>
          </p:nvSpPr>
          <p:spPr>
            <a:xfrm>
              <a:off x="6780822" y="2506441"/>
              <a:ext cx="42451" cy="69017"/>
            </a:xfrm>
            <a:custGeom>
              <a:avLst/>
              <a:gdLst/>
              <a:ahLst/>
              <a:cxnLst/>
              <a:rect l="l" t="t" r="r" b="b"/>
              <a:pathLst>
                <a:path w="775" h="1260" extrusionOk="0">
                  <a:moveTo>
                    <a:pt x="464" y="0"/>
                  </a:moveTo>
                  <a:cubicBezTo>
                    <a:pt x="428" y="0"/>
                    <a:pt x="387" y="24"/>
                    <a:pt x="342" y="78"/>
                  </a:cubicBezTo>
                  <a:cubicBezTo>
                    <a:pt x="152" y="268"/>
                    <a:pt x="0" y="991"/>
                    <a:pt x="152" y="1143"/>
                  </a:cubicBezTo>
                  <a:cubicBezTo>
                    <a:pt x="266" y="1257"/>
                    <a:pt x="457" y="1257"/>
                    <a:pt x="609" y="1257"/>
                  </a:cubicBezTo>
                  <a:cubicBezTo>
                    <a:pt x="613" y="1259"/>
                    <a:pt x="617" y="1260"/>
                    <a:pt x="621" y="1260"/>
                  </a:cubicBezTo>
                  <a:cubicBezTo>
                    <a:pt x="774" y="1260"/>
                    <a:pt x="730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6" name="Google Shape;7696;p47"/>
            <p:cNvSpPr/>
            <p:nvPr/>
          </p:nvSpPr>
          <p:spPr>
            <a:xfrm>
              <a:off x="6695372" y="3086787"/>
              <a:ext cx="156328" cy="84573"/>
            </a:xfrm>
            <a:custGeom>
              <a:avLst/>
              <a:gdLst/>
              <a:ahLst/>
              <a:cxnLst/>
              <a:rect l="l" t="t" r="r" b="b"/>
              <a:pathLst>
                <a:path w="2854" h="1544" extrusionOk="0">
                  <a:moveTo>
                    <a:pt x="1527" y="1"/>
                  </a:moveTo>
                  <a:cubicBezTo>
                    <a:pt x="1174" y="1"/>
                    <a:pt x="762" y="70"/>
                    <a:pt x="495" y="173"/>
                  </a:cubicBezTo>
                  <a:cubicBezTo>
                    <a:pt x="0" y="363"/>
                    <a:pt x="381" y="1086"/>
                    <a:pt x="799" y="1314"/>
                  </a:cubicBezTo>
                  <a:cubicBezTo>
                    <a:pt x="1021" y="1456"/>
                    <a:pt x="1211" y="1544"/>
                    <a:pt x="1438" y="1544"/>
                  </a:cubicBezTo>
                  <a:cubicBezTo>
                    <a:pt x="1637" y="1544"/>
                    <a:pt x="1865" y="1475"/>
                    <a:pt x="2169" y="1314"/>
                  </a:cubicBezTo>
                  <a:cubicBezTo>
                    <a:pt x="2854" y="1010"/>
                    <a:pt x="2169" y="173"/>
                    <a:pt x="2169" y="173"/>
                  </a:cubicBezTo>
                  <a:cubicBezTo>
                    <a:pt x="2081" y="51"/>
                    <a:pt x="1826" y="1"/>
                    <a:pt x="1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7" name="Google Shape;7697;p47"/>
            <p:cNvSpPr/>
            <p:nvPr/>
          </p:nvSpPr>
          <p:spPr>
            <a:xfrm>
              <a:off x="6780822" y="2848459"/>
              <a:ext cx="118807" cy="227700"/>
            </a:xfrm>
            <a:custGeom>
              <a:avLst/>
              <a:gdLst/>
              <a:ahLst/>
              <a:cxnLst/>
              <a:rect l="l" t="t" r="r" b="b"/>
              <a:pathLst>
                <a:path w="2169" h="4157" extrusionOk="0">
                  <a:moveTo>
                    <a:pt x="1276" y="0"/>
                  </a:moveTo>
                  <a:cubicBezTo>
                    <a:pt x="1153" y="0"/>
                    <a:pt x="1057" y="83"/>
                    <a:pt x="1027" y="339"/>
                  </a:cubicBezTo>
                  <a:cubicBezTo>
                    <a:pt x="989" y="1024"/>
                    <a:pt x="0" y="3877"/>
                    <a:pt x="228" y="3953"/>
                  </a:cubicBezTo>
                  <a:cubicBezTo>
                    <a:pt x="355" y="4055"/>
                    <a:pt x="567" y="4156"/>
                    <a:pt x="705" y="4156"/>
                  </a:cubicBezTo>
                  <a:cubicBezTo>
                    <a:pt x="774" y="4156"/>
                    <a:pt x="824" y="4131"/>
                    <a:pt x="837" y="4068"/>
                  </a:cubicBezTo>
                  <a:cubicBezTo>
                    <a:pt x="837" y="4068"/>
                    <a:pt x="1217" y="2127"/>
                    <a:pt x="1522" y="1481"/>
                  </a:cubicBezTo>
                  <a:cubicBezTo>
                    <a:pt x="1788" y="872"/>
                    <a:pt x="2169" y="339"/>
                    <a:pt x="1902" y="263"/>
                  </a:cubicBezTo>
                  <a:cubicBezTo>
                    <a:pt x="1718" y="194"/>
                    <a:pt x="1465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8" name="Google Shape;7698;p47"/>
            <p:cNvSpPr/>
            <p:nvPr/>
          </p:nvSpPr>
          <p:spPr>
            <a:xfrm>
              <a:off x="6853728" y="2802174"/>
              <a:ext cx="56309" cy="50557"/>
            </a:xfrm>
            <a:custGeom>
              <a:avLst/>
              <a:gdLst/>
              <a:ahLst/>
              <a:cxnLst/>
              <a:rect l="l" t="t" r="r" b="b"/>
              <a:pathLst>
                <a:path w="1028" h="923" extrusionOk="0">
                  <a:moveTo>
                    <a:pt x="264" y="1"/>
                  </a:moveTo>
                  <a:cubicBezTo>
                    <a:pt x="252" y="1"/>
                    <a:pt x="241" y="2"/>
                    <a:pt x="229" y="5"/>
                  </a:cubicBezTo>
                  <a:cubicBezTo>
                    <a:pt x="77" y="119"/>
                    <a:pt x="1" y="385"/>
                    <a:pt x="39" y="576"/>
                  </a:cubicBezTo>
                  <a:cubicBezTo>
                    <a:pt x="73" y="749"/>
                    <a:pt x="362" y="923"/>
                    <a:pt x="614" y="923"/>
                  </a:cubicBezTo>
                  <a:cubicBezTo>
                    <a:pt x="638" y="923"/>
                    <a:pt x="662" y="921"/>
                    <a:pt x="685" y="918"/>
                  </a:cubicBezTo>
                  <a:cubicBezTo>
                    <a:pt x="1028" y="804"/>
                    <a:pt x="1028" y="157"/>
                    <a:pt x="838" y="157"/>
                  </a:cubicBezTo>
                  <a:cubicBezTo>
                    <a:pt x="814" y="160"/>
                    <a:pt x="791" y="161"/>
                    <a:pt x="770" y="161"/>
                  </a:cubicBezTo>
                  <a:cubicBezTo>
                    <a:pt x="531" y="161"/>
                    <a:pt x="394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9" name="Google Shape;7699;p47"/>
            <p:cNvSpPr/>
            <p:nvPr/>
          </p:nvSpPr>
          <p:spPr>
            <a:xfrm>
              <a:off x="6866217" y="2751561"/>
              <a:ext cx="47983" cy="48312"/>
            </a:xfrm>
            <a:custGeom>
              <a:avLst/>
              <a:gdLst/>
              <a:ahLst/>
              <a:cxnLst/>
              <a:rect l="l" t="t" r="r" b="b"/>
              <a:pathLst>
                <a:path w="876" h="882" extrusionOk="0">
                  <a:moveTo>
                    <a:pt x="341" y="0"/>
                  </a:moveTo>
                  <a:cubicBezTo>
                    <a:pt x="328" y="0"/>
                    <a:pt x="316" y="5"/>
                    <a:pt x="305" y="16"/>
                  </a:cubicBezTo>
                  <a:cubicBezTo>
                    <a:pt x="153" y="130"/>
                    <a:pt x="1" y="548"/>
                    <a:pt x="115" y="739"/>
                  </a:cubicBezTo>
                  <a:cubicBezTo>
                    <a:pt x="153" y="853"/>
                    <a:pt x="267" y="881"/>
                    <a:pt x="391" y="881"/>
                  </a:cubicBezTo>
                  <a:cubicBezTo>
                    <a:pt x="514" y="881"/>
                    <a:pt x="648" y="853"/>
                    <a:pt x="724" y="853"/>
                  </a:cubicBezTo>
                  <a:cubicBezTo>
                    <a:pt x="872" y="779"/>
                    <a:pt x="876" y="128"/>
                    <a:pt x="701" y="128"/>
                  </a:cubicBezTo>
                  <a:cubicBezTo>
                    <a:pt x="696" y="128"/>
                    <a:pt x="691" y="129"/>
                    <a:pt x="686" y="130"/>
                  </a:cubicBezTo>
                  <a:cubicBezTo>
                    <a:pt x="671" y="133"/>
                    <a:pt x="656" y="134"/>
                    <a:pt x="643" y="134"/>
                  </a:cubicBezTo>
                  <a:cubicBezTo>
                    <a:pt x="504" y="134"/>
                    <a:pt x="409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0" name="Google Shape;7700;p47"/>
            <p:cNvSpPr/>
            <p:nvPr/>
          </p:nvSpPr>
          <p:spPr>
            <a:xfrm>
              <a:off x="6878761" y="2704454"/>
              <a:ext cx="45901" cy="40479"/>
            </a:xfrm>
            <a:custGeom>
              <a:avLst/>
              <a:gdLst/>
              <a:ahLst/>
              <a:cxnLst/>
              <a:rect l="l" t="t" r="r" b="b"/>
              <a:pathLst>
                <a:path w="838" h="739" extrusionOk="0">
                  <a:moveTo>
                    <a:pt x="305" y="1"/>
                  </a:moveTo>
                  <a:cubicBezTo>
                    <a:pt x="266" y="1"/>
                    <a:pt x="0" y="571"/>
                    <a:pt x="76" y="648"/>
                  </a:cubicBezTo>
                  <a:cubicBezTo>
                    <a:pt x="97" y="710"/>
                    <a:pt x="176" y="739"/>
                    <a:pt x="280" y="739"/>
                  </a:cubicBezTo>
                  <a:cubicBezTo>
                    <a:pt x="366" y="739"/>
                    <a:pt x="468" y="720"/>
                    <a:pt x="571" y="686"/>
                  </a:cubicBezTo>
                  <a:cubicBezTo>
                    <a:pt x="685" y="686"/>
                    <a:pt x="837" y="115"/>
                    <a:pt x="647" y="115"/>
                  </a:cubicBezTo>
                  <a:cubicBezTo>
                    <a:pt x="457" y="115"/>
                    <a:pt x="343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1" name="Google Shape;7701;p47"/>
            <p:cNvSpPr/>
            <p:nvPr/>
          </p:nvSpPr>
          <p:spPr>
            <a:xfrm>
              <a:off x="6890428" y="2636094"/>
              <a:ext cx="36316" cy="59267"/>
            </a:xfrm>
            <a:custGeom>
              <a:avLst/>
              <a:gdLst/>
              <a:ahLst/>
              <a:cxnLst/>
              <a:rect l="l" t="t" r="r" b="b"/>
              <a:pathLst>
                <a:path w="663" h="1082" extrusionOk="0">
                  <a:moveTo>
                    <a:pt x="402" y="0"/>
                  </a:moveTo>
                  <a:cubicBezTo>
                    <a:pt x="200" y="0"/>
                    <a:pt x="1" y="994"/>
                    <a:pt x="130" y="1059"/>
                  </a:cubicBezTo>
                  <a:cubicBezTo>
                    <a:pt x="171" y="1073"/>
                    <a:pt x="213" y="1081"/>
                    <a:pt x="257" y="1081"/>
                  </a:cubicBezTo>
                  <a:cubicBezTo>
                    <a:pt x="332" y="1081"/>
                    <a:pt x="414" y="1055"/>
                    <a:pt x="510" y="983"/>
                  </a:cubicBezTo>
                  <a:cubicBezTo>
                    <a:pt x="662" y="906"/>
                    <a:pt x="624" y="298"/>
                    <a:pt x="510" y="108"/>
                  </a:cubicBezTo>
                  <a:cubicBezTo>
                    <a:pt x="475" y="32"/>
                    <a:pt x="439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2" name="Google Shape;7702;p47"/>
            <p:cNvSpPr/>
            <p:nvPr/>
          </p:nvSpPr>
          <p:spPr>
            <a:xfrm>
              <a:off x="6393174" y="2885651"/>
              <a:ext cx="175116" cy="241667"/>
            </a:xfrm>
            <a:custGeom>
              <a:avLst/>
              <a:gdLst/>
              <a:ahLst/>
              <a:cxnLst/>
              <a:rect l="l" t="t" r="r" b="b"/>
              <a:pathLst>
                <a:path w="3197" h="4412" extrusionOk="0">
                  <a:moveTo>
                    <a:pt x="936" y="0"/>
                  </a:moveTo>
                  <a:cubicBezTo>
                    <a:pt x="707" y="0"/>
                    <a:pt x="439" y="298"/>
                    <a:pt x="267" y="421"/>
                  </a:cubicBezTo>
                  <a:cubicBezTo>
                    <a:pt x="1" y="573"/>
                    <a:pt x="533" y="1068"/>
                    <a:pt x="990" y="1677"/>
                  </a:cubicBezTo>
                  <a:cubicBezTo>
                    <a:pt x="1408" y="2285"/>
                    <a:pt x="2322" y="4340"/>
                    <a:pt x="2322" y="4340"/>
                  </a:cubicBezTo>
                  <a:cubicBezTo>
                    <a:pt x="2342" y="4390"/>
                    <a:pt x="2381" y="4411"/>
                    <a:pt x="2432" y="4411"/>
                  </a:cubicBezTo>
                  <a:cubicBezTo>
                    <a:pt x="2572" y="4411"/>
                    <a:pt x="2801" y="4251"/>
                    <a:pt x="2968" y="4111"/>
                  </a:cubicBezTo>
                  <a:cubicBezTo>
                    <a:pt x="3197" y="3921"/>
                    <a:pt x="1485" y="1068"/>
                    <a:pt x="1256" y="345"/>
                  </a:cubicBezTo>
                  <a:cubicBezTo>
                    <a:pt x="1176" y="89"/>
                    <a:pt x="1062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3" name="Google Shape;7703;p47"/>
            <p:cNvSpPr/>
            <p:nvPr/>
          </p:nvSpPr>
          <p:spPr>
            <a:xfrm>
              <a:off x="6383150" y="2840407"/>
              <a:ext cx="58007" cy="50557"/>
            </a:xfrm>
            <a:custGeom>
              <a:avLst/>
              <a:gdLst/>
              <a:ahLst/>
              <a:cxnLst/>
              <a:rect l="l" t="t" r="r" b="b"/>
              <a:pathLst>
                <a:path w="1059" h="923" extrusionOk="0">
                  <a:moveTo>
                    <a:pt x="853" y="1"/>
                  </a:moveTo>
                  <a:cubicBezTo>
                    <a:pt x="739" y="1"/>
                    <a:pt x="595" y="97"/>
                    <a:pt x="420" y="97"/>
                  </a:cubicBezTo>
                  <a:cubicBezTo>
                    <a:pt x="369" y="97"/>
                    <a:pt x="316" y="89"/>
                    <a:pt x="260" y="68"/>
                  </a:cubicBezTo>
                  <a:cubicBezTo>
                    <a:pt x="255" y="67"/>
                    <a:pt x="250" y="66"/>
                    <a:pt x="246" y="66"/>
                  </a:cubicBezTo>
                  <a:cubicBezTo>
                    <a:pt x="66" y="66"/>
                    <a:pt x="0" y="755"/>
                    <a:pt x="260" y="867"/>
                  </a:cubicBezTo>
                  <a:cubicBezTo>
                    <a:pt x="347" y="905"/>
                    <a:pt x="434" y="922"/>
                    <a:pt x="517" y="922"/>
                  </a:cubicBezTo>
                  <a:cubicBezTo>
                    <a:pt x="759" y="922"/>
                    <a:pt x="964" y="780"/>
                    <a:pt x="1021" y="638"/>
                  </a:cubicBezTo>
                  <a:cubicBezTo>
                    <a:pt x="1059" y="448"/>
                    <a:pt x="1059" y="182"/>
                    <a:pt x="945" y="30"/>
                  </a:cubicBezTo>
                  <a:cubicBezTo>
                    <a:pt x="917" y="9"/>
                    <a:pt x="886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4" name="Google Shape;7704;p47"/>
            <p:cNvSpPr/>
            <p:nvPr/>
          </p:nvSpPr>
          <p:spPr>
            <a:xfrm>
              <a:off x="6383205" y="2787001"/>
              <a:ext cx="53789" cy="49188"/>
            </a:xfrm>
            <a:custGeom>
              <a:avLst/>
              <a:gdLst/>
              <a:ahLst/>
              <a:cxnLst/>
              <a:rect l="l" t="t" r="r" b="b"/>
              <a:pathLst>
                <a:path w="982" h="898" extrusionOk="0">
                  <a:moveTo>
                    <a:pt x="688" y="0"/>
                  </a:moveTo>
                  <a:cubicBezTo>
                    <a:pt x="600" y="0"/>
                    <a:pt x="493" y="70"/>
                    <a:pt x="383" y="70"/>
                  </a:cubicBezTo>
                  <a:cubicBezTo>
                    <a:pt x="354" y="70"/>
                    <a:pt x="326" y="65"/>
                    <a:pt x="297" y="54"/>
                  </a:cubicBezTo>
                  <a:cubicBezTo>
                    <a:pt x="284" y="46"/>
                    <a:pt x="271" y="42"/>
                    <a:pt x="258" y="42"/>
                  </a:cubicBezTo>
                  <a:cubicBezTo>
                    <a:pt x="92" y="42"/>
                    <a:pt x="1" y="706"/>
                    <a:pt x="107" y="776"/>
                  </a:cubicBezTo>
                  <a:cubicBezTo>
                    <a:pt x="210" y="802"/>
                    <a:pt x="435" y="898"/>
                    <a:pt x="617" y="898"/>
                  </a:cubicBezTo>
                  <a:cubicBezTo>
                    <a:pt x="703" y="898"/>
                    <a:pt x="780" y="876"/>
                    <a:pt x="830" y="815"/>
                  </a:cubicBezTo>
                  <a:cubicBezTo>
                    <a:pt x="982" y="624"/>
                    <a:pt x="868" y="206"/>
                    <a:pt x="792" y="54"/>
                  </a:cubicBezTo>
                  <a:cubicBezTo>
                    <a:pt x="762" y="14"/>
                    <a:pt x="727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5" name="Google Shape;7705;p47"/>
            <p:cNvSpPr/>
            <p:nvPr/>
          </p:nvSpPr>
          <p:spPr>
            <a:xfrm>
              <a:off x="6389285" y="2734745"/>
              <a:ext cx="45628" cy="44861"/>
            </a:xfrm>
            <a:custGeom>
              <a:avLst/>
              <a:gdLst/>
              <a:ahLst/>
              <a:cxnLst/>
              <a:rect l="l" t="t" r="r" b="b"/>
              <a:pathLst>
                <a:path w="833" h="819" extrusionOk="0">
                  <a:moveTo>
                    <a:pt x="538" y="0"/>
                  </a:moveTo>
                  <a:cubicBezTo>
                    <a:pt x="483" y="0"/>
                    <a:pt x="372" y="100"/>
                    <a:pt x="238" y="100"/>
                  </a:cubicBezTo>
                  <a:cubicBezTo>
                    <a:pt x="221" y="100"/>
                    <a:pt x="204" y="98"/>
                    <a:pt x="186" y="95"/>
                  </a:cubicBezTo>
                  <a:cubicBezTo>
                    <a:pt x="180" y="93"/>
                    <a:pt x="175" y="93"/>
                    <a:pt x="169" y="93"/>
                  </a:cubicBezTo>
                  <a:cubicBezTo>
                    <a:pt x="0" y="93"/>
                    <a:pt x="74" y="666"/>
                    <a:pt x="148" y="703"/>
                  </a:cubicBezTo>
                  <a:cubicBezTo>
                    <a:pt x="295" y="777"/>
                    <a:pt x="459" y="819"/>
                    <a:pt x="576" y="819"/>
                  </a:cubicBezTo>
                  <a:cubicBezTo>
                    <a:pt x="641" y="819"/>
                    <a:pt x="692" y="806"/>
                    <a:pt x="719" y="779"/>
                  </a:cubicBezTo>
                  <a:cubicBezTo>
                    <a:pt x="833" y="665"/>
                    <a:pt x="643" y="57"/>
                    <a:pt x="566" y="18"/>
                  </a:cubicBezTo>
                  <a:cubicBezTo>
                    <a:pt x="560" y="6"/>
                    <a:pt x="550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6" name="Google Shape;7706;p47"/>
            <p:cNvSpPr/>
            <p:nvPr/>
          </p:nvSpPr>
          <p:spPr>
            <a:xfrm>
              <a:off x="6393174" y="2660688"/>
              <a:ext cx="34453" cy="60526"/>
            </a:xfrm>
            <a:custGeom>
              <a:avLst/>
              <a:gdLst/>
              <a:ahLst/>
              <a:cxnLst/>
              <a:rect l="l" t="t" r="r" b="b"/>
              <a:pathLst>
                <a:path w="629" h="1105" extrusionOk="0">
                  <a:moveTo>
                    <a:pt x="383" y="1"/>
                  </a:moveTo>
                  <a:cubicBezTo>
                    <a:pt x="349" y="1"/>
                    <a:pt x="310" y="24"/>
                    <a:pt x="267" y="77"/>
                  </a:cubicBezTo>
                  <a:cubicBezTo>
                    <a:pt x="115" y="267"/>
                    <a:pt x="1" y="876"/>
                    <a:pt x="77" y="990"/>
                  </a:cubicBezTo>
                  <a:cubicBezTo>
                    <a:pt x="229" y="1104"/>
                    <a:pt x="381" y="1104"/>
                    <a:pt x="495" y="1104"/>
                  </a:cubicBezTo>
                  <a:cubicBezTo>
                    <a:pt x="628" y="1104"/>
                    <a:pt x="616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7" name="Google Shape;7707;p47"/>
            <p:cNvSpPr/>
            <p:nvPr/>
          </p:nvSpPr>
          <p:spPr>
            <a:xfrm>
              <a:off x="6668258" y="3180891"/>
              <a:ext cx="160053" cy="392627"/>
            </a:xfrm>
            <a:custGeom>
              <a:avLst/>
              <a:gdLst/>
              <a:ahLst/>
              <a:cxnLst/>
              <a:rect l="l" t="t" r="r" b="b"/>
              <a:pathLst>
                <a:path w="2922" h="7168" extrusionOk="0">
                  <a:moveTo>
                    <a:pt x="2392" y="1"/>
                  </a:moveTo>
                  <a:cubicBezTo>
                    <a:pt x="2307" y="1"/>
                    <a:pt x="2216" y="32"/>
                    <a:pt x="2131" y="91"/>
                  </a:cubicBezTo>
                  <a:cubicBezTo>
                    <a:pt x="1751" y="319"/>
                    <a:pt x="1827" y="890"/>
                    <a:pt x="914" y="1232"/>
                  </a:cubicBezTo>
                  <a:cubicBezTo>
                    <a:pt x="1" y="1575"/>
                    <a:pt x="115" y="2221"/>
                    <a:pt x="381" y="2640"/>
                  </a:cubicBezTo>
                  <a:cubicBezTo>
                    <a:pt x="685" y="3096"/>
                    <a:pt x="571" y="7129"/>
                    <a:pt x="571" y="7129"/>
                  </a:cubicBezTo>
                  <a:lnTo>
                    <a:pt x="2131" y="7129"/>
                  </a:lnTo>
                  <a:lnTo>
                    <a:pt x="2131" y="7167"/>
                  </a:lnTo>
                  <a:cubicBezTo>
                    <a:pt x="2131" y="7167"/>
                    <a:pt x="2245" y="2298"/>
                    <a:pt x="2626" y="1232"/>
                  </a:cubicBezTo>
                  <a:cubicBezTo>
                    <a:pt x="2921" y="375"/>
                    <a:pt x="2689" y="1"/>
                    <a:pt x="2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8" name="Google Shape;7708;p47"/>
            <p:cNvSpPr/>
            <p:nvPr/>
          </p:nvSpPr>
          <p:spPr>
            <a:xfrm>
              <a:off x="6136879" y="2596108"/>
              <a:ext cx="29250" cy="971161"/>
            </a:xfrm>
            <a:custGeom>
              <a:avLst/>
              <a:gdLst/>
              <a:ahLst/>
              <a:cxnLst/>
              <a:rect l="l" t="t" r="r" b="b"/>
              <a:pathLst>
                <a:path w="534" h="17730" extrusionOk="0">
                  <a:moveTo>
                    <a:pt x="0" y="1"/>
                  </a:moveTo>
                  <a:lnTo>
                    <a:pt x="0" y="17729"/>
                  </a:lnTo>
                  <a:lnTo>
                    <a:pt x="533" y="177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9" name="Google Shape;7709;p47"/>
            <p:cNvSpPr/>
            <p:nvPr/>
          </p:nvSpPr>
          <p:spPr>
            <a:xfrm>
              <a:off x="6153531" y="2637792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0" name="Google Shape;7710;p47"/>
            <p:cNvSpPr/>
            <p:nvPr/>
          </p:nvSpPr>
          <p:spPr>
            <a:xfrm>
              <a:off x="6153531" y="276284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1" name="Google Shape;7711;p47"/>
            <p:cNvSpPr/>
            <p:nvPr/>
          </p:nvSpPr>
          <p:spPr>
            <a:xfrm>
              <a:off x="6153531" y="291287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2" name="Google Shape;7712;p47"/>
            <p:cNvSpPr/>
            <p:nvPr/>
          </p:nvSpPr>
          <p:spPr>
            <a:xfrm>
              <a:off x="6153531" y="3035791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1"/>
                  </a:moveTo>
                  <a:lnTo>
                    <a:pt x="1" y="648"/>
                  </a:lnTo>
                  <a:lnTo>
                    <a:pt x="838" y="648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3" name="Google Shape;7713;p47"/>
            <p:cNvSpPr/>
            <p:nvPr/>
          </p:nvSpPr>
          <p:spPr>
            <a:xfrm>
              <a:off x="6153531" y="3162925"/>
              <a:ext cx="45901" cy="33413"/>
            </a:xfrm>
            <a:custGeom>
              <a:avLst/>
              <a:gdLst/>
              <a:ahLst/>
              <a:cxnLst/>
              <a:rect l="l" t="t" r="r" b="b"/>
              <a:pathLst>
                <a:path w="838" h="610" extrusionOk="0">
                  <a:moveTo>
                    <a:pt x="1" y="1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4" name="Google Shape;7714;p47"/>
            <p:cNvSpPr/>
            <p:nvPr/>
          </p:nvSpPr>
          <p:spPr>
            <a:xfrm>
              <a:off x="6153531" y="3285896"/>
              <a:ext cx="45901" cy="35439"/>
            </a:xfrm>
            <a:custGeom>
              <a:avLst/>
              <a:gdLst/>
              <a:ahLst/>
              <a:cxnLst/>
              <a:rect l="l" t="t" r="r" b="b"/>
              <a:pathLst>
                <a:path w="838" h="647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5" name="Google Shape;7715;p47"/>
            <p:cNvSpPr/>
            <p:nvPr/>
          </p:nvSpPr>
          <p:spPr>
            <a:xfrm>
              <a:off x="6153531" y="3435926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6" name="Google Shape;7716;p47"/>
            <p:cNvSpPr/>
            <p:nvPr/>
          </p:nvSpPr>
          <p:spPr>
            <a:xfrm>
              <a:off x="6318186" y="3642211"/>
              <a:ext cx="744009" cy="23006"/>
            </a:xfrm>
            <a:custGeom>
              <a:avLst/>
              <a:gdLst/>
              <a:ahLst/>
              <a:cxnLst/>
              <a:rect l="l" t="t" r="r" b="b"/>
              <a:pathLst>
                <a:path w="1358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3582" y="419"/>
                  </a:lnTo>
                  <a:lnTo>
                    <a:pt x="13582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7" name="Google Shape;7717;p47"/>
            <p:cNvSpPr/>
            <p:nvPr/>
          </p:nvSpPr>
          <p:spPr>
            <a:xfrm>
              <a:off x="6353626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8" name="Google Shape;7718;p47"/>
            <p:cNvSpPr/>
            <p:nvPr/>
          </p:nvSpPr>
          <p:spPr>
            <a:xfrm>
              <a:off x="6524472" y="3602608"/>
              <a:ext cx="35494" cy="50064"/>
            </a:xfrm>
            <a:custGeom>
              <a:avLst/>
              <a:gdLst/>
              <a:ahLst/>
              <a:cxnLst/>
              <a:rect l="l" t="t" r="r" b="b"/>
              <a:pathLst>
                <a:path w="648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47" y="91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9" name="Google Shape;7719;p47"/>
            <p:cNvSpPr/>
            <p:nvPr/>
          </p:nvSpPr>
          <p:spPr>
            <a:xfrm>
              <a:off x="6674502" y="3602608"/>
              <a:ext cx="33413" cy="50064"/>
            </a:xfrm>
            <a:custGeom>
              <a:avLst/>
              <a:gdLst/>
              <a:ahLst/>
              <a:cxnLst/>
              <a:rect l="l" t="t" r="r" b="b"/>
              <a:pathLst>
                <a:path w="610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10" y="914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0" name="Google Shape;7720;p47"/>
            <p:cNvSpPr/>
            <p:nvPr/>
          </p:nvSpPr>
          <p:spPr>
            <a:xfrm>
              <a:off x="6826669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1" name="Google Shape;7721;p47"/>
            <p:cNvSpPr/>
            <p:nvPr/>
          </p:nvSpPr>
          <p:spPr>
            <a:xfrm>
              <a:off x="6968374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2" name="Google Shape;7722;p47"/>
            <p:cNvSpPr/>
            <p:nvPr/>
          </p:nvSpPr>
          <p:spPr>
            <a:xfrm>
              <a:off x="7353885" y="3064987"/>
              <a:ext cx="202175" cy="687974"/>
            </a:xfrm>
            <a:custGeom>
              <a:avLst/>
              <a:gdLst/>
              <a:ahLst/>
              <a:cxnLst/>
              <a:rect l="l" t="t" r="r" b="b"/>
              <a:pathLst>
                <a:path w="3691" h="12560" extrusionOk="0">
                  <a:moveTo>
                    <a:pt x="609" y="0"/>
                  </a:moveTo>
                  <a:cubicBezTo>
                    <a:pt x="609" y="0"/>
                    <a:pt x="0" y="10234"/>
                    <a:pt x="457" y="12441"/>
                  </a:cubicBezTo>
                  <a:cubicBezTo>
                    <a:pt x="457" y="12441"/>
                    <a:pt x="947" y="12559"/>
                    <a:pt x="1556" y="12559"/>
                  </a:cubicBezTo>
                  <a:cubicBezTo>
                    <a:pt x="1860" y="12559"/>
                    <a:pt x="2194" y="12530"/>
                    <a:pt x="2511" y="12441"/>
                  </a:cubicBezTo>
                  <a:cubicBezTo>
                    <a:pt x="3462" y="12136"/>
                    <a:pt x="3691" y="6848"/>
                    <a:pt x="3691" y="6848"/>
                  </a:cubicBezTo>
                  <a:lnTo>
                    <a:pt x="3234" y="110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3" name="Google Shape;7723;p47"/>
            <p:cNvSpPr/>
            <p:nvPr/>
          </p:nvSpPr>
          <p:spPr>
            <a:xfrm>
              <a:off x="7417151" y="3417138"/>
              <a:ext cx="384794" cy="542108"/>
            </a:xfrm>
            <a:custGeom>
              <a:avLst/>
              <a:gdLst/>
              <a:ahLst/>
              <a:cxnLst/>
              <a:rect l="l" t="t" r="r" b="b"/>
              <a:pathLst>
                <a:path w="7025" h="9897" extrusionOk="0">
                  <a:moveTo>
                    <a:pt x="2764" y="1"/>
                  </a:moveTo>
                  <a:cubicBezTo>
                    <a:pt x="2728" y="261"/>
                    <a:pt x="2704" y="522"/>
                    <a:pt x="2688" y="780"/>
                  </a:cubicBezTo>
                  <a:lnTo>
                    <a:pt x="2688" y="780"/>
                  </a:lnTo>
                  <a:cubicBezTo>
                    <a:pt x="2743" y="813"/>
                    <a:pt x="2799" y="848"/>
                    <a:pt x="2855" y="883"/>
                  </a:cubicBezTo>
                  <a:lnTo>
                    <a:pt x="2855" y="883"/>
                  </a:lnTo>
                  <a:cubicBezTo>
                    <a:pt x="2825" y="573"/>
                    <a:pt x="2799" y="279"/>
                    <a:pt x="2764" y="1"/>
                  </a:cubicBezTo>
                  <a:close/>
                  <a:moveTo>
                    <a:pt x="2855" y="883"/>
                  </a:moveTo>
                  <a:cubicBezTo>
                    <a:pt x="2891" y="1251"/>
                    <a:pt x="2930" y="1642"/>
                    <a:pt x="2992" y="2055"/>
                  </a:cubicBezTo>
                  <a:cubicBezTo>
                    <a:pt x="3220" y="4262"/>
                    <a:pt x="5731" y="7115"/>
                    <a:pt x="5959" y="8979"/>
                  </a:cubicBezTo>
                  <a:cubicBezTo>
                    <a:pt x="5959" y="9131"/>
                    <a:pt x="5959" y="9169"/>
                    <a:pt x="5541" y="9322"/>
                  </a:cubicBezTo>
                  <a:cubicBezTo>
                    <a:pt x="5150" y="9464"/>
                    <a:pt x="5490" y="9706"/>
                    <a:pt x="6126" y="9706"/>
                  </a:cubicBezTo>
                  <a:cubicBezTo>
                    <a:pt x="6171" y="9706"/>
                    <a:pt x="6217" y="9705"/>
                    <a:pt x="6264" y="9702"/>
                  </a:cubicBezTo>
                  <a:cubicBezTo>
                    <a:pt x="7025" y="9664"/>
                    <a:pt x="6454" y="5822"/>
                    <a:pt x="6036" y="3996"/>
                  </a:cubicBezTo>
                  <a:cubicBezTo>
                    <a:pt x="5866" y="3259"/>
                    <a:pt x="4329" y="1811"/>
                    <a:pt x="2855" y="883"/>
                  </a:cubicBezTo>
                  <a:close/>
                  <a:moveTo>
                    <a:pt x="739" y="28"/>
                  </a:moveTo>
                  <a:cubicBezTo>
                    <a:pt x="276" y="28"/>
                    <a:pt x="0" y="293"/>
                    <a:pt x="63" y="952"/>
                  </a:cubicBezTo>
                  <a:cubicBezTo>
                    <a:pt x="329" y="3387"/>
                    <a:pt x="1204" y="7191"/>
                    <a:pt x="1356" y="9246"/>
                  </a:cubicBezTo>
                  <a:cubicBezTo>
                    <a:pt x="1356" y="9360"/>
                    <a:pt x="1394" y="9436"/>
                    <a:pt x="938" y="9512"/>
                  </a:cubicBezTo>
                  <a:cubicBezTo>
                    <a:pt x="404" y="9654"/>
                    <a:pt x="768" y="9896"/>
                    <a:pt x="1532" y="9896"/>
                  </a:cubicBezTo>
                  <a:cubicBezTo>
                    <a:pt x="1586" y="9896"/>
                    <a:pt x="1641" y="9895"/>
                    <a:pt x="1699" y="9892"/>
                  </a:cubicBezTo>
                  <a:cubicBezTo>
                    <a:pt x="2497" y="9854"/>
                    <a:pt x="2764" y="6012"/>
                    <a:pt x="2764" y="3957"/>
                  </a:cubicBezTo>
                  <a:cubicBezTo>
                    <a:pt x="2764" y="3476"/>
                    <a:pt x="2601" y="2179"/>
                    <a:pt x="2688" y="780"/>
                  </a:cubicBezTo>
                  <a:lnTo>
                    <a:pt x="2688" y="780"/>
                  </a:lnTo>
                  <a:cubicBezTo>
                    <a:pt x="1947" y="331"/>
                    <a:pt x="1235" y="28"/>
                    <a:pt x="739" y="28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4" name="Google Shape;7724;p47"/>
            <p:cNvSpPr/>
            <p:nvPr/>
          </p:nvSpPr>
          <p:spPr>
            <a:xfrm>
              <a:off x="7403895" y="3219180"/>
              <a:ext cx="387643" cy="671925"/>
            </a:xfrm>
            <a:custGeom>
              <a:avLst/>
              <a:gdLst/>
              <a:ahLst/>
              <a:cxnLst/>
              <a:rect l="l" t="t" r="r" b="b"/>
              <a:pathLst>
                <a:path w="7077" h="12267" extrusionOk="0">
                  <a:moveTo>
                    <a:pt x="989" y="1"/>
                  </a:moveTo>
                  <a:cubicBezTo>
                    <a:pt x="647" y="800"/>
                    <a:pt x="267" y="2474"/>
                    <a:pt x="114" y="4566"/>
                  </a:cubicBezTo>
                  <a:cubicBezTo>
                    <a:pt x="0" y="6696"/>
                    <a:pt x="1370" y="11832"/>
                    <a:pt x="1408" y="12061"/>
                  </a:cubicBezTo>
                  <a:cubicBezTo>
                    <a:pt x="1604" y="12211"/>
                    <a:pt x="1823" y="12266"/>
                    <a:pt x="2031" y="12266"/>
                  </a:cubicBezTo>
                  <a:cubicBezTo>
                    <a:pt x="2349" y="12266"/>
                    <a:pt x="2640" y="12138"/>
                    <a:pt x="2778" y="12023"/>
                  </a:cubicBezTo>
                  <a:cubicBezTo>
                    <a:pt x="3424" y="8599"/>
                    <a:pt x="2930" y="5175"/>
                    <a:pt x="3044" y="4452"/>
                  </a:cubicBezTo>
                  <a:lnTo>
                    <a:pt x="3044" y="4452"/>
                  </a:lnTo>
                  <a:cubicBezTo>
                    <a:pt x="3082" y="5023"/>
                    <a:pt x="2778" y="7153"/>
                    <a:pt x="6011" y="11947"/>
                  </a:cubicBezTo>
                  <a:cubicBezTo>
                    <a:pt x="6201" y="11947"/>
                    <a:pt x="6468" y="11908"/>
                    <a:pt x="7077" y="11604"/>
                  </a:cubicBezTo>
                  <a:cubicBezTo>
                    <a:pt x="6886" y="10501"/>
                    <a:pt x="5441" y="2626"/>
                    <a:pt x="5174" y="533"/>
                  </a:cubicBezTo>
                  <a:cubicBezTo>
                    <a:pt x="4792" y="624"/>
                    <a:pt x="4167" y="767"/>
                    <a:pt x="3453" y="767"/>
                  </a:cubicBezTo>
                  <a:cubicBezTo>
                    <a:pt x="2672" y="767"/>
                    <a:pt x="1784" y="597"/>
                    <a:pt x="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5" name="Google Shape;7725;p47"/>
            <p:cNvSpPr/>
            <p:nvPr/>
          </p:nvSpPr>
          <p:spPr>
            <a:xfrm>
              <a:off x="7390037" y="3004240"/>
              <a:ext cx="368143" cy="370169"/>
            </a:xfrm>
            <a:custGeom>
              <a:avLst/>
              <a:gdLst/>
              <a:ahLst/>
              <a:cxnLst/>
              <a:rect l="l" t="t" r="r" b="b"/>
              <a:pathLst>
                <a:path w="6721" h="6758" extrusionOk="0">
                  <a:moveTo>
                    <a:pt x="2620" y="0"/>
                  </a:moveTo>
                  <a:cubicBezTo>
                    <a:pt x="1568" y="0"/>
                    <a:pt x="1" y="331"/>
                    <a:pt x="63" y="1452"/>
                  </a:cubicBezTo>
                  <a:cubicBezTo>
                    <a:pt x="101" y="2593"/>
                    <a:pt x="177" y="3658"/>
                    <a:pt x="824" y="5789"/>
                  </a:cubicBezTo>
                  <a:cubicBezTo>
                    <a:pt x="1020" y="6513"/>
                    <a:pt x="1576" y="6758"/>
                    <a:pt x="2240" y="6758"/>
                  </a:cubicBezTo>
                  <a:cubicBezTo>
                    <a:pt x="3634" y="6758"/>
                    <a:pt x="5503" y="5675"/>
                    <a:pt x="5503" y="5675"/>
                  </a:cubicBezTo>
                  <a:cubicBezTo>
                    <a:pt x="6721" y="4686"/>
                    <a:pt x="4628" y="3658"/>
                    <a:pt x="5009" y="2327"/>
                  </a:cubicBezTo>
                  <a:cubicBezTo>
                    <a:pt x="5579" y="425"/>
                    <a:pt x="4096" y="158"/>
                    <a:pt x="3221" y="44"/>
                  </a:cubicBezTo>
                  <a:cubicBezTo>
                    <a:pt x="3062" y="17"/>
                    <a:pt x="2854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6" name="Google Shape;7726;p47"/>
            <p:cNvSpPr/>
            <p:nvPr/>
          </p:nvSpPr>
          <p:spPr>
            <a:xfrm>
              <a:off x="7445579" y="3010047"/>
              <a:ext cx="345959" cy="749705"/>
            </a:xfrm>
            <a:custGeom>
              <a:avLst/>
              <a:gdLst/>
              <a:ahLst/>
              <a:cxnLst/>
              <a:rect l="l" t="t" r="r" b="b"/>
              <a:pathLst>
                <a:path w="6316" h="13687" extrusionOk="0">
                  <a:moveTo>
                    <a:pt x="3019" y="1"/>
                  </a:moveTo>
                  <a:cubicBezTo>
                    <a:pt x="2918" y="1"/>
                    <a:pt x="2853" y="14"/>
                    <a:pt x="2853" y="14"/>
                  </a:cubicBezTo>
                  <a:cubicBezTo>
                    <a:pt x="2841" y="13"/>
                    <a:pt x="2828" y="13"/>
                    <a:pt x="2814" y="13"/>
                  </a:cubicBezTo>
                  <a:cubicBezTo>
                    <a:pt x="2273" y="13"/>
                    <a:pt x="1315" y="758"/>
                    <a:pt x="647" y="1612"/>
                  </a:cubicBezTo>
                  <a:cubicBezTo>
                    <a:pt x="0" y="2639"/>
                    <a:pt x="989" y="5188"/>
                    <a:pt x="875" y="7395"/>
                  </a:cubicBezTo>
                  <a:cubicBezTo>
                    <a:pt x="761" y="9563"/>
                    <a:pt x="1940" y="13520"/>
                    <a:pt x="1940" y="13520"/>
                  </a:cubicBezTo>
                  <a:cubicBezTo>
                    <a:pt x="2365" y="13638"/>
                    <a:pt x="2780" y="13686"/>
                    <a:pt x="3175" y="13686"/>
                  </a:cubicBezTo>
                  <a:cubicBezTo>
                    <a:pt x="4944" y="13686"/>
                    <a:pt x="6316" y="12721"/>
                    <a:pt x="6316" y="12721"/>
                  </a:cubicBezTo>
                  <a:cubicBezTo>
                    <a:pt x="6316" y="12721"/>
                    <a:pt x="5631" y="6101"/>
                    <a:pt x="5364" y="5302"/>
                  </a:cubicBezTo>
                  <a:cubicBezTo>
                    <a:pt x="5060" y="4465"/>
                    <a:pt x="4489" y="3476"/>
                    <a:pt x="4299" y="1574"/>
                  </a:cubicBezTo>
                  <a:cubicBezTo>
                    <a:pt x="4152" y="160"/>
                    <a:pt x="3366" y="1"/>
                    <a:pt x="3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7" name="Google Shape;7727;p47"/>
            <p:cNvSpPr/>
            <p:nvPr/>
          </p:nvSpPr>
          <p:spPr>
            <a:xfrm>
              <a:off x="7304587" y="3008732"/>
              <a:ext cx="172267" cy="248021"/>
            </a:xfrm>
            <a:custGeom>
              <a:avLst/>
              <a:gdLst/>
              <a:ahLst/>
              <a:cxnLst/>
              <a:rect l="l" t="t" r="r" b="b"/>
              <a:pathLst>
                <a:path w="3145" h="4528" extrusionOk="0">
                  <a:moveTo>
                    <a:pt x="3145" y="0"/>
                  </a:moveTo>
                  <a:lnTo>
                    <a:pt x="3145" y="0"/>
                  </a:lnTo>
                  <a:cubicBezTo>
                    <a:pt x="1" y="190"/>
                    <a:pt x="2024" y="4528"/>
                    <a:pt x="2041" y="4528"/>
                  </a:cubicBezTo>
                  <a:cubicBezTo>
                    <a:pt x="2042" y="4528"/>
                    <a:pt x="2042" y="4528"/>
                    <a:pt x="2042" y="4527"/>
                  </a:cubicBezTo>
                  <a:cubicBezTo>
                    <a:pt x="1471" y="1674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8" name="Google Shape;7728;p47"/>
            <p:cNvSpPr/>
            <p:nvPr/>
          </p:nvSpPr>
          <p:spPr>
            <a:xfrm>
              <a:off x="7472365" y="2944097"/>
              <a:ext cx="104401" cy="121217"/>
            </a:xfrm>
            <a:custGeom>
              <a:avLst/>
              <a:gdLst/>
              <a:ahLst/>
              <a:cxnLst/>
              <a:rect l="l" t="t" r="r" b="b"/>
              <a:pathLst>
                <a:path w="1906" h="2213" extrusionOk="0">
                  <a:moveTo>
                    <a:pt x="1261" y="1"/>
                  </a:moveTo>
                  <a:lnTo>
                    <a:pt x="120" y="648"/>
                  </a:lnTo>
                  <a:cubicBezTo>
                    <a:pt x="348" y="1256"/>
                    <a:pt x="82" y="1599"/>
                    <a:pt x="6" y="2131"/>
                  </a:cubicBezTo>
                  <a:cubicBezTo>
                    <a:pt x="0" y="2188"/>
                    <a:pt x="39" y="2212"/>
                    <a:pt x="108" y="2212"/>
                  </a:cubicBezTo>
                  <a:cubicBezTo>
                    <a:pt x="508" y="2212"/>
                    <a:pt x="1905" y="1390"/>
                    <a:pt x="1451" y="1066"/>
                  </a:cubicBezTo>
                  <a:cubicBezTo>
                    <a:pt x="919" y="686"/>
                    <a:pt x="1261" y="1"/>
                    <a:pt x="1261" y="1"/>
                  </a:cubicBezTo>
                  <a:close/>
                </a:path>
              </a:pathLst>
            </a:custGeom>
            <a:solidFill>
              <a:srgbClr val="E6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9" name="Google Shape;7729;p47"/>
            <p:cNvSpPr/>
            <p:nvPr/>
          </p:nvSpPr>
          <p:spPr>
            <a:xfrm>
              <a:off x="7426791" y="2857825"/>
              <a:ext cx="143839" cy="167173"/>
            </a:xfrm>
            <a:custGeom>
              <a:avLst/>
              <a:gdLst/>
              <a:ahLst/>
              <a:cxnLst/>
              <a:rect l="l" t="t" r="r" b="b"/>
              <a:pathLst>
                <a:path w="2626" h="3052" extrusionOk="0">
                  <a:moveTo>
                    <a:pt x="1485" y="1"/>
                  </a:moveTo>
                  <a:cubicBezTo>
                    <a:pt x="1312" y="1"/>
                    <a:pt x="1128" y="69"/>
                    <a:pt x="952" y="244"/>
                  </a:cubicBezTo>
                  <a:cubicBezTo>
                    <a:pt x="457" y="663"/>
                    <a:pt x="1" y="2565"/>
                    <a:pt x="457" y="2984"/>
                  </a:cubicBezTo>
                  <a:cubicBezTo>
                    <a:pt x="501" y="3028"/>
                    <a:pt x="582" y="3051"/>
                    <a:pt x="687" y="3051"/>
                  </a:cubicBezTo>
                  <a:cubicBezTo>
                    <a:pt x="1036" y="3051"/>
                    <a:pt x="1655" y="2790"/>
                    <a:pt x="2093" y="2147"/>
                  </a:cubicBezTo>
                  <a:cubicBezTo>
                    <a:pt x="2321" y="1804"/>
                    <a:pt x="2626" y="1119"/>
                    <a:pt x="2245" y="511"/>
                  </a:cubicBezTo>
                  <a:cubicBezTo>
                    <a:pt x="2143" y="281"/>
                    <a:pt x="1836" y="1"/>
                    <a:pt x="1485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0" name="Google Shape;7730;p47"/>
            <p:cNvSpPr/>
            <p:nvPr/>
          </p:nvSpPr>
          <p:spPr>
            <a:xfrm>
              <a:off x="7447661" y="2848733"/>
              <a:ext cx="137595" cy="141265"/>
            </a:xfrm>
            <a:custGeom>
              <a:avLst/>
              <a:gdLst/>
              <a:ahLst/>
              <a:cxnLst/>
              <a:rect l="l" t="t" r="r" b="b"/>
              <a:pathLst>
                <a:path w="2512" h="2579" extrusionOk="0">
                  <a:moveTo>
                    <a:pt x="1053" y="0"/>
                  </a:moveTo>
                  <a:cubicBezTo>
                    <a:pt x="649" y="0"/>
                    <a:pt x="258" y="202"/>
                    <a:pt x="76" y="639"/>
                  </a:cubicBezTo>
                  <a:cubicBezTo>
                    <a:pt x="0" y="867"/>
                    <a:pt x="38" y="905"/>
                    <a:pt x="761" y="1019"/>
                  </a:cubicBezTo>
                  <a:cubicBezTo>
                    <a:pt x="1484" y="1095"/>
                    <a:pt x="1598" y="1057"/>
                    <a:pt x="1522" y="1247"/>
                  </a:cubicBezTo>
                  <a:cubicBezTo>
                    <a:pt x="1332" y="1780"/>
                    <a:pt x="1788" y="1628"/>
                    <a:pt x="1560" y="2236"/>
                  </a:cubicBezTo>
                  <a:cubicBezTo>
                    <a:pt x="1459" y="2481"/>
                    <a:pt x="1484" y="2579"/>
                    <a:pt x="1568" y="2579"/>
                  </a:cubicBezTo>
                  <a:cubicBezTo>
                    <a:pt x="1705" y="2579"/>
                    <a:pt x="2003" y="2316"/>
                    <a:pt x="2169" y="2008"/>
                  </a:cubicBezTo>
                  <a:cubicBezTo>
                    <a:pt x="2245" y="1932"/>
                    <a:pt x="2511" y="1438"/>
                    <a:pt x="2169" y="677"/>
                  </a:cubicBezTo>
                  <a:cubicBezTo>
                    <a:pt x="1950" y="240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1" name="Google Shape;7731;p47"/>
            <p:cNvSpPr/>
            <p:nvPr/>
          </p:nvSpPr>
          <p:spPr>
            <a:xfrm>
              <a:off x="7462231" y="2848733"/>
              <a:ext cx="123025" cy="141374"/>
            </a:xfrm>
            <a:custGeom>
              <a:avLst/>
              <a:gdLst/>
              <a:ahLst/>
              <a:cxnLst/>
              <a:rect l="l" t="t" r="r" b="b"/>
              <a:pathLst>
                <a:path w="2246" h="2581" extrusionOk="0">
                  <a:moveTo>
                    <a:pt x="800" y="0"/>
                  </a:moveTo>
                  <a:cubicBezTo>
                    <a:pt x="524" y="0"/>
                    <a:pt x="251" y="107"/>
                    <a:pt x="39" y="334"/>
                  </a:cubicBezTo>
                  <a:cubicBezTo>
                    <a:pt x="1" y="448"/>
                    <a:pt x="39" y="601"/>
                    <a:pt x="381" y="639"/>
                  </a:cubicBezTo>
                  <a:cubicBezTo>
                    <a:pt x="1218" y="791"/>
                    <a:pt x="1484" y="677"/>
                    <a:pt x="1522" y="1057"/>
                  </a:cubicBezTo>
                  <a:cubicBezTo>
                    <a:pt x="1598" y="1400"/>
                    <a:pt x="1294" y="1476"/>
                    <a:pt x="1446" y="1932"/>
                  </a:cubicBezTo>
                  <a:cubicBezTo>
                    <a:pt x="1598" y="2351"/>
                    <a:pt x="1104" y="2389"/>
                    <a:pt x="1218" y="2541"/>
                  </a:cubicBezTo>
                  <a:cubicBezTo>
                    <a:pt x="1232" y="2568"/>
                    <a:pt x="1255" y="2581"/>
                    <a:pt x="1286" y="2581"/>
                  </a:cubicBezTo>
                  <a:cubicBezTo>
                    <a:pt x="1425" y="2581"/>
                    <a:pt x="1709" y="2320"/>
                    <a:pt x="1865" y="2008"/>
                  </a:cubicBezTo>
                  <a:cubicBezTo>
                    <a:pt x="1903" y="1932"/>
                    <a:pt x="2245" y="1361"/>
                    <a:pt x="1865" y="677"/>
                  </a:cubicBezTo>
                  <a:cubicBezTo>
                    <a:pt x="1636" y="242"/>
                    <a:pt x="1215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2" name="Google Shape;7732;p47"/>
            <p:cNvSpPr/>
            <p:nvPr/>
          </p:nvSpPr>
          <p:spPr>
            <a:xfrm>
              <a:off x="7370701" y="3141946"/>
              <a:ext cx="77014" cy="598253"/>
            </a:xfrm>
            <a:custGeom>
              <a:avLst/>
              <a:gdLst/>
              <a:ahLst/>
              <a:cxnLst/>
              <a:rect l="l" t="t" r="r" b="b"/>
              <a:pathLst>
                <a:path w="1406" h="10922" extrusionOk="0">
                  <a:moveTo>
                    <a:pt x="422" y="0"/>
                  </a:moveTo>
                  <a:cubicBezTo>
                    <a:pt x="1" y="0"/>
                    <a:pt x="416" y="8829"/>
                    <a:pt x="416" y="8829"/>
                  </a:cubicBezTo>
                  <a:lnTo>
                    <a:pt x="1405" y="10922"/>
                  </a:lnTo>
                  <a:lnTo>
                    <a:pt x="720" y="878"/>
                  </a:lnTo>
                  <a:cubicBezTo>
                    <a:pt x="592" y="263"/>
                    <a:pt x="494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3" name="Google Shape;7733;p47"/>
            <p:cNvSpPr/>
            <p:nvPr/>
          </p:nvSpPr>
          <p:spPr>
            <a:xfrm>
              <a:off x="7261478" y="3052498"/>
              <a:ext cx="436283" cy="214663"/>
            </a:xfrm>
            <a:custGeom>
              <a:avLst/>
              <a:gdLst/>
              <a:ahLst/>
              <a:cxnLst/>
              <a:rect l="l" t="t" r="r" b="b"/>
              <a:pathLst>
                <a:path w="7965" h="3919" extrusionOk="0">
                  <a:moveTo>
                    <a:pt x="6343" y="0"/>
                  </a:moveTo>
                  <a:cubicBezTo>
                    <a:pt x="6091" y="0"/>
                    <a:pt x="5796" y="76"/>
                    <a:pt x="5530" y="305"/>
                  </a:cubicBezTo>
                  <a:cubicBezTo>
                    <a:pt x="4883" y="875"/>
                    <a:pt x="4312" y="2207"/>
                    <a:pt x="3095" y="2397"/>
                  </a:cubicBezTo>
                  <a:cubicBezTo>
                    <a:pt x="2949" y="2420"/>
                    <a:pt x="2813" y="2431"/>
                    <a:pt x="2686" y="2431"/>
                  </a:cubicBezTo>
                  <a:cubicBezTo>
                    <a:pt x="1786" y="2431"/>
                    <a:pt x="1336" y="1893"/>
                    <a:pt x="1002" y="1560"/>
                  </a:cubicBezTo>
                  <a:cubicBezTo>
                    <a:pt x="622" y="1180"/>
                    <a:pt x="622" y="875"/>
                    <a:pt x="394" y="685"/>
                  </a:cubicBezTo>
                  <a:cubicBezTo>
                    <a:pt x="347" y="638"/>
                    <a:pt x="298" y="615"/>
                    <a:pt x="255" y="615"/>
                  </a:cubicBezTo>
                  <a:cubicBezTo>
                    <a:pt x="88" y="615"/>
                    <a:pt x="1" y="956"/>
                    <a:pt x="394" y="1560"/>
                  </a:cubicBezTo>
                  <a:cubicBezTo>
                    <a:pt x="622" y="1940"/>
                    <a:pt x="1573" y="3919"/>
                    <a:pt x="3057" y="3919"/>
                  </a:cubicBezTo>
                  <a:cubicBezTo>
                    <a:pt x="4959" y="3919"/>
                    <a:pt x="7965" y="1065"/>
                    <a:pt x="6899" y="152"/>
                  </a:cubicBezTo>
                  <a:cubicBezTo>
                    <a:pt x="6804" y="76"/>
                    <a:pt x="6595" y="0"/>
                    <a:pt x="6343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4" name="Google Shape;7734;p47"/>
            <p:cNvSpPr/>
            <p:nvPr/>
          </p:nvSpPr>
          <p:spPr>
            <a:xfrm>
              <a:off x="7472639" y="3044555"/>
              <a:ext cx="235532" cy="191384"/>
            </a:xfrm>
            <a:custGeom>
              <a:avLst/>
              <a:gdLst/>
              <a:ahLst/>
              <a:cxnLst/>
              <a:rect l="l" t="t" r="r" b="b"/>
              <a:pathLst>
                <a:path w="4300" h="3494" extrusionOk="0">
                  <a:moveTo>
                    <a:pt x="2590" y="0"/>
                  </a:moveTo>
                  <a:cubicBezTo>
                    <a:pt x="2309" y="0"/>
                    <a:pt x="1951" y="107"/>
                    <a:pt x="1523" y="450"/>
                  </a:cubicBezTo>
                  <a:cubicBezTo>
                    <a:pt x="381" y="1325"/>
                    <a:pt x="1" y="1857"/>
                    <a:pt x="1" y="1857"/>
                  </a:cubicBezTo>
                  <a:cubicBezTo>
                    <a:pt x="1" y="1857"/>
                    <a:pt x="343" y="2770"/>
                    <a:pt x="1637" y="3493"/>
                  </a:cubicBezTo>
                  <a:cubicBezTo>
                    <a:pt x="1637" y="3493"/>
                    <a:pt x="4300" y="1248"/>
                    <a:pt x="3311" y="297"/>
                  </a:cubicBezTo>
                  <a:cubicBezTo>
                    <a:pt x="3311" y="297"/>
                    <a:pt x="3058" y="0"/>
                    <a:pt x="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5" name="Google Shape;7735;p47"/>
            <p:cNvSpPr/>
            <p:nvPr/>
          </p:nvSpPr>
          <p:spPr>
            <a:xfrm>
              <a:off x="6468217" y="3529976"/>
              <a:ext cx="569331" cy="372963"/>
            </a:xfrm>
            <a:custGeom>
              <a:avLst/>
              <a:gdLst/>
              <a:ahLst/>
              <a:cxnLst/>
              <a:rect l="l" t="t" r="r" b="b"/>
              <a:pathLst>
                <a:path w="10394" h="6809" extrusionOk="0">
                  <a:moveTo>
                    <a:pt x="9171" y="0"/>
                  </a:moveTo>
                  <a:cubicBezTo>
                    <a:pt x="9123" y="0"/>
                    <a:pt x="9071" y="11"/>
                    <a:pt x="9017" y="33"/>
                  </a:cubicBezTo>
                  <a:cubicBezTo>
                    <a:pt x="6515" y="1090"/>
                    <a:pt x="2977" y="1232"/>
                    <a:pt x="1253" y="1232"/>
                  </a:cubicBezTo>
                  <a:cubicBezTo>
                    <a:pt x="618" y="1232"/>
                    <a:pt x="229" y="1213"/>
                    <a:pt x="229" y="1213"/>
                  </a:cubicBezTo>
                  <a:lnTo>
                    <a:pt x="229" y="1213"/>
                  </a:lnTo>
                  <a:lnTo>
                    <a:pt x="1674" y="2696"/>
                  </a:lnTo>
                  <a:lnTo>
                    <a:pt x="77" y="3876"/>
                  </a:lnTo>
                  <a:lnTo>
                    <a:pt x="761" y="4408"/>
                  </a:lnTo>
                  <a:lnTo>
                    <a:pt x="0" y="5398"/>
                  </a:lnTo>
                  <a:cubicBezTo>
                    <a:pt x="0" y="5398"/>
                    <a:pt x="752" y="5319"/>
                    <a:pt x="1864" y="5319"/>
                  </a:cubicBezTo>
                  <a:cubicBezTo>
                    <a:pt x="3756" y="5319"/>
                    <a:pt x="6691" y="5545"/>
                    <a:pt x="8751" y="6767"/>
                  </a:cubicBezTo>
                  <a:cubicBezTo>
                    <a:pt x="8793" y="6795"/>
                    <a:pt x="8834" y="6809"/>
                    <a:pt x="8875" y="6809"/>
                  </a:cubicBezTo>
                  <a:cubicBezTo>
                    <a:pt x="9797" y="6809"/>
                    <a:pt x="10393" y="0"/>
                    <a:pt x="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6" name="Google Shape;7736;p47"/>
            <p:cNvSpPr/>
            <p:nvPr/>
          </p:nvSpPr>
          <p:spPr>
            <a:xfrm>
              <a:off x="5846020" y="3507189"/>
              <a:ext cx="786843" cy="406047"/>
            </a:xfrm>
            <a:custGeom>
              <a:avLst/>
              <a:gdLst/>
              <a:ahLst/>
              <a:cxnLst/>
              <a:rect l="l" t="t" r="r" b="b"/>
              <a:pathLst>
                <a:path w="14365" h="7413" extrusionOk="0">
                  <a:moveTo>
                    <a:pt x="1547" y="0"/>
                  </a:moveTo>
                  <a:cubicBezTo>
                    <a:pt x="554" y="0"/>
                    <a:pt x="1" y="7412"/>
                    <a:pt x="1163" y="7412"/>
                  </a:cubicBezTo>
                  <a:cubicBezTo>
                    <a:pt x="1211" y="7412"/>
                    <a:pt x="1262" y="7399"/>
                    <a:pt x="1316" y="7373"/>
                  </a:cubicBezTo>
                  <a:cubicBezTo>
                    <a:pt x="4740" y="5775"/>
                    <a:pt x="13109" y="5737"/>
                    <a:pt x="13109" y="5737"/>
                  </a:cubicBezTo>
                  <a:lnTo>
                    <a:pt x="14251" y="3987"/>
                  </a:lnTo>
                  <a:lnTo>
                    <a:pt x="14365" y="3074"/>
                  </a:lnTo>
                  <a:lnTo>
                    <a:pt x="13794" y="2313"/>
                  </a:lnTo>
                  <a:lnTo>
                    <a:pt x="13528" y="1591"/>
                  </a:lnTo>
                  <a:cubicBezTo>
                    <a:pt x="13528" y="1591"/>
                    <a:pt x="12768" y="1628"/>
                    <a:pt x="11614" y="1628"/>
                  </a:cubicBezTo>
                  <a:cubicBezTo>
                    <a:pt x="8886" y="1628"/>
                    <a:pt x="3957" y="1421"/>
                    <a:pt x="1658" y="31"/>
                  </a:cubicBezTo>
                  <a:cubicBezTo>
                    <a:pt x="1621" y="10"/>
                    <a:pt x="1583" y="0"/>
                    <a:pt x="1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7" name="Google Shape;7737;p47"/>
            <p:cNvSpPr/>
            <p:nvPr/>
          </p:nvSpPr>
          <p:spPr>
            <a:xfrm>
              <a:off x="6843321" y="3431051"/>
              <a:ext cx="358448" cy="548462"/>
            </a:xfrm>
            <a:custGeom>
              <a:avLst/>
              <a:gdLst/>
              <a:ahLst/>
              <a:cxnLst/>
              <a:rect l="l" t="t" r="r" b="b"/>
              <a:pathLst>
                <a:path w="6544" h="10013" extrusionOk="0">
                  <a:moveTo>
                    <a:pt x="3413" y="1"/>
                  </a:moveTo>
                  <a:cubicBezTo>
                    <a:pt x="2003" y="1"/>
                    <a:pt x="812" y="1025"/>
                    <a:pt x="609" y="2410"/>
                  </a:cubicBezTo>
                  <a:cubicBezTo>
                    <a:pt x="457" y="3323"/>
                    <a:pt x="1408" y="3970"/>
                    <a:pt x="1332" y="4845"/>
                  </a:cubicBezTo>
                  <a:cubicBezTo>
                    <a:pt x="1294" y="5568"/>
                    <a:pt x="381" y="5948"/>
                    <a:pt x="229" y="6633"/>
                  </a:cubicBezTo>
                  <a:cubicBezTo>
                    <a:pt x="0" y="8231"/>
                    <a:pt x="1028" y="9676"/>
                    <a:pt x="2625" y="9981"/>
                  </a:cubicBezTo>
                  <a:cubicBezTo>
                    <a:pt x="2771" y="10002"/>
                    <a:pt x="2916" y="10012"/>
                    <a:pt x="3059" y="10012"/>
                  </a:cubicBezTo>
                  <a:cubicBezTo>
                    <a:pt x="4451" y="10012"/>
                    <a:pt x="5694" y="9033"/>
                    <a:pt x="5935" y="7584"/>
                  </a:cubicBezTo>
                  <a:cubicBezTo>
                    <a:pt x="6087" y="6709"/>
                    <a:pt x="5783" y="5834"/>
                    <a:pt x="5212" y="5187"/>
                  </a:cubicBezTo>
                  <a:cubicBezTo>
                    <a:pt x="5783" y="4731"/>
                    <a:pt x="6164" y="4084"/>
                    <a:pt x="6316" y="3361"/>
                  </a:cubicBezTo>
                  <a:cubicBezTo>
                    <a:pt x="6544" y="1801"/>
                    <a:pt x="5517" y="318"/>
                    <a:pt x="3957" y="51"/>
                  </a:cubicBezTo>
                  <a:cubicBezTo>
                    <a:pt x="3773" y="17"/>
                    <a:pt x="3591" y="1"/>
                    <a:pt x="3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8" name="Google Shape;7738;p47"/>
            <p:cNvSpPr/>
            <p:nvPr/>
          </p:nvSpPr>
          <p:spPr>
            <a:xfrm>
              <a:off x="5709683" y="3427984"/>
              <a:ext cx="325144" cy="548900"/>
            </a:xfrm>
            <a:custGeom>
              <a:avLst/>
              <a:gdLst/>
              <a:ahLst/>
              <a:cxnLst/>
              <a:rect l="l" t="t" r="r" b="b"/>
              <a:pathLst>
                <a:path w="5936" h="10021" extrusionOk="0">
                  <a:moveTo>
                    <a:pt x="2918" y="0"/>
                  </a:moveTo>
                  <a:cubicBezTo>
                    <a:pt x="1497" y="0"/>
                    <a:pt x="277" y="1010"/>
                    <a:pt x="0" y="2428"/>
                  </a:cubicBezTo>
                  <a:lnTo>
                    <a:pt x="0" y="2808"/>
                  </a:lnTo>
                  <a:cubicBezTo>
                    <a:pt x="638" y="2128"/>
                    <a:pt x="1207" y="1875"/>
                    <a:pt x="1676" y="1875"/>
                  </a:cubicBezTo>
                  <a:cubicBezTo>
                    <a:pt x="2466" y="1875"/>
                    <a:pt x="2972" y="2592"/>
                    <a:pt x="3044" y="3189"/>
                  </a:cubicBezTo>
                  <a:cubicBezTo>
                    <a:pt x="3158" y="4216"/>
                    <a:pt x="2055" y="3912"/>
                    <a:pt x="3234" y="6385"/>
                  </a:cubicBezTo>
                  <a:cubicBezTo>
                    <a:pt x="4033" y="8096"/>
                    <a:pt x="3044" y="9352"/>
                    <a:pt x="2321" y="9999"/>
                  </a:cubicBezTo>
                  <a:cubicBezTo>
                    <a:pt x="2433" y="10013"/>
                    <a:pt x="2545" y="10021"/>
                    <a:pt x="2656" y="10021"/>
                  </a:cubicBezTo>
                  <a:cubicBezTo>
                    <a:pt x="3967" y="10021"/>
                    <a:pt x="5116" y="9008"/>
                    <a:pt x="5327" y="7640"/>
                  </a:cubicBezTo>
                  <a:cubicBezTo>
                    <a:pt x="5479" y="6727"/>
                    <a:pt x="5174" y="5890"/>
                    <a:pt x="4604" y="5243"/>
                  </a:cubicBezTo>
                  <a:cubicBezTo>
                    <a:pt x="5174" y="4787"/>
                    <a:pt x="5555" y="4140"/>
                    <a:pt x="5707" y="3379"/>
                  </a:cubicBezTo>
                  <a:cubicBezTo>
                    <a:pt x="5935" y="1781"/>
                    <a:pt x="4908" y="336"/>
                    <a:pt x="3348" y="31"/>
                  </a:cubicBezTo>
                  <a:cubicBezTo>
                    <a:pt x="3203" y="10"/>
                    <a:pt x="3059" y="0"/>
                    <a:pt x="2918" y="0"/>
                  </a:cubicBezTo>
                  <a:close/>
                </a:path>
              </a:pathLst>
            </a:custGeom>
            <a:solidFill>
              <a:srgbClr val="E1F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9" name="Google Shape;7739;p47"/>
            <p:cNvSpPr/>
            <p:nvPr/>
          </p:nvSpPr>
          <p:spPr>
            <a:xfrm>
              <a:off x="5676325" y="3431654"/>
              <a:ext cx="358502" cy="549941"/>
            </a:xfrm>
            <a:custGeom>
              <a:avLst/>
              <a:gdLst/>
              <a:ahLst/>
              <a:cxnLst/>
              <a:rect l="l" t="t" r="r" b="b"/>
              <a:pathLst>
                <a:path w="6545" h="10040" extrusionOk="0">
                  <a:moveTo>
                    <a:pt x="3469" y="1"/>
                  </a:moveTo>
                  <a:cubicBezTo>
                    <a:pt x="2036" y="1"/>
                    <a:pt x="815" y="1034"/>
                    <a:pt x="609" y="2437"/>
                  </a:cubicBezTo>
                  <a:cubicBezTo>
                    <a:pt x="457" y="3350"/>
                    <a:pt x="1408" y="4035"/>
                    <a:pt x="1332" y="4872"/>
                  </a:cubicBezTo>
                  <a:cubicBezTo>
                    <a:pt x="1294" y="5595"/>
                    <a:pt x="381" y="5975"/>
                    <a:pt x="229" y="6698"/>
                  </a:cubicBezTo>
                  <a:cubicBezTo>
                    <a:pt x="1" y="8258"/>
                    <a:pt x="1028" y="9741"/>
                    <a:pt x="2588" y="10008"/>
                  </a:cubicBezTo>
                  <a:cubicBezTo>
                    <a:pt x="2737" y="10029"/>
                    <a:pt x="2885" y="10039"/>
                    <a:pt x="3032" y="10039"/>
                  </a:cubicBezTo>
                  <a:cubicBezTo>
                    <a:pt x="4452" y="10039"/>
                    <a:pt x="5694" y="9063"/>
                    <a:pt x="5936" y="7649"/>
                  </a:cubicBezTo>
                  <a:cubicBezTo>
                    <a:pt x="6088" y="6736"/>
                    <a:pt x="5783" y="5861"/>
                    <a:pt x="5213" y="5214"/>
                  </a:cubicBezTo>
                  <a:cubicBezTo>
                    <a:pt x="5783" y="4796"/>
                    <a:pt x="6164" y="4111"/>
                    <a:pt x="6316" y="3350"/>
                  </a:cubicBezTo>
                  <a:cubicBezTo>
                    <a:pt x="6544" y="1790"/>
                    <a:pt x="5517" y="307"/>
                    <a:pt x="3957" y="40"/>
                  </a:cubicBezTo>
                  <a:cubicBezTo>
                    <a:pt x="3793" y="13"/>
                    <a:pt x="363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0" name="Google Shape;7740;p47"/>
            <p:cNvSpPr/>
            <p:nvPr/>
          </p:nvSpPr>
          <p:spPr>
            <a:xfrm>
              <a:off x="7438070" y="3936059"/>
              <a:ext cx="97061" cy="29579"/>
            </a:xfrm>
            <a:custGeom>
              <a:avLst/>
              <a:gdLst/>
              <a:ahLst/>
              <a:cxnLst/>
              <a:rect l="l" t="t" r="r" b="b"/>
              <a:pathLst>
                <a:path w="1772" h="540" extrusionOk="0">
                  <a:moveTo>
                    <a:pt x="1750" y="1"/>
                  </a:moveTo>
                  <a:cubicBezTo>
                    <a:pt x="1750" y="1"/>
                    <a:pt x="1455" y="148"/>
                    <a:pt x="1135" y="148"/>
                  </a:cubicBezTo>
                  <a:cubicBezTo>
                    <a:pt x="995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57" y="381"/>
                  </a:cubicBezTo>
                  <a:cubicBezTo>
                    <a:pt x="654" y="464"/>
                    <a:pt x="931" y="539"/>
                    <a:pt x="1178" y="539"/>
                  </a:cubicBezTo>
                  <a:cubicBezTo>
                    <a:pt x="1500" y="539"/>
                    <a:pt x="1772" y="410"/>
                    <a:pt x="1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1" name="Google Shape;7741;p47"/>
            <p:cNvSpPr/>
            <p:nvPr/>
          </p:nvSpPr>
          <p:spPr>
            <a:xfrm>
              <a:off x="7681876" y="3925298"/>
              <a:ext cx="99143" cy="27661"/>
            </a:xfrm>
            <a:custGeom>
              <a:avLst/>
              <a:gdLst/>
              <a:ahLst/>
              <a:cxnLst/>
              <a:rect l="l" t="t" r="r" b="b"/>
              <a:pathLst>
                <a:path w="1810" h="505" extrusionOk="0">
                  <a:moveTo>
                    <a:pt x="1788" y="1"/>
                  </a:moveTo>
                  <a:cubicBezTo>
                    <a:pt x="1788" y="1"/>
                    <a:pt x="1475" y="148"/>
                    <a:pt x="1144" y="148"/>
                  </a:cubicBezTo>
                  <a:cubicBezTo>
                    <a:pt x="999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95" y="343"/>
                  </a:cubicBezTo>
                  <a:cubicBezTo>
                    <a:pt x="680" y="427"/>
                    <a:pt x="962" y="504"/>
                    <a:pt x="1216" y="504"/>
                  </a:cubicBezTo>
                  <a:cubicBezTo>
                    <a:pt x="1535" y="504"/>
                    <a:pt x="1809" y="382"/>
                    <a:pt x="1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2" name="Google Shape;7742;p47"/>
          <p:cNvSpPr/>
          <p:nvPr/>
        </p:nvSpPr>
        <p:spPr>
          <a:xfrm>
            <a:off x="5139499" y="4240642"/>
            <a:ext cx="182972" cy="18297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7" name="Google Shape;7747;p48"/>
          <p:cNvSpPr txBox="1">
            <a:spLocks noGrp="1"/>
          </p:cNvSpPr>
          <p:nvPr>
            <p:ph type="subTitle" idx="1"/>
          </p:nvPr>
        </p:nvSpPr>
        <p:spPr>
          <a:xfrm>
            <a:off x="821950" y="3650700"/>
            <a:ext cx="7172700" cy="10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RF signals are converted into in-phase (I) and quadrature (Q) components</a:t>
            </a:r>
            <a:endParaRPr sz="2400"/>
          </a:p>
        </p:txBody>
      </p:sp>
      <p:pic>
        <p:nvPicPr>
          <p:cNvPr id="7748" name="Google Shape;774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750" y="289250"/>
            <a:ext cx="7810500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3" name="Google Shape;7753;p49"/>
          <p:cNvSpPr txBox="1">
            <a:spLocks noGrp="1"/>
          </p:cNvSpPr>
          <p:nvPr>
            <p:ph type="title"/>
          </p:nvPr>
        </p:nvSpPr>
        <p:spPr>
          <a:xfrm flipH="1">
            <a:off x="3971674" y="1899688"/>
            <a:ext cx="559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Beamforming</a:t>
            </a:r>
            <a:endParaRPr/>
          </a:p>
        </p:txBody>
      </p:sp>
      <p:sp>
        <p:nvSpPr>
          <p:cNvPr id="7754" name="Google Shape;7754;p49"/>
          <p:cNvSpPr txBox="1">
            <a:spLocks noGrp="1"/>
          </p:cNvSpPr>
          <p:nvPr>
            <p:ph type="title" idx="2"/>
          </p:nvPr>
        </p:nvSpPr>
        <p:spPr>
          <a:xfrm flipH="1">
            <a:off x="5895427" y="369325"/>
            <a:ext cx="1818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grpSp>
        <p:nvGrpSpPr>
          <p:cNvPr id="7755" name="Google Shape;7755;p49"/>
          <p:cNvGrpSpPr/>
          <p:nvPr/>
        </p:nvGrpSpPr>
        <p:grpSpPr>
          <a:xfrm flipH="1">
            <a:off x="469075" y="1174834"/>
            <a:ext cx="3287909" cy="2823173"/>
            <a:chOff x="5676325" y="2156425"/>
            <a:chExt cx="2125620" cy="1825170"/>
          </a:xfrm>
        </p:grpSpPr>
        <p:sp>
          <p:nvSpPr>
            <p:cNvPr id="7756" name="Google Shape;7756;p49"/>
            <p:cNvSpPr/>
            <p:nvPr/>
          </p:nvSpPr>
          <p:spPr>
            <a:xfrm>
              <a:off x="7142232" y="3011526"/>
              <a:ext cx="422151" cy="262920"/>
            </a:xfrm>
            <a:custGeom>
              <a:avLst/>
              <a:gdLst/>
              <a:ahLst/>
              <a:cxnLst/>
              <a:rect l="l" t="t" r="r" b="b"/>
              <a:pathLst>
                <a:path w="7707" h="4800" extrusionOk="0">
                  <a:moveTo>
                    <a:pt x="6310" y="0"/>
                  </a:moveTo>
                  <a:cubicBezTo>
                    <a:pt x="6014" y="0"/>
                    <a:pt x="5497" y="136"/>
                    <a:pt x="5196" y="558"/>
                  </a:cubicBezTo>
                  <a:cubicBezTo>
                    <a:pt x="4701" y="1281"/>
                    <a:pt x="4511" y="2765"/>
                    <a:pt x="3446" y="3259"/>
                  </a:cubicBezTo>
                  <a:cubicBezTo>
                    <a:pt x="3074" y="3439"/>
                    <a:pt x="2750" y="3506"/>
                    <a:pt x="2466" y="3506"/>
                  </a:cubicBezTo>
                  <a:cubicBezTo>
                    <a:pt x="1907" y="3506"/>
                    <a:pt x="1504" y="3245"/>
                    <a:pt x="1201" y="3069"/>
                  </a:cubicBezTo>
                  <a:cubicBezTo>
                    <a:pt x="707" y="2841"/>
                    <a:pt x="630" y="2498"/>
                    <a:pt x="326" y="2384"/>
                  </a:cubicBezTo>
                  <a:cubicBezTo>
                    <a:pt x="292" y="2369"/>
                    <a:pt x="260" y="2362"/>
                    <a:pt x="231" y="2362"/>
                  </a:cubicBezTo>
                  <a:cubicBezTo>
                    <a:pt x="35" y="2362"/>
                    <a:pt x="0" y="2691"/>
                    <a:pt x="630" y="3221"/>
                  </a:cubicBezTo>
                  <a:cubicBezTo>
                    <a:pt x="938" y="3460"/>
                    <a:pt x="2132" y="4800"/>
                    <a:pt x="3390" y="4800"/>
                  </a:cubicBezTo>
                  <a:cubicBezTo>
                    <a:pt x="3535" y="4800"/>
                    <a:pt x="3681" y="4782"/>
                    <a:pt x="3826" y="4743"/>
                  </a:cubicBezTo>
                  <a:cubicBezTo>
                    <a:pt x="5652" y="4210"/>
                    <a:pt x="7707" y="596"/>
                    <a:pt x="6489" y="25"/>
                  </a:cubicBezTo>
                  <a:cubicBezTo>
                    <a:pt x="6450" y="10"/>
                    <a:pt x="6388" y="0"/>
                    <a:pt x="6310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7" name="Google Shape;7757;p49"/>
            <p:cNvSpPr/>
            <p:nvPr/>
          </p:nvSpPr>
          <p:spPr>
            <a:xfrm>
              <a:off x="7362211" y="3003254"/>
              <a:ext cx="214663" cy="203489"/>
            </a:xfrm>
            <a:custGeom>
              <a:avLst/>
              <a:gdLst/>
              <a:ahLst/>
              <a:cxnLst/>
              <a:rect l="l" t="t" r="r" b="b"/>
              <a:pathLst>
                <a:path w="3919" h="3715" extrusionOk="0">
                  <a:moveTo>
                    <a:pt x="2208" y="0"/>
                  </a:moveTo>
                  <a:cubicBezTo>
                    <a:pt x="1897" y="0"/>
                    <a:pt x="1472" y="148"/>
                    <a:pt x="1028" y="747"/>
                  </a:cubicBezTo>
                  <a:cubicBezTo>
                    <a:pt x="191" y="1888"/>
                    <a:pt x="0" y="2573"/>
                    <a:pt x="0" y="2573"/>
                  </a:cubicBezTo>
                  <a:cubicBezTo>
                    <a:pt x="0" y="2573"/>
                    <a:pt x="571" y="3334"/>
                    <a:pt x="1979" y="3714"/>
                  </a:cubicBezTo>
                  <a:cubicBezTo>
                    <a:pt x="1979" y="3676"/>
                    <a:pt x="3919" y="747"/>
                    <a:pt x="2702" y="138"/>
                  </a:cubicBezTo>
                  <a:cubicBezTo>
                    <a:pt x="2702" y="138"/>
                    <a:pt x="250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8" name="Google Shape;7758;p49"/>
            <p:cNvSpPr/>
            <p:nvPr/>
          </p:nvSpPr>
          <p:spPr>
            <a:xfrm>
              <a:off x="5986848" y="2156425"/>
              <a:ext cx="1350368" cy="1777558"/>
            </a:xfrm>
            <a:custGeom>
              <a:avLst/>
              <a:gdLst/>
              <a:ahLst/>
              <a:cxnLst/>
              <a:rect l="l" t="t" r="r" b="b"/>
              <a:pathLst>
                <a:path w="24653" h="32452" extrusionOk="0">
                  <a:moveTo>
                    <a:pt x="989" y="0"/>
                  </a:moveTo>
                  <a:cubicBezTo>
                    <a:pt x="457" y="0"/>
                    <a:pt x="0" y="419"/>
                    <a:pt x="0" y="989"/>
                  </a:cubicBezTo>
                  <a:lnTo>
                    <a:pt x="0" y="31425"/>
                  </a:lnTo>
                  <a:cubicBezTo>
                    <a:pt x="0" y="31957"/>
                    <a:pt x="419" y="32452"/>
                    <a:pt x="989" y="32452"/>
                  </a:cubicBezTo>
                  <a:lnTo>
                    <a:pt x="23664" y="32452"/>
                  </a:lnTo>
                  <a:cubicBezTo>
                    <a:pt x="24196" y="32452"/>
                    <a:pt x="24653" y="31995"/>
                    <a:pt x="24653" y="31425"/>
                  </a:cubicBezTo>
                  <a:lnTo>
                    <a:pt x="24653" y="989"/>
                  </a:lnTo>
                  <a:cubicBezTo>
                    <a:pt x="24653" y="495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9" name="Google Shape;7759;p49"/>
            <p:cNvSpPr/>
            <p:nvPr/>
          </p:nvSpPr>
          <p:spPr>
            <a:xfrm>
              <a:off x="5986848" y="2156425"/>
              <a:ext cx="1354531" cy="206337"/>
            </a:xfrm>
            <a:custGeom>
              <a:avLst/>
              <a:gdLst/>
              <a:ahLst/>
              <a:cxnLst/>
              <a:rect l="l" t="t" r="r" b="b"/>
              <a:pathLst>
                <a:path w="24729" h="3767" extrusionOk="0">
                  <a:moveTo>
                    <a:pt x="989" y="0"/>
                  </a:moveTo>
                  <a:cubicBezTo>
                    <a:pt x="419" y="0"/>
                    <a:pt x="0" y="495"/>
                    <a:pt x="0" y="989"/>
                  </a:cubicBezTo>
                  <a:lnTo>
                    <a:pt x="0" y="3767"/>
                  </a:lnTo>
                  <a:lnTo>
                    <a:pt x="24729" y="3767"/>
                  </a:lnTo>
                  <a:lnTo>
                    <a:pt x="24729" y="989"/>
                  </a:lnTo>
                  <a:cubicBezTo>
                    <a:pt x="24653" y="419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0" name="Google Shape;7760;p49"/>
            <p:cNvSpPr/>
            <p:nvPr/>
          </p:nvSpPr>
          <p:spPr>
            <a:xfrm>
              <a:off x="5982685" y="3719335"/>
              <a:ext cx="1354531" cy="216745"/>
            </a:xfrm>
            <a:custGeom>
              <a:avLst/>
              <a:gdLst/>
              <a:ahLst/>
              <a:cxnLst/>
              <a:rect l="l" t="t" r="r" b="b"/>
              <a:pathLst>
                <a:path w="24729" h="3957" extrusionOk="0">
                  <a:moveTo>
                    <a:pt x="0" y="0"/>
                  </a:moveTo>
                  <a:lnTo>
                    <a:pt x="0" y="2968"/>
                  </a:lnTo>
                  <a:cubicBezTo>
                    <a:pt x="76" y="3462"/>
                    <a:pt x="495" y="3957"/>
                    <a:pt x="1065" y="3957"/>
                  </a:cubicBezTo>
                  <a:lnTo>
                    <a:pt x="23740" y="3957"/>
                  </a:lnTo>
                  <a:cubicBezTo>
                    <a:pt x="24310" y="3957"/>
                    <a:pt x="24729" y="3462"/>
                    <a:pt x="24729" y="2968"/>
                  </a:cubicBezTo>
                  <a:lnTo>
                    <a:pt x="24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1" name="Google Shape;7761;p49"/>
            <p:cNvSpPr/>
            <p:nvPr/>
          </p:nvSpPr>
          <p:spPr>
            <a:xfrm>
              <a:off x="6126472" y="2225168"/>
              <a:ext cx="1071125" cy="64689"/>
            </a:xfrm>
            <a:custGeom>
              <a:avLst/>
              <a:gdLst/>
              <a:ahLst/>
              <a:cxnLst/>
              <a:rect l="l" t="t" r="r" b="b"/>
              <a:pathLst>
                <a:path w="19555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9555" y="1180"/>
                  </a:lnTo>
                  <a:lnTo>
                    <a:pt x="19555" y="1"/>
                  </a:lnTo>
                  <a:close/>
                </a:path>
              </a:pathLst>
            </a:custGeom>
            <a:solidFill>
              <a:srgbClr val="46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2" name="Google Shape;7762;p49"/>
            <p:cNvSpPr/>
            <p:nvPr/>
          </p:nvSpPr>
          <p:spPr>
            <a:xfrm>
              <a:off x="6341247" y="2372350"/>
              <a:ext cx="600060" cy="1201161"/>
            </a:xfrm>
            <a:custGeom>
              <a:avLst/>
              <a:gdLst/>
              <a:ahLst/>
              <a:cxnLst/>
              <a:rect l="l" t="t" r="r" b="b"/>
              <a:pathLst>
                <a:path w="10955" h="21929" extrusionOk="0">
                  <a:moveTo>
                    <a:pt x="3652" y="1"/>
                  </a:moveTo>
                  <a:cubicBezTo>
                    <a:pt x="3354" y="1"/>
                    <a:pt x="3067" y="274"/>
                    <a:pt x="2927" y="585"/>
                  </a:cubicBezTo>
                  <a:cubicBezTo>
                    <a:pt x="2585" y="1422"/>
                    <a:pt x="2927" y="7471"/>
                    <a:pt x="2927" y="8689"/>
                  </a:cubicBezTo>
                  <a:cubicBezTo>
                    <a:pt x="2927" y="9055"/>
                    <a:pt x="2835" y="9218"/>
                    <a:pt x="2714" y="9218"/>
                  </a:cubicBezTo>
                  <a:cubicBezTo>
                    <a:pt x="2494" y="9218"/>
                    <a:pt x="2177" y="8685"/>
                    <a:pt x="2128" y="7852"/>
                  </a:cubicBezTo>
                  <a:cubicBezTo>
                    <a:pt x="2128" y="7281"/>
                    <a:pt x="2395" y="4504"/>
                    <a:pt x="1329" y="4466"/>
                  </a:cubicBezTo>
                  <a:cubicBezTo>
                    <a:pt x="1322" y="4466"/>
                    <a:pt x="1314" y="4466"/>
                    <a:pt x="1307" y="4466"/>
                  </a:cubicBezTo>
                  <a:cubicBezTo>
                    <a:pt x="260" y="4466"/>
                    <a:pt x="0" y="7148"/>
                    <a:pt x="378" y="9792"/>
                  </a:cubicBezTo>
                  <a:cubicBezTo>
                    <a:pt x="683" y="12151"/>
                    <a:pt x="1786" y="12722"/>
                    <a:pt x="2851" y="14662"/>
                  </a:cubicBezTo>
                  <a:cubicBezTo>
                    <a:pt x="3561" y="15975"/>
                    <a:pt x="3311" y="21162"/>
                    <a:pt x="3274" y="21852"/>
                  </a:cubicBezTo>
                  <a:lnTo>
                    <a:pt x="8634" y="21852"/>
                  </a:lnTo>
                  <a:cubicBezTo>
                    <a:pt x="8634" y="21852"/>
                    <a:pt x="8291" y="18352"/>
                    <a:pt x="9319" y="14548"/>
                  </a:cubicBezTo>
                  <a:cubicBezTo>
                    <a:pt x="10308" y="10743"/>
                    <a:pt x="10954" y="6444"/>
                    <a:pt x="10954" y="4961"/>
                  </a:cubicBezTo>
                  <a:cubicBezTo>
                    <a:pt x="10954" y="4205"/>
                    <a:pt x="10698" y="3814"/>
                    <a:pt x="10421" y="3814"/>
                  </a:cubicBezTo>
                  <a:cubicBezTo>
                    <a:pt x="10154" y="3814"/>
                    <a:pt x="9868" y="4176"/>
                    <a:pt x="9775" y="4923"/>
                  </a:cubicBezTo>
                  <a:cubicBezTo>
                    <a:pt x="9585" y="6444"/>
                    <a:pt x="9090" y="6863"/>
                    <a:pt x="9090" y="6863"/>
                  </a:cubicBezTo>
                  <a:cubicBezTo>
                    <a:pt x="9626" y="2890"/>
                    <a:pt x="9117" y="1792"/>
                    <a:pt x="8559" y="1792"/>
                  </a:cubicBezTo>
                  <a:cubicBezTo>
                    <a:pt x="8444" y="1792"/>
                    <a:pt x="8326" y="1839"/>
                    <a:pt x="8215" y="1917"/>
                  </a:cubicBezTo>
                  <a:cubicBezTo>
                    <a:pt x="7492" y="2374"/>
                    <a:pt x="7150" y="6330"/>
                    <a:pt x="7150" y="6330"/>
                  </a:cubicBezTo>
                  <a:cubicBezTo>
                    <a:pt x="7150" y="6330"/>
                    <a:pt x="7112" y="5493"/>
                    <a:pt x="7150" y="2754"/>
                  </a:cubicBezTo>
                  <a:cubicBezTo>
                    <a:pt x="7177" y="838"/>
                    <a:pt x="6693" y="64"/>
                    <a:pt x="6220" y="64"/>
                  </a:cubicBezTo>
                  <a:cubicBezTo>
                    <a:pt x="6036" y="64"/>
                    <a:pt x="5854" y="182"/>
                    <a:pt x="5704" y="395"/>
                  </a:cubicBezTo>
                  <a:cubicBezTo>
                    <a:pt x="5134" y="1156"/>
                    <a:pt x="5210" y="6140"/>
                    <a:pt x="5210" y="6140"/>
                  </a:cubicBezTo>
                  <a:cubicBezTo>
                    <a:pt x="5210" y="6140"/>
                    <a:pt x="4639" y="5189"/>
                    <a:pt x="4601" y="2412"/>
                  </a:cubicBezTo>
                  <a:cubicBezTo>
                    <a:pt x="4534" y="569"/>
                    <a:pt x="4081" y="1"/>
                    <a:pt x="3652" y="1"/>
                  </a:cubicBezTo>
                  <a:close/>
                  <a:moveTo>
                    <a:pt x="3270" y="21852"/>
                  </a:moveTo>
                  <a:lnTo>
                    <a:pt x="3270" y="21928"/>
                  </a:lnTo>
                  <a:cubicBezTo>
                    <a:pt x="3270" y="21928"/>
                    <a:pt x="3271" y="21902"/>
                    <a:pt x="3274" y="218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3" name="Google Shape;7763;p49"/>
            <p:cNvSpPr/>
            <p:nvPr/>
          </p:nvSpPr>
          <p:spPr>
            <a:xfrm>
              <a:off x="6525074" y="3138440"/>
              <a:ext cx="149481" cy="437159"/>
            </a:xfrm>
            <a:custGeom>
              <a:avLst/>
              <a:gdLst/>
              <a:ahLst/>
              <a:cxnLst/>
              <a:rect l="l" t="t" r="r" b="b"/>
              <a:pathLst>
                <a:path w="2729" h="7981" extrusionOk="0">
                  <a:moveTo>
                    <a:pt x="472" y="0"/>
                  </a:moveTo>
                  <a:cubicBezTo>
                    <a:pt x="206" y="0"/>
                    <a:pt x="0" y="412"/>
                    <a:pt x="294" y="1323"/>
                  </a:cubicBezTo>
                  <a:cubicBezTo>
                    <a:pt x="636" y="2502"/>
                    <a:pt x="712" y="7942"/>
                    <a:pt x="712" y="7942"/>
                  </a:cubicBezTo>
                  <a:lnTo>
                    <a:pt x="712" y="7980"/>
                  </a:lnTo>
                  <a:lnTo>
                    <a:pt x="2158" y="7980"/>
                  </a:lnTo>
                  <a:cubicBezTo>
                    <a:pt x="2158" y="7980"/>
                    <a:pt x="2082" y="3415"/>
                    <a:pt x="2348" y="2958"/>
                  </a:cubicBezTo>
                  <a:cubicBezTo>
                    <a:pt x="2577" y="2464"/>
                    <a:pt x="2729" y="1703"/>
                    <a:pt x="1854" y="1323"/>
                  </a:cubicBezTo>
                  <a:cubicBezTo>
                    <a:pt x="1017" y="1018"/>
                    <a:pt x="1093" y="371"/>
                    <a:pt x="712" y="105"/>
                  </a:cubicBezTo>
                  <a:cubicBezTo>
                    <a:pt x="635" y="36"/>
                    <a:pt x="551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4" name="Google Shape;7764;p49"/>
            <p:cNvSpPr/>
            <p:nvPr/>
          </p:nvSpPr>
          <p:spPr>
            <a:xfrm>
              <a:off x="6555749" y="3060933"/>
              <a:ext cx="156328" cy="84682"/>
            </a:xfrm>
            <a:custGeom>
              <a:avLst/>
              <a:gdLst/>
              <a:ahLst/>
              <a:cxnLst/>
              <a:rect l="l" t="t" r="r" b="b"/>
              <a:pathLst>
                <a:path w="2854" h="1546" extrusionOk="0">
                  <a:moveTo>
                    <a:pt x="1299" y="1"/>
                  </a:moveTo>
                  <a:cubicBezTo>
                    <a:pt x="1012" y="1"/>
                    <a:pt x="770" y="53"/>
                    <a:pt x="685" y="189"/>
                  </a:cubicBezTo>
                  <a:cubicBezTo>
                    <a:pt x="685" y="189"/>
                    <a:pt x="0" y="988"/>
                    <a:pt x="685" y="1330"/>
                  </a:cubicBezTo>
                  <a:cubicBezTo>
                    <a:pt x="977" y="1484"/>
                    <a:pt x="1199" y="1546"/>
                    <a:pt x="1394" y="1546"/>
                  </a:cubicBezTo>
                  <a:cubicBezTo>
                    <a:pt x="1630" y="1546"/>
                    <a:pt x="1825" y="1455"/>
                    <a:pt x="2055" y="1330"/>
                  </a:cubicBezTo>
                  <a:cubicBezTo>
                    <a:pt x="2473" y="1102"/>
                    <a:pt x="2854" y="379"/>
                    <a:pt x="2359" y="189"/>
                  </a:cubicBezTo>
                  <a:cubicBezTo>
                    <a:pt x="2084" y="83"/>
                    <a:pt x="1657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5" name="Google Shape;7765;p49"/>
            <p:cNvSpPr/>
            <p:nvPr/>
          </p:nvSpPr>
          <p:spPr>
            <a:xfrm>
              <a:off x="6524472" y="2728008"/>
              <a:ext cx="135513" cy="320160"/>
            </a:xfrm>
            <a:custGeom>
              <a:avLst/>
              <a:gdLst/>
              <a:ahLst/>
              <a:cxnLst/>
              <a:rect l="l" t="t" r="r" b="b"/>
              <a:pathLst>
                <a:path w="2474" h="5845" extrusionOk="0">
                  <a:moveTo>
                    <a:pt x="1234" y="0"/>
                  </a:moveTo>
                  <a:cubicBezTo>
                    <a:pt x="951" y="0"/>
                    <a:pt x="588" y="176"/>
                    <a:pt x="381" y="218"/>
                  </a:cubicBezTo>
                  <a:cubicBezTo>
                    <a:pt x="1" y="332"/>
                    <a:pt x="495" y="1131"/>
                    <a:pt x="762" y="2044"/>
                  </a:cubicBezTo>
                  <a:cubicBezTo>
                    <a:pt x="1028" y="2919"/>
                    <a:pt x="1256" y="5734"/>
                    <a:pt x="1256" y="5734"/>
                  </a:cubicBezTo>
                  <a:cubicBezTo>
                    <a:pt x="1256" y="5817"/>
                    <a:pt x="1331" y="5844"/>
                    <a:pt x="1443" y="5844"/>
                  </a:cubicBezTo>
                  <a:cubicBezTo>
                    <a:pt x="1639" y="5844"/>
                    <a:pt x="1951" y="5758"/>
                    <a:pt x="2169" y="5734"/>
                  </a:cubicBezTo>
                  <a:cubicBezTo>
                    <a:pt x="2474" y="5658"/>
                    <a:pt x="1598" y="1511"/>
                    <a:pt x="1637" y="560"/>
                  </a:cubicBezTo>
                  <a:cubicBezTo>
                    <a:pt x="1654" y="125"/>
                    <a:pt x="1473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6" name="Google Shape;7766;p49"/>
            <p:cNvSpPr/>
            <p:nvPr/>
          </p:nvSpPr>
          <p:spPr>
            <a:xfrm>
              <a:off x="6512859" y="2655759"/>
              <a:ext cx="82546" cy="66004"/>
            </a:xfrm>
            <a:custGeom>
              <a:avLst/>
              <a:gdLst/>
              <a:ahLst/>
              <a:cxnLst/>
              <a:rect l="l" t="t" r="r" b="b"/>
              <a:pathLst>
                <a:path w="1507" h="1205" extrusionOk="0">
                  <a:moveTo>
                    <a:pt x="1152" y="1"/>
                  </a:moveTo>
                  <a:cubicBezTo>
                    <a:pt x="1044" y="1"/>
                    <a:pt x="861" y="143"/>
                    <a:pt x="541" y="143"/>
                  </a:cubicBezTo>
                  <a:cubicBezTo>
                    <a:pt x="486" y="143"/>
                    <a:pt x="428" y="139"/>
                    <a:pt x="365" y="129"/>
                  </a:cubicBezTo>
                  <a:cubicBezTo>
                    <a:pt x="356" y="126"/>
                    <a:pt x="347" y="125"/>
                    <a:pt x="339" y="125"/>
                  </a:cubicBezTo>
                  <a:cubicBezTo>
                    <a:pt x="126" y="125"/>
                    <a:pt x="0" y="1010"/>
                    <a:pt x="403" y="1156"/>
                  </a:cubicBezTo>
                  <a:cubicBezTo>
                    <a:pt x="504" y="1190"/>
                    <a:pt x="606" y="1205"/>
                    <a:pt x="703" y="1205"/>
                  </a:cubicBezTo>
                  <a:cubicBezTo>
                    <a:pt x="1045" y="1205"/>
                    <a:pt x="1341" y="1021"/>
                    <a:pt x="1430" y="814"/>
                  </a:cubicBezTo>
                  <a:cubicBezTo>
                    <a:pt x="1506" y="585"/>
                    <a:pt x="1468" y="167"/>
                    <a:pt x="1202" y="15"/>
                  </a:cubicBezTo>
                  <a:cubicBezTo>
                    <a:pt x="1187" y="5"/>
                    <a:pt x="1171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7" name="Google Shape;7767;p49"/>
            <p:cNvSpPr/>
            <p:nvPr/>
          </p:nvSpPr>
          <p:spPr>
            <a:xfrm>
              <a:off x="6514831" y="2582469"/>
              <a:ext cx="76411" cy="66497"/>
            </a:xfrm>
            <a:custGeom>
              <a:avLst/>
              <a:gdLst/>
              <a:ahLst/>
              <a:cxnLst/>
              <a:rect l="l" t="t" r="r" b="b"/>
              <a:pathLst>
                <a:path w="1395" h="1214" extrusionOk="0">
                  <a:moveTo>
                    <a:pt x="924" y="1"/>
                  </a:moveTo>
                  <a:cubicBezTo>
                    <a:pt x="795" y="1"/>
                    <a:pt x="661" y="147"/>
                    <a:pt x="512" y="147"/>
                  </a:cubicBezTo>
                  <a:cubicBezTo>
                    <a:pt x="490" y="147"/>
                    <a:pt x="466" y="143"/>
                    <a:pt x="443" y="135"/>
                  </a:cubicBezTo>
                  <a:cubicBezTo>
                    <a:pt x="426" y="129"/>
                    <a:pt x="410" y="126"/>
                    <a:pt x="395" y="126"/>
                  </a:cubicBezTo>
                  <a:cubicBezTo>
                    <a:pt x="123" y="126"/>
                    <a:pt x="1" y="1015"/>
                    <a:pt x="253" y="1087"/>
                  </a:cubicBezTo>
                  <a:cubicBezTo>
                    <a:pt x="399" y="1111"/>
                    <a:pt x="671" y="1214"/>
                    <a:pt x="898" y="1214"/>
                  </a:cubicBezTo>
                  <a:cubicBezTo>
                    <a:pt x="1024" y="1214"/>
                    <a:pt x="1136" y="1182"/>
                    <a:pt x="1204" y="1087"/>
                  </a:cubicBezTo>
                  <a:cubicBezTo>
                    <a:pt x="1394" y="782"/>
                    <a:pt x="1242" y="212"/>
                    <a:pt x="1052" y="59"/>
                  </a:cubicBezTo>
                  <a:cubicBezTo>
                    <a:pt x="1009" y="17"/>
                    <a:pt x="967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8" name="Google Shape;7768;p49"/>
            <p:cNvSpPr/>
            <p:nvPr/>
          </p:nvSpPr>
          <p:spPr>
            <a:xfrm>
              <a:off x="6518337" y="2510658"/>
              <a:ext cx="58281" cy="60526"/>
            </a:xfrm>
            <a:custGeom>
              <a:avLst/>
              <a:gdLst/>
              <a:ahLst/>
              <a:cxnLst/>
              <a:rect l="l" t="t" r="r" b="b"/>
              <a:pathLst>
                <a:path w="1064" h="1105" extrusionOk="0">
                  <a:moveTo>
                    <a:pt x="759" y="1"/>
                  </a:moveTo>
                  <a:cubicBezTo>
                    <a:pt x="689" y="1"/>
                    <a:pt x="522" y="195"/>
                    <a:pt x="287" y="195"/>
                  </a:cubicBezTo>
                  <a:cubicBezTo>
                    <a:pt x="267" y="195"/>
                    <a:pt x="247" y="194"/>
                    <a:pt x="227" y="191"/>
                  </a:cubicBezTo>
                  <a:cubicBezTo>
                    <a:pt x="221" y="190"/>
                    <a:pt x="216" y="190"/>
                    <a:pt x="211" y="190"/>
                  </a:cubicBezTo>
                  <a:cubicBezTo>
                    <a:pt x="0" y="190"/>
                    <a:pt x="41" y="953"/>
                    <a:pt x="227" y="990"/>
                  </a:cubicBezTo>
                  <a:cubicBezTo>
                    <a:pt x="360" y="1066"/>
                    <a:pt x="522" y="1104"/>
                    <a:pt x="664" y="1104"/>
                  </a:cubicBezTo>
                  <a:cubicBezTo>
                    <a:pt x="807" y="1104"/>
                    <a:pt x="931" y="1066"/>
                    <a:pt x="988" y="990"/>
                  </a:cubicBezTo>
                  <a:cubicBezTo>
                    <a:pt x="1064" y="876"/>
                    <a:pt x="797" y="39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9" name="Google Shape;7769;p49"/>
            <p:cNvSpPr/>
            <p:nvPr/>
          </p:nvSpPr>
          <p:spPr>
            <a:xfrm>
              <a:off x="6520309" y="2413322"/>
              <a:ext cx="48750" cy="83915"/>
            </a:xfrm>
            <a:custGeom>
              <a:avLst/>
              <a:gdLst/>
              <a:ahLst/>
              <a:cxnLst/>
              <a:rect l="l" t="t" r="r" b="b"/>
              <a:pathLst>
                <a:path w="890" h="1532" extrusionOk="0">
                  <a:moveTo>
                    <a:pt x="488" y="0"/>
                  </a:moveTo>
                  <a:cubicBezTo>
                    <a:pt x="444" y="0"/>
                    <a:pt x="396" y="32"/>
                    <a:pt x="343" y="104"/>
                  </a:cubicBezTo>
                  <a:cubicBezTo>
                    <a:pt x="153" y="370"/>
                    <a:pt x="1" y="1207"/>
                    <a:pt x="153" y="1359"/>
                  </a:cubicBezTo>
                  <a:cubicBezTo>
                    <a:pt x="284" y="1491"/>
                    <a:pt x="416" y="1531"/>
                    <a:pt x="547" y="1531"/>
                  </a:cubicBezTo>
                  <a:cubicBezTo>
                    <a:pt x="606" y="1531"/>
                    <a:pt x="665" y="1523"/>
                    <a:pt x="723" y="1511"/>
                  </a:cubicBezTo>
                  <a:cubicBezTo>
                    <a:pt x="890" y="1511"/>
                    <a:pt x="794" y="0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0" name="Google Shape;7770;p49"/>
            <p:cNvSpPr/>
            <p:nvPr/>
          </p:nvSpPr>
          <p:spPr>
            <a:xfrm>
              <a:off x="6649524" y="2721544"/>
              <a:ext cx="91748" cy="323118"/>
            </a:xfrm>
            <a:custGeom>
              <a:avLst/>
              <a:gdLst/>
              <a:ahLst/>
              <a:cxnLst/>
              <a:rect l="l" t="t" r="r" b="b"/>
              <a:pathLst>
                <a:path w="1675" h="5899" extrusionOk="0">
                  <a:moveTo>
                    <a:pt x="1018" y="1"/>
                  </a:moveTo>
                  <a:cubicBezTo>
                    <a:pt x="808" y="1"/>
                    <a:pt x="526" y="163"/>
                    <a:pt x="343" y="183"/>
                  </a:cubicBezTo>
                  <a:cubicBezTo>
                    <a:pt x="0" y="298"/>
                    <a:pt x="381" y="1096"/>
                    <a:pt x="533" y="2010"/>
                  </a:cubicBezTo>
                  <a:cubicBezTo>
                    <a:pt x="723" y="2961"/>
                    <a:pt x="723" y="5776"/>
                    <a:pt x="723" y="5776"/>
                  </a:cubicBezTo>
                  <a:cubicBezTo>
                    <a:pt x="723" y="5869"/>
                    <a:pt x="793" y="5899"/>
                    <a:pt x="891" y="5899"/>
                  </a:cubicBezTo>
                  <a:cubicBezTo>
                    <a:pt x="1033" y="5899"/>
                    <a:pt x="1235" y="5836"/>
                    <a:pt x="1370" y="5814"/>
                  </a:cubicBezTo>
                  <a:cubicBezTo>
                    <a:pt x="1674" y="5700"/>
                    <a:pt x="1218" y="1515"/>
                    <a:pt x="1294" y="564"/>
                  </a:cubicBezTo>
                  <a:cubicBezTo>
                    <a:pt x="1329" y="122"/>
                    <a:pt x="1201" y="1"/>
                    <a:pt x="1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1" name="Google Shape;7771;p49"/>
            <p:cNvSpPr/>
            <p:nvPr/>
          </p:nvSpPr>
          <p:spPr>
            <a:xfrm>
              <a:off x="6646348" y="2650938"/>
              <a:ext cx="65730" cy="62827"/>
            </a:xfrm>
            <a:custGeom>
              <a:avLst/>
              <a:gdLst/>
              <a:ahLst/>
              <a:cxnLst/>
              <a:rect l="l" t="t" r="r" b="b"/>
              <a:pathLst>
                <a:path w="1200" h="1147" extrusionOk="0">
                  <a:moveTo>
                    <a:pt x="946" y="0"/>
                  </a:moveTo>
                  <a:cubicBezTo>
                    <a:pt x="857" y="0"/>
                    <a:pt x="731" y="108"/>
                    <a:pt x="539" y="108"/>
                  </a:cubicBezTo>
                  <a:cubicBezTo>
                    <a:pt x="475" y="108"/>
                    <a:pt x="404" y="96"/>
                    <a:pt x="325" y="65"/>
                  </a:cubicBezTo>
                  <a:cubicBezTo>
                    <a:pt x="315" y="59"/>
                    <a:pt x="305" y="56"/>
                    <a:pt x="295" y="56"/>
                  </a:cubicBezTo>
                  <a:cubicBezTo>
                    <a:pt x="120" y="56"/>
                    <a:pt x="0" y="984"/>
                    <a:pt x="325" y="1092"/>
                  </a:cubicBezTo>
                  <a:cubicBezTo>
                    <a:pt x="401" y="1130"/>
                    <a:pt x="482" y="1147"/>
                    <a:pt x="562" y="1147"/>
                  </a:cubicBezTo>
                  <a:cubicBezTo>
                    <a:pt x="803" y="1147"/>
                    <a:pt x="1038" y="997"/>
                    <a:pt x="1124" y="826"/>
                  </a:cubicBezTo>
                  <a:cubicBezTo>
                    <a:pt x="1200" y="597"/>
                    <a:pt x="1162" y="141"/>
                    <a:pt x="1009" y="27"/>
                  </a:cubicBezTo>
                  <a:cubicBezTo>
                    <a:pt x="991" y="8"/>
                    <a:pt x="970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2" name="Google Shape;7772;p49"/>
            <p:cNvSpPr/>
            <p:nvPr/>
          </p:nvSpPr>
          <p:spPr>
            <a:xfrm>
              <a:off x="6649963" y="2577704"/>
              <a:ext cx="57952" cy="63539"/>
            </a:xfrm>
            <a:custGeom>
              <a:avLst/>
              <a:gdLst/>
              <a:ahLst/>
              <a:cxnLst/>
              <a:rect l="l" t="t" r="r" b="b"/>
              <a:pathLst>
                <a:path w="1058" h="1160" extrusionOk="0">
                  <a:moveTo>
                    <a:pt x="758" y="0"/>
                  </a:moveTo>
                  <a:cubicBezTo>
                    <a:pt x="669" y="0"/>
                    <a:pt x="560" y="84"/>
                    <a:pt x="447" y="84"/>
                  </a:cubicBezTo>
                  <a:cubicBezTo>
                    <a:pt x="423" y="84"/>
                    <a:pt x="398" y="80"/>
                    <a:pt x="373" y="70"/>
                  </a:cubicBezTo>
                  <a:cubicBezTo>
                    <a:pt x="363" y="64"/>
                    <a:pt x="353" y="61"/>
                    <a:pt x="343" y="61"/>
                  </a:cubicBezTo>
                  <a:cubicBezTo>
                    <a:pt x="163" y="61"/>
                    <a:pt x="0" y="985"/>
                    <a:pt x="144" y="1021"/>
                  </a:cubicBezTo>
                  <a:cubicBezTo>
                    <a:pt x="273" y="1047"/>
                    <a:pt x="488" y="1159"/>
                    <a:pt x="673" y="1159"/>
                  </a:cubicBezTo>
                  <a:cubicBezTo>
                    <a:pt x="762" y="1159"/>
                    <a:pt x="844" y="1133"/>
                    <a:pt x="905" y="1059"/>
                  </a:cubicBezTo>
                  <a:cubicBezTo>
                    <a:pt x="1058" y="831"/>
                    <a:pt x="943" y="222"/>
                    <a:pt x="867" y="70"/>
                  </a:cubicBezTo>
                  <a:cubicBezTo>
                    <a:pt x="836" y="18"/>
                    <a:pt x="799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3" name="Google Shape;7773;p49"/>
            <p:cNvSpPr/>
            <p:nvPr/>
          </p:nvSpPr>
          <p:spPr>
            <a:xfrm>
              <a:off x="6659932" y="2508358"/>
              <a:ext cx="45901" cy="58938"/>
            </a:xfrm>
            <a:custGeom>
              <a:avLst/>
              <a:gdLst/>
              <a:ahLst/>
              <a:cxnLst/>
              <a:rect l="l" t="t" r="r" b="b"/>
              <a:pathLst>
                <a:path w="838" h="1076" extrusionOk="0">
                  <a:moveTo>
                    <a:pt x="560" y="0"/>
                  </a:moveTo>
                  <a:cubicBezTo>
                    <a:pt x="514" y="0"/>
                    <a:pt x="390" y="161"/>
                    <a:pt x="234" y="161"/>
                  </a:cubicBezTo>
                  <a:cubicBezTo>
                    <a:pt x="220" y="161"/>
                    <a:pt x="205" y="160"/>
                    <a:pt x="191" y="157"/>
                  </a:cubicBezTo>
                  <a:cubicBezTo>
                    <a:pt x="182" y="153"/>
                    <a:pt x="174" y="152"/>
                    <a:pt x="166" y="152"/>
                  </a:cubicBezTo>
                  <a:cubicBezTo>
                    <a:pt x="1" y="152"/>
                    <a:pt x="7" y="883"/>
                    <a:pt x="153" y="956"/>
                  </a:cubicBezTo>
                  <a:cubicBezTo>
                    <a:pt x="275" y="1037"/>
                    <a:pt x="419" y="1075"/>
                    <a:pt x="533" y="1075"/>
                  </a:cubicBezTo>
                  <a:cubicBezTo>
                    <a:pt x="631" y="1075"/>
                    <a:pt x="706" y="1047"/>
                    <a:pt x="723" y="994"/>
                  </a:cubicBezTo>
                  <a:cubicBezTo>
                    <a:pt x="837" y="842"/>
                    <a:pt x="647" y="43"/>
                    <a:pt x="571" y="5"/>
                  </a:cubicBezTo>
                  <a:cubicBezTo>
                    <a:pt x="568" y="2"/>
                    <a:pt x="5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4" name="Google Shape;7774;p49"/>
            <p:cNvSpPr/>
            <p:nvPr/>
          </p:nvSpPr>
          <p:spPr>
            <a:xfrm>
              <a:off x="6664095" y="2409050"/>
              <a:ext cx="37466" cy="82929"/>
            </a:xfrm>
            <a:custGeom>
              <a:avLst/>
              <a:gdLst/>
              <a:ahLst/>
              <a:cxnLst/>
              <a:rect l="l" t="t" r="r" b="b"/>
              <a:pathLst>
                <a:path w="684" h="1514" extrusionOk="0">
                  <a:moveTo>
                    <a:pt x="433" y="1"/>
                  </a:moveTo>
                  <a:cubicBezTo>
                    <a:pt x="396" y="1"/>
                    <a:pt x="354" y="33"/>
                    <a:pt x="305" y="106"/>
                  </a:cubicBezTo>
                  <a:cubicBezTo>
                    <a:pt x="115" y="334"/>
                    <a:pt x="1" y="1133"/>
                    <a:pt x="115" y="1323"/>
                  </a:cubicBezTo>
                  <a:cubicBezTo>
                    <a:pt x="267" y="1513"/>
                    <a:pt x="419" y="1513"/>
                    <a:pt x="571" y="1513"/>
                  </a:cubicBezTo>
                  <a:cubicBezTo>
                    <a:pt x="671" y="1480"/>
                    <a:pt x="68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5" name="Google Shape;7775;p49"/>
            <p:cNvSpPr/>
            <p:nvPr/>
          </p:nvSpPr>
          <p:spPr>
            <a:xfrm>
              <a:off x="6749545" y="2774129"/>
              <a:ext cx="78766" cy="275244"/>
            </a:xfrm>
            <a:custGeom>
              <a:avLst/>
              <a:gdLst/>
              <a:ahLst/>
              <a:cxnLst/>
              <a:rect l="l" t="t" r="r" b="b"/>
              <a:pathLst>
                <a:path w="1438" h="5025" extrusionOk="0">
                  <a:moveTo>
                    <a:pt x="965" y="0"/>
                  </a:moveTo>
                  <a:cubicBezTo>
                    <a:pt x="757" y="0"/>
                    <a:pt x="516" y="60"/>
                    <a:pt x="381" y="60"/>
                  </a:cubicBezTo>
                  <a:cubicBezTo>
                    <a:pt x="0" y="60"/>
                    <a:pt x="267" y="783"/>
                    <a:pt x="343" y="1620"/>
                  </a:cubicBezTo>
                  <a:cubicBezTo>
                    <a:pt x="381" y="2419"/>
                    <a:pt x="38" y="4816"/>
                    <a:pt x="38" y="4816"/>
                  </a:cubicBezTo>
                  <a:cubicBezTo>
                    <a:pt x="38" y="4978"/>
                    <a:pt x="154" y="5025"/>
                    <a:pt x="343" y="5025"/>
                  </a:cubicBezTo>
                  <a:cubicBezTo>
                    <a:pt x="420" y="5025"/>
                    <a:pt x="510" y="5017"/>
                    <a:pt x="609" y="5006"/>
                  </a:cubicBezTo>
                  <a:cubicBezTo>
                    <a:pt x="913" y="5006"/>
                    <a:pt x="1142" y="1278"/>
                    <a:pt x="1332" y="517"/>
                  </a:cubicBezTo>
                  <a:cubicBezTo>
                    <a:pt x="1438" y="94"/>
                    <a:pt x="122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6" name="Google Shape;7776;p49"/>
            <p:cNvSpPr/>
            <p:nvPr/>
          </p:nvSpPr>
          <p:spPr>
            <a:xfrm>
              <a:off x="6748230" y="2710425"/>
              <a:ext cx="72193" cy="56418"/>
            </a:xfrm>
            <a:custGeom>
              <a:avLst/>
              <a:gdLst/>
              <a:ahLst/>
              <a:cxnLst/>
              <a:rect l="l" t="t" r="r" b="b"/>
              <a:pathLst>
                <a:path w="1318" h="1030" extrusionOk="0">
                  <a:moveTo>
                    <a:pt x="417" y="1"/>
                  </a:moveTo>
                  <a:cubicBezTo>
                    <a:pt x="230" y="1"/>
                    <a:pt x="0" y="737"/>
                    <a:pt x="291" y="919"/>
                  </a:cubicBezTo>
                  <a:cubicBezTo>
                    <a:pt x="429" y="996"/>
                    <a:pt x="580" y="1029"/>
                    <a:pt x="718" y="1029"/>
                  </a:cubicBezTo>
                  <a:cubicBezTo>
                    <a:pt x="921" y="1029"/>
                    <a:pt x="1098" y="956"/>
                    <a:pt x="1166" y="843"/>
                  </a:cubicBezTo>
                  <a:cubicBezTo>
                    <a:pt x="1242" y="653"/>
                    <a:pt x="1318" y="310"/>
                    <a:pt x="1166" y="120"/>
                  </a:cubicBezTo>
                  <a:cubicBezTo>
                    <a:pt x="1128" y="69"/>
                    <a:pt x="1073" y="57"/>
                    <a:pt x="1004" y="57"/>
                  </a:cubicBezTo>
                  <a:cubicBezTo>
                    <a:pt x="935" y="57"/>
                    <a:pt x="852" y="69"/>
                    <a:pt x="757" y="69"/>
                  </a:cubicBezTo>
                  <a:cubicBezTo>
                    <a:pt x="663" y="69"/>
                    <a:pt x="557" y="57"/>
                    <a:pt x="443" y="6"/>
                  </a:cubicBezTo>
                  <a:cubicBezTo>
                    <a:pt x="434" y="3"/>
                    <a:pt x="426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7" name="Google Shape;7777;p49"/>
            <p:cNvSpPr/>
            <p:nvPr/>
          </p:nvSpPr>
          <p:spPr>
            <a:xfrm>
              <a:off x="6760664" y="2647597"/>
              <a:ext cx="61841" cy="54665"/>
            </a:xfrm>
            <a:custGeom>
              <a:avLst/>
              <a:gdLst/>
              <a:ahLst/>
              <a:cxnLst/>
              <a:rect l="l" t="t" r="r" b="b"/>
              <a:pathLst>
                <a:path w="1129" h="998" extrusionOk="0">
                  <a:moveTo>
                    <a:pt x="481" y="1"/>
                  </a:moveTo>
                  <a:cubicBezTo>
                    <a:pt x="287" y="1"/>
                    <a:pt x="0" y="701"/>
                    <a:pt x="178" y="773"/>
                  </a:cubicBezTo>
                  <a:cubicBezTo>
                    <a:pt x="316" y="855"/>
                    <a:pt x="553" y="998"/>
                    <a:pt x="746" y="998"/>
                  </a:cubicBezTo>
                  <a:cubicBezTo>
                    <a:pt x="819" y="998"/>
                    <a:pt x="886" y="977"/>
                    <a:pt x="939" y="925"/>
                  </a:cubicBezTo>
                  <a:cubicBezTo>
                    <a:pt x="1129" y="734"/>
                    <a:pt x="1129" y="202"/>
                    <a:pt x="1015" y="88"/>
                  </a:cubicBezTo>
                  <a:cubicBezTo>
                    <a:pt x="994" y="46"/>
                    <a:pt x="961" y="33"/>
                    <a:pt x="921" y="33"/>
                  </a:cubicBezTo>
                  <a:cubicBezTo>
                    <a:pt x="856" y="33"/>
                    <a:pt x="771" y="67"/>
                    <a:pt x="683" y="67"/>
                  </a:cubicBezTo>
                  <a:cubicBezTo>
                    <a:pt x="628" y="67"/>
                    <a:pt x="573" y="54"/>
                    <a:pt x="520" y="12"/>
                  </a:cubicBezTo>
                  <a:cubicBezTo>
                    <a:pt x="508" y="4"/>
                    <a:pt x="494" y="1"/>
                    <a:pt x="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8" name="Google Shape;7778;p49"/>
            <p:cNvSpPr/>
            <p:nvPr/>
          </p:nvSpPr>
          <p:spPr>
            <a:xfrm>
              <a:off x="6780986" y="2591507"/>
              <a:ext cx="45737" cy="48914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703" y="1"/>
                  </a:moveTo>
                  <a:cubicBezTo>
                    <a:pt x="608" y="1"/>
                    <a:pt x="480" y="54"/>
                    <a:pt x="347" y="54"/>
                  </a:cubicBezTo>
                  <a:cubicBezTo>
                    <a:pt x="319" y="54"/>
                    <a:pt x="291" y="52"/>
                    <a:pt x="263" y="47"/>
                  </a:cubicBezTo>
                  <a:cubicBezTo>
                    <a:pt x="258" y="45"/>
                    <a:pt x="253" y="45"/>
                    <a:pt x="247" y="45"/>
                  </a:cubicBezTo>
                  <a:cubicBezTo>
                    <a:pt x="69" y="45"/>
                    <a:pt x="0" y="657"/>
                    <a:pt x="111" y="731"/>
                  </a:cubicBezTo>
                  <a:cubicBezTo>
                    <a:pt x="300" y="812"/>
                    <a:pt x="488" y="893"/>
                    <a:pt x="622" y="893"/>
                  </a:cubicBezTo>
                  <a:cubicBezTo>
                    <a:pt x="678" y="893"/>
                    <a:pt x="725" y="879"/>
                    <a:pt x="758" y="845"/>
                  </a:cubicBezTo>
                  <a:cubicBezTo>
                    <a:pt x="834" y="769"/>
                    <a:pt x="796" y="8"/>
                    <a:pt x="758" y="8"/>
                  </a:cubicBezTo>
                  <a:cubicBezTo>
                    <a:pt x="741" y="3"/>
                    <a:pt x="72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9" name="Google Shape;7779;p49"/>
            <p:cNvSpPr/>
            <p:nvPr/>
          </p:nvSpPr>
          <p:spPr>
            <a:xfrm>
              <a:off x="6780822" y="2506441"/>
              <a:ext cx="42451" cy="69017"/>
            </a:xfrm>
            <a:custGeom>
              <a:avLst/>
              <a:gdLst/>
              <a:ahLst/>
              <a:cxnLst/>
              <a:rect l="l" t="t" r="r" b="b"/>
              <a:pathLst>
                <a:path w="775" h="1260" extrusionOk="0">
                  <a:moveTo>
                    <a:pt x="464" y="0"/>
                  </a:moveTo>
                  <a:cubicBezTo>
                    <a:pt x="428" y="0"/>
                    <a:pt x="387" y="24"/>
                    <a:pt x="342" y="78"/>
                  </a:cubicBezTo>
                  <a:cubicBezTo>
                    <a:pt x="152" y="268"/>
                    <a:pt x="0" y="991"/>
                    <a:pt x="152" y="1143"/>
                  </a:cubicBezTo>
                  <a:cubicBezTo>
                    <a:pt x="266" y="1257"/>
                    <a:pt x="457" y="1257"/>
                    <a:pt x="609" y="1257"/>
                  </a:cubicBezTo>
                  <a:cubicBezTo>
                    <a:pt x="613" y="1259"/>
                    <a:pt x="617" y="1260"/>
                    <a:pt x="621" y="1260"/>
                  </a:cubicBezTo>
                  <a:cubicBezTo>
                    <a:pt x="774" y="1260"/>
                    <a:pt x="730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0" name="Google Shape;7780;p49"/>
            <p:cNvSpPr/>
            <p:nvPr/>
          </p:nvSpPr>
          <p:spPr>
            <a:xfrm>
              <a:off x="6695372" y="3086787"/>
              <a:ext cx="156328" cy="84573"/>
            </a:xfrm>
            <a:custGeom>
              <a:avLst/>
              <a:gdLst/>
              <a:ahLst/>
              <a:cxnLst/>
              <a:rect l="l" t="t" r="r" b="b"/>
              <a:pathLst>
                <a:path w="2854" h="1544" extrusionOk="0">
                  <a:moveTo>
                    <a:pt x="1527" y="1"/>
                  </a:moveTo>
                  <a:cubicBezTo>
                    <a:pt x="1174" y="1"/>
                    <a:pt x="762" y="70"/>
                    <a:pt x="495" y="173"/>
                  </a:cubicBezTo>
                  <a:cubicBezTo>
                    <a:pt x="0" y="363"/>
                    <a:pt x="381" y="1086"/>
                    <a:pt x="799" y="1314"/>
                  </a:cubicBezTo>
                  <a:cubicBezTo>
                    <a:pt x="1021" y="1456"/>
                    <a:pt x="1211" y="1544"/>
                    <a:pt x="1438" y="1544"/>
                  </a:cubicBezTo>
                  <a:cubicBezTo>
                    <a:pt x="1637" y="1544"/>
                    <a:pt x="1865" y="1475"/>
                    <a:pt x="2169" y="1314"/>
                  </a:cubicBezTo>
                  <a:cubicBezTo>
                    <a:pt x="2854" y="1010"/>
                    <a:pt x="2169" y="173"/>
                    <a:pt x="2169" y="173"/>
                  </a:cubicBezTo>
                  <a:cubicBezTo>
                    <a:pt x="2081" y="51"/>
                    <a:pt x="1826" y="1"/>
                    <a:pt x="1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1" name="Google Shape;7781;p49"/>
            <p:cNvSpPr/>
            <p:nvPr/>
          </p:nvSpPr>
          <p:spPr>
            <a:xfrm>
              <a:off x="6780822" y="2848459"/>
              <a:ext cx="118807" cy="227700"/>
            </a:xfrm>
            <a:custGeom>
              <a:avLst/>
              <a:gdLst/>
              <a:ahLst/>
              <a:cxnLst/>
              <a:rect l="l" t="t" r="r" b="b"/>
              <a:pathLst>
                <a:path w="2169" h="4157" extrusionOk="0">
                  <a:moveTo>
                    <a:pt x="1276" y="0"/>
                  </a:moveTo>
                  <a:cubicBezTo>
                    <a:pt x="1153" y="0"/>
                    <a:pt x="1057" y="83"/>
                    <a:pt x="1027" y="339"/>
                  </a:cubicBezTo>
                  <a:cubicBezTo>
                    <a:pt x="989" y="1024"/>
                    <a:pt x="0" y="3877"/>
                    <a:pt x="228" y="3953"/>
                  </a:cubicBezTo>
                  <a:cubicBezTo>
                    <a:pt x="355" y="4055"/>
                    <a:pt x="567" y="4156"/>
                    <a:pt x="705" y="4156"/>
                  </a:cubicBezTo>
                  <a:cubicBezTo>
                    <a:pt x="774" y="4156"/>
                    <a:pt x="824" y="4131"/>
                    <a:pt x="837" y="4068"/>
                  </a:cubicBezTo>
                  <a:cubicBezTo>
                    <a:pt x="837" y="4068"/>
                    <a:pt x="1217" y="2127"/>
                    <a:pt x="1522" y="1481"/>
                  </a:cubicBezTo>
                  <a:cubicBezTo>
                    <a:pt x="1788" y="872"/>
                    <a:pt x="2169" y="339"/>
                    <a:pt x="1902" y="263"/>
                  </a:cubicBezTo>
                  <a:cubicBezTo>
                    <a:pt x="1718" y="194"/>
                    <a:pt x="1465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2" name="Google Shape;7782;p49"/>
            <p:cNvSpPr/>
            <p:nvPr/>
          </p:nvSpPr>
          <p:spPr>
            <a:xfrm>
              <a:off x="6853728" y="2802174"/>
              <a:ext cx="56309" cy="50557"/>
            </a:xfrm>
            <a:custGeom>
              <a:avLst/>
              <a:gdLst/>
              <a:ahLst/>
              <a:cxnLst/>
              <a:rect l="l" t="t" r="r" b="b"/>
              <a:pathLst>
                <a:path w="1028" h="923" extrusionOk="0">
                  <a:moveTo>
                    <a:pt x="264" y="1"/>
                  </a:moveTo>
                  <a:cubicBezTo>
                    <a:pt x="252" y="1"/>
                    <a:pt x="241" y="2"/>
                    <a:pt x="229" y="5"/>
                  </a:cubicBezTo>
                  <a:cubicBezTo>
                    <a:pt x="77" y="119"/>
                    <a:pt x="1" y="385"/>
                    <a:pt x="39" y="576"/>
                  </a:cubicBezTo>
                  <a:cubicBezTo>
                    <a:pt x="73" y="749"/>
                    <a:pt x="362" y="923"/>
                    <a:pt x="614" y="923"/>
                  </a:cubicBezTo>
                  <a:cubicBezTo>
                    <a:pt x="638" y="923"/>
                    <a:pt x="662" y="921"/>
                    <a:pt x="685" y="918"/>
                  </a:cubicBezTo>
                  <a:cubicBezTo>
                    <a:pt x="1028" y="804"/>
                    <a:pt x="1028" y="157"/>
                    <a:pt x="838" y="157"/>
                  </a:cubicBezTo>
                  <a:cubicBezTo>
                    <a:pt x="814" y="160"/>
                    <a:pt x="791" y="161"/>
                    <a:pt x="770" y="161"/>
                  </a:cubicBezTo>
                  <a:cubicBezTo>
                    <a:pt x="531" y="161"/>
                    <a:pt x="394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3" name="Google Shape;7783;p49"/>
            <p:cNvSpPr/>
            <p:nvPr/>
          </p:nvSpPr>
          <p:spPr>
            <a:xfrm>
              <a:off x="6866217" y="2751561"/>
              <a:ext cx="47983" cy="48312"/>
            </a:xfrm>
            <a:custGeom>
              <a:avLst/>
              <a:gdLst/>
              <a:ahLst/>
              <a:cxnLst/>
              <a:rect l="l" t="t" r="r" b="b"/>
              <a:pathLst>
                <a:path w="876" h="882" extrusionOk="0">
                  <a:moveTo>
                    <a:pt x="341" y="0"/>
                  </a:moveTo>
                  <a:cubicBezTo>
                    <a:pt x="328" y="0"/>
                    <a:pt x="316" y="5"/>
                    <a:pt x="305" y="16"/>
                  </a:cubicBezTo>
                  <a:cubicBezTo>
                    <a:pt x="153" y="130"/>
                    <a:pt x="1" y="548"/>
                    <a:pt x="115" y="739"/>
                  </a:cubicBezTo>
                  <a:cubicBezTo>
                    <a:pt x="153" y="853"/>
                    <a:pt x="267" y="881"/>
                    <a:pt x="391" y="881"/>
                  </a:cubicBezTo>
                  <a:cubicBezTo>
                    <a:pt x="514" y="881"/>
                    <a:pt x="648" y="853"/>
                    <a:pt x="724" y="853"/>
                  </a:cubicBezTo>
                  <a:cubicBezTo>
                    <a:pt x="872" y="779"/>
                    <a:pt x="876" y="128"/>
                    <a:pt x="701" y="128"/>
                  </a:cubicBezTo>
                  <a:cubicBezTo>
                    <a:pt x="696" y="128"/>
                    <a:pt x="691" y="129"/>
                    <a:pt x="686" y="130"/>
                  </a:cubicBezTo>
                  <a:cubicBezTo>
                    <a:pt x="671" y="133"/>
                    <a:pt x="656" y="134"/>
                    <a:pt x="643" y="134"/>
                  </a:cubicBezTo>
                  <a:cubicBezTo>
                    <a:pt x="504" y="134"/>
                    <a:pt x="409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4" name="Google Shape;7784;p49"/>
            <p:cNvSpPr/>
            <p:nvPr/>
          </p:nvSpPr>
          <p:spPr>
            <a:xfrm>
              <a:off x="6878761" y="2704454"/>
              <a:ext cx="45901" cy="40479"/>
            </a:xfrm>
            <a:custGeom>
              <a:avLst/>
              <a:gdLst/>
              <a:ahLst/>
              <a:cxnLst/>
              <a:rect l="l" t="t" r="r" b="b"/>
              <a:pathLst>
                <a:path w="838" h="739" extrusionOk="0">
                  <a:moveTo>
                    <a:pt x="305" y="1"/>
                  </a:moveTo>
                  <a:cubicBezTo>
                    <a:pt x="266" y="1"/>
                    <a:pt x="0" y="571"/>
                    <a:pt x="76" y="648"/>
                  </a:cubicBezTo>
                  <a:cubicBezTo>
                    <a:pt x="97" y="710"/>
                    <a:pt x="176" y="739"/>
                    <a:pt x="280" y="739"/>
                  </a:cubicBezTo>
                  <a:cubicBezTo>
                    <a:pt x="366" y="739"/>
                    <a:pt x="468" y="720"/>
                    <a:pt x="571" y="686"/>
                  </a:cubicBezTo>
                  <a:cubicBezTo>
                    <a:pt x="685" y="686"/>
                    <a:pt x="837" y="115"/>
                    <a:pt x="647" y="115"/>
                  </a:cubicBezTo>
                  <a:cubicBezTo>
                    <a:pt x="457" y="115"/>
                    <a:pt x="343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5" name="Google Shape;7785;p49"/>
            <p:cNvSpPr/>
            <p:nvPr/>
          </p:nvSpPr>
          <p:spPr>
            <a:xfrm>
              <a:off x="6890428" y="2636094"/>
              <a:ext cx="36316" cy="59267"/>
            </a:xfrm>
            <a:custGeom>
              <a:avLst/>
              <a:gdLst/>
              <a:ahLst/>
              <a:cxnLst/>
              <a:rect l="l" t="t" r="r" b="b"/>
              <a:pathLst>
                <a:path w="663" h="1082" extrusionOk="0">
                  <a:moveTo>
                    <a:pt x="402" y="0"/>
                  </a:moveTo>
                  <a:cubicBezTo>
                    <a:pt x="200" y="0"/>
                    <a:pt x="1" y="994"/>
                    <a:pt x="130" y="1059"/>
                  </a:cubicBezTo>
                  <a:cubicBezTo>
                    <a:pt x="171" y="1073"/>
                    <a:pt x="213" y="1081"/>
                    <a:pt x="257" y="1081"/>
                  </a:cubicBezTo>
                  <a:cubicBezTo>
                    <a:pt x="332" y="1081"/>
                    <a:pt x="414" y="1055"/>
                    <a:pt x="510" y="983"/>
                  </a:cubicBezTo>
                  <a:cubicBezTo>
                    <a:pt x="662" y="906"/>
                    <a:pt x="624" y="298"/>
                    <a:pt x="510" y="108"/>
                  </a:cubicBezTo>
                  <a:cubicBezTo>
                    <a:pt x="475" y="32"/>
                    <a:pt x="439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6" name="Google Shape;7786;p49"/>
            <p:cNvSpPr/>
            <p:nvPr/>
          </p:nvSpPr>
          <p:spPr>
            <a:xfrm>
              <a:off x="6393174" y="2885651"/>
              <a:ext cx="175116" cy="241667"/>
            </a:xfrm>
            <a:custGeom>
              <a:avLst/>
              <a:gdLst/>
              <a:ahLst/>
              <a:cxnLst/>
              <a:rect l="l" t="t" r="r" b="b"/>
              <a:pathLst>
                <a:path w="3197" h="4412" extrusionOk="0">
                  <a:moveTo>
                    <a:pt x="936" y="0"/>
                  </a:moveTo>
                  <a:cubicBezTo>
                    <a:pt x="707" y="0"/>
                    <a:pt x="439" y="298"/>
                    <a:pt x="267" y="421"/>
                  </a:cubicBezTo>
                  <a:cubicBezTo>
                    <a:pt x="1" y="573"/>
                    <a:pt x="533" y="1068"/>
                    <a:pt x="990" y="1677"/>
                  </a:cubicBezTo>
                  <a:cubicBezTo>
                    <a:pt x="1408" y="2285"/>
                    <a:pt x="2322" y="4340"/>
                    <a:pt x="2322" y="4340"/>
                  </a:cubicBezTo>
                  <a:cubicBezTo>
                    <a:pt x="2342" y="4390"/>
                    <a:pt x="2381" y="4411"/>
                    <a:pt x="2432" y="4411"/>
                  </a:cubicBezTo>
                  <a:cubicBezTo>
                    <a:pt x="2572" y="4411"/>
                    <a:pt x="2801" y="4251"/>
                    <a:pt x="2968" y="4111"/>
                  </a:cubicBezTo>
                  <a:cubicBezTo>
                    <a:pt x="3197" y="3921"/>
                    <a:pt x="1485" y="1068"/>
                    <a:pt x="1256" y="345"/>
                  </a:cubicBezTo>
                  <a:cubicBezTo>
                    <a:pt x="1176" y="89"/>
                    <a:pt x="1062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7" name="Google Shape;7787;p49"/>
            <p:cNvSpPr/>
            <p:nvPr/>
          </p:nvSpPr>
          <p:spPr>
            <a:xfrm>
              <a:off x="6383150" y="2840407"/>
              <a:ext cx="58007" cy="50557"/>
            </a:xfrm>
            <a:custGeom>
              <a:avLst/>
              <a:gdLst/>
              <a:ahLst/>
              <a:cxnLst/>
              <a:rect l="l" t="t" r="r" b="b"/>
              <a:pathLst>
                <a:path w="1059" h="923" extrusionOk="0">
                  <a:moveTo>
                    <a:pt x="853" y="1"/>
                  </a:moveTo>
                  <a:cubicBezTo>
                    <a:pt x="739" y="1"/>
                    <a:pt x="595" y="97"/>
                    <a:pt x="420" y="97"/>
                  </a:cubicBezTo>
                  <a:cubicBezTo>
                    <a:pt x="369" y="97"/>
                    <a:pt x="316" y="89"/>
                    <a:pt x="260" y="68"/>
                  </a:cubicBezTo>
                  <a:cubicBezTo>
                    <a:pt x="255" y="67"/>
                    <a:pt x="250" y="66"/>
                    <a:pt x="246" y="66"/>
                  </a:cubicBezTo>
                  <a:cubicBezTo>
                    <a:pt x="66" y="66"/>
                    <a:pt x="0" y="755"/>
                    <a:pt x="260" y="867"/>
                  </a:cubicBezTo>
                  <a:cubicBezTo>
                    <a:pt x="347" y="905"/>
                    <a:pt x="434" y="922"/>
                    <a:pt x="517" y="922"/>
                  </a:cubicBezTo>
                  <a:cubicBezTo>
                    <a:pt x="759" y="922"/>
                    <a:pt x="964" y="780"/>
                    <a:pt x="1021" y="638"/>
                  </a:cubicBezTo>
                  <a:cubicBezTo>
                    <a:pt x="1059" y="448"/>
                    <a:pt x="1059" y="182"/>
                    <a:pt x="945" y="30"/>
                  </a:cubicBezTo>
                  <a:cubicBezTo>
                    <a:pt x="917" y="9"/>
                    <a:pt x="886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8" name="Google Shape;7788;p49"/>
            <p:cNvSpPr/>
            <p:nvPr/>
          </p:nvSpPr>
          <p:spPr>
            <a:xfrm>
              <a:off x="6383205" y="2787001"/>
              <a:ext cx="53789" cy="49188"/>
            </a:xfrm>
            <a:custGeom>
              <a:avLst/>
              <a:gdLst/>
              <a:ahLst/>
              <a:cxnLst/>
              <a:rect l="l" t="t" r="r" b="b"/>
              <a:pathLst>
                <a:path w="982" h="898" extrusionOk="0">
                  <a:moveTo>
                    <a:pt x="688" y="0"/>
                  </a:moveTo>
                  <a:cubicBezTo>
                    <a:pt x="600" y="0"/>
                    <a:pt x="493" y="70"/>
                    <a:pt x="383" y="70"/>
                  </a:cubicBezTo>
                  <a:cubicBezTo>
                    <a:pt x="354" y="70"/>
                    <a:pt x="326" y="65"/>
                    <a:pt x="297" y="54"/>
                  </a:cubicBezTo>
                  <a:cubicBezTo>
                    <a:pt x="284" y="46"/>
                    <a:pt x="271" y="42"/>
                    <a:pt x="258" y="42"/>
                  </a:cubicBezTo>
                  <a:cubicBezTo>
                    <a:pt x="92" y="42"/>
                    <a:pt x="1" y="706"/>
                    <a:pt x="107" y="776"/>
                  </a:cubicBezTo>
                  <a:cubicBezTo>
                    <a:pt x="210" y="802"/>
                    <a:pt x="435" y="898"/>
                    <a:pt x="617" y="898"/>
                  </a:cubicBezTo>
                  <a:cubicBezTo>
                    <a:pt x="703" y="898"/>
                    <a:pt x="780" y="876"/>
                    <a:pt x="830" y="815"/>
                  </a:cubicBezTo>
                  <a:cubicBezTo>
                    <a:pt x="982" y="624"/>
                    <a:pt x="868" y="206"/>
                    <a:pt x="792" y="54"/>
                  </a:cubicBezTo>
                  <a:cubicBezTo>
                    <a:pt x="762" y="14"/>
                    <a:pt x="727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9" name="Google Shape;7789;p49"/>
            <p:cNvSpPr/>
            <p:nvPr/>
          </p:nvSpPr>
          <p:spPr>
            <a:xfrm>
              <a:off x="6389285" y="2734745"/>
              <a:ext cx="45628" cy="44861"/>
            </a:xfrm>
            <a:custGeom>
              <a:avLst/>
              <a:gdLst/>
              <a:ahLst/>
              <a:cxnLst/>
              <a:rect l="l" t="t" r="r" b="b"/>
              <a:pathLst>
                <a:path w="833" h="819" extrusionOk="0">
                  <a:moveTo>
                    <a:pt x="538" y="0"/>
                  </a:moveTo>
                  <a:cubicBezTo>
                    <a:pt x="483" y="0"/>
                    <a:pt x="372" y="100"/>
                    <a:pt x="238" y="100"/>
                  </a:cubicBezTo>
                  <a:cubicBezTo>
                    <a:pt x="221" y="100"/>
                    <a:pt x="204" y="98"/>
                    <a:pt x="186" y="95"/>
                  </a:cubicBezTo>
                  <a:cubicBezTo>
                    <a:pt x="180" y="93"/>
                    <a:pt x="175" y="93"/>
                    <a:pt x="169" y="93"/>
                  </a:cubicBezTo>
                  <a:cubicBezTo>
                    <a:pt x="0" y="93"/>
                    <a:pt x="74" y="666"/>
                    <a:pt x="148" y="703"/>
                  </a:cubicBezTo>
                  <a:cubicBezTo>
                    <a:pt x="295" y="777"/>
                    <a:pt x="459" y="819"/>
                    <a:pt x="576" y="819"/>
                  </a:cubicBezTo>
                  <a:cubicBezTo>
                    <a:pt x="641" y="819"/>
                    <a:pt x="692" y="806"/>
                    <a:pt x="719" y="779"/>
                  </a:cubicBezTo>
                  <a:cubicBezTo>
                    <a:pt x="833" y="665"/>
                    <a:pt x="643" y="57"/>
                    <a:pt x="566" y="18"/>
                  </a:cubicBezTo>
                  <a:cubicBezTo>
                    <a:pt x="560" y="6"/>
                    <a:pt x="550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0" name="Google Shape;7790;p49"/>
            <p:cNvSpPr/>
            <p:nvPr/>
          </p:nvSpPr>
          <p:spPr>
            <a:xfrm>
              <a:off x="6393174" y="2660688"/>
              <a:ext cx="34453" cy="60526"/>
            </a:xfrm>
            <a:custGeom>
              <a:avLst/>
              <a:gdLst/>
              <a:ahLst/>
              <a:cxnLst/>
              <a:rect l="l" t="t" r="r" b="b"/>
              <a:pathLst>
                <a:path w="629" h="1105" extrusionOk="0">
                  <a:moveTo>
                    <a:pt x="383" y="1"/>
                  </a:moveTo>
                  <a:cubicBezTo>
                    <a:pt x="349" y="1"/>
                    <a:pt x="310" y="24"/>
                    <a:pt x="267" y="77"/>
                  </a:cubicBezTo>
                  <a:cubicBezTo>
                    <a:pt x="115" y="267"/>
                    <a:pt x="1" y="876"/>
                    <a:pt x="77" y="990"/>
                  </a:cubicBezTo>
                  <a:cubicBezTo>
                    <a:pt x="229" y="1104"/>
                    <a:pt x="381" y="1104"/>
                    <a:pt x="495" y="1104"/>
                  </a:cubicBezTo>
                  <a:cubicBezTo>
                    <a:pt x="628" y="1104"/>
                    <a:pt x="616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1" name="Google Shape;7791;p49"/>
            <p:cNvSpPr/>
            <p:nvPr/>
          </p:nvSpPr>
          <p:spPr>
            <a:xfrm>
              <a:off x="6668258" y="3180891"/>
              <a:ext cx="160053" cy="392627"/>
            </a:xfrm>
            <a:custGeom>
              <a:avLst/>
              <a:gdLst/>
              <a:ahLst/>
              <a:cxnLst/>
              <a:rect l="l" t="t" r="r" b="b"/>
              <a:pathLst>
                <a:path w="2922" h="7168" extrusionOk="0">
                  <a:moveTo>
                    <a:pt x="2392" y="1"/>
                  </a:moveTo>
                  <a:cubicBezTo>
                    <a:pt x="2307" y="1"/>
                    <a:pt x="2216" y="32"/>
                    <a:pt x="2131" y="91"/>
                  </a:cubicBezTo>
                  <a:cubicBezTo>
                    <a:pt x="1751" y="319"/>
                    <a:pt x="1827" y="890"/>
                    <a:pt x="914" y="1232"/>
                  </a:cubicBezTo>
                  <a:cubicBezTo>
                    <a:pt x="1" y="1575"/>
                    <a:pt x="115" y="2221"/>
                    <a:pt x="381" y="2640"/>
                  </a:cubicBezTo>
                  <a:cubicBezTo>
                    <a:pt x="685" y="3096"/>
                    <a:pt x="571" y="7129"/>
                    <a:pt x="571" y="7129"/>
                  </a:cubicBezTo>
                  <a:lnTo>
                    <a:pt x="2131" y="7129"/>
                  </a:lnTo>
                  <a:lnTo>
                    <a:pt x="2131" y="7167"/>
                  </a:lnTo>
                  <a:cubicBezTo>
                    <a:pt x="2131" y="7167"/>
                    <a:pt x="2245" y="2298"/>
                    <a:pt x="2626" y="1232"/>
                  </a:cubicBezTo>
                  <a:cubicBezTo>
                    <a:pt x="2921" y="375"/>
                    <a:pt x="2689" y="1"/>
                    <a:pt x="2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2" name="Google Shape;7792;p49"/>
            <p:cNvSpPr/>
            <p:nvPr/>
          </p:nvSpPr>
          <p:spPr>
            <a:xfrm>
              <a:off x="6136879" y="2596108"/>
              <a:ext cx="29250" cy="971161"/>
            </a:xfrm>
            <a:custGeom>
              <a:avLst/>
              <a:gdLst/>
              <a:ahLst/>
              <a:cxnLst/>
              <a:rect l="l" t="t" r="r" b="b"/>
              <a:pathLst>
                <a:path w="534" h="17730" extrusionOk="0">
                  <a:moveTo>
                    <a:pt x="0" y="1"/>
                  </a:moveTo>
                  <a:lnTo>
                    <a:pt x="0" y="17729"/>
                  </a:lnTo>
                  <a:lnTo>
                    <a:pt x="533" y="177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3" name="Google Shape;7793;p49"/>
            <p:cNvSpPr/>
            <p:nvPr/>
          </p:nvSpPr>
          <p:spPr>
            <a:xfrm>
              <a:off x="6153531" y="2637792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4" name="Google Shape;7794;p49"/>
            <p:cNvSpPr/>
            <p:nvPr/>
          </p:nvSpPr>
          <p:spPr>
            <a:xfrm>
              <a:off x="6153531" y="276284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5" name="Google Shape;7795;p49"/>
            <p:cNvSpPr/>
            <p:nvPr/>
          </p:nvSpPr>
          <p:spPr>
            <a:xfrm>
              <a:off x="6153531" y="291287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6" name="Google Shape;7796;p49"/>
            <p:cNvSpPr/>
            <p:nvPr/>
          </p:nvSpPr>
          <p:spPr>
            <a:xfrm>
              <a:off x="6153531" y="3035791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1"/>
                  </a:moveTo>
                  <a:lnTo>
                    <a:pt x="1" y="648"/>
                  </a:lnTo>
                  <a:lnTo>
                    <a:pt x="838" y="648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7" name="Google Shape;7797;p49"/>
            <p:cNvSpPr/>
            <p:nvPr/>
          </p:nvSpPr>
          <p:spPr>
            <a:xfrm>
              <a:off x="6153531" y="3162925"/>
              <a:ext cx="45901" cy="33413"/>
            </a:xfrm>
            <a:custGeom>
              <a:avLst/>
              <a:gdLst/>
              <a:ahLst/>
              <a:cxnLst/>
              <a:rect l="l" t="t" r="r" b="b"/>
              <a:pathLst>
                <a:path w="838" h="610" extrusionOk="0">
                  <a:moveTo>
                    <a:pt x="1" y="1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8" name="Google Shape;7798;p49"/>
            <p:cNvSpPr/>
            <p:nvPr/>
          </p:nvSpPr>
          <p:spPr>
            <a:xfrm>
              <a:off x="6153531" y="3285896"/>
              <a:ext cx="45901" cy="35439"/>
            </a:xfrm>
            <a:custGeom>
              <a:avLst/>
              <a:gdLst/>
              <a:ahLst/>
              <a:cxnLst/>
              <a:rect l="l" t="t" r="r" b="b"/>
              <a:pathLst>
                <a:path w="838" h="647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9" name="Google Shape;7799;p49"/>
            <p:cNvSpPr/>
            <p:nvPr/>
          </p:nvSpPr>
          <p:spPr>
            <a:xfrm>
              <a:off x="6153531" y="3435926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0" name="Google Shape;7800;p49"/>
            <p:cNvSpPr/>
            <p:nvPr/>
          </p:nvSpPr>
          <p:spPr>
            <a:xfrm>
              <a:off x="6318186" y="3642211"/>
              <a:ext cx="744009" cy="23006"/>
            </a:xfrm>
            <a:custGeom>
              <a:avLst/>
              <a:gdLst/>
              <a:ahLst/>
              <a:cxnLst/>
              <a:rect l="l" t="t" r="r" b="b"/>
              <a:pathLst>
                <a:path w="1358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3582" y="419"/>
                  </a:lnTo>
                  <a:lnTo>
                    <a:pt x="13582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1" name="Google Shape;7801;p49"/>
            <p:cNvSpPr/>
            <p:nvPr/>
          </p:nvSpPr>
          <p:spPr>
            <a:xfrm>
              <a:off x="6353626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2" name="Google Shape;7802;p49"/>
            <p:cNvSpPr/>
            <p:nvPr/>
          </p:nvSpPr>
          <p:spPr>
            <a:xfrm>
              <a:off x="6524472" y="3602608"/>
              <a:ext cx="35494" cy="50064"/>
            </a:xfrm>
            <a:custGeom>
              <a:avLst/>
              <a:gdLst/>
              <a:ahLst/>
              <a:cxnLst/>
              <a:rect l="l" t="t" r="r" b="b"/>
              <a:pathLst>
                <a:path w="648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47" y="91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3" name="Google Shape;7803;p49"/>
            <p:cNvSpPr/>
            <p:nvPr/>
          </p:nvSpPr>
          <p:spPr>
            <a:xfrm>
              <a:off x="6674502" y="3602608"/>
              <a:ext cx="33413" cy="50064"/>
            </a:xfrm>
            <a:custGeom>
              <a:avLst/>
              <a:gdLst/>
              <a:ahLst/>
              <a:cxnLst/>
              <a:rect l="l" t="t" r="r" b="b"/>
              <a:pathLst>
                <a:path w="610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10" y="914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4" name="Google Shape;7804;p49"/>
            <p:cNvSpPr/>
            <p:nvPr/>
          </p:nvSpPr>
          <p:spPr>
            <a:xfrm>
              <a:off x="6826669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5" name="Google Shape;7805;p49"/>
            <p:cNvSpPr/>
            <p:nvPr/>
          </p:nvSpPr>
          <p:spPr>
            <a:xfrm>
              <a:off x="6968374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6" name="Google Shape;7806;p49"/>
            <p:cNvSpPr/>
            <p:nvPr/>
          </p:nvSpPr>
          <p:spPr>
            <a:xfrm>
              <a:off x="7353885" y="3064987"/>
              <a:ext cx="202175" cy="687974"/>
            </a:xfrm>
            <a:custGeom>
              <a:avLst/>
              <a:gdLst/>
              <a:ahLst/>
              <a:cxnLst/>
              <a:rect l="l" t="t" r="r" b="b"/>
              <a:pathLst>
                <a:path w="3691" h="12560" extrusionOk="0">
                  <a:moveTo>
                    <a:pt x="609" y="0"/>
                  </a:moveTo>
                  <a:cubicBezTo>
                    <a:pt x="609" y="0"/>
                    <a:pt x="0" y="10234"/>
                    <a:pt x="457" y="12441"/>
                  </a:cubicBezTo>
                  <a:cubicBezTo>
                    <a:pt x="457" y="12441"/>
                    <a:pt x="947" y="12559"/>
                    <a:pt x="1556" y="12559"/>
                  </a:cubicBezTo>
                  <a:cubicBezTo>
                    <a:pt x="1860" y="12559"/>
                    <a:pt x="2194" y="12530"/>
                    <a:pt x="2511" y="12441"/>
                  </a:cubicBezTo>
                  <a:cubicBezTo>
                    <a:pt x="3462" y="12136"/>
                    <a:pt x="3691" y="6848"/>
                    <a:pt x="3691" y="6848"/>
                  </a:cubicBezTo>
                  <a:lnTo>
                    <a:pt x="3234" y="110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7" name="Google Shape;7807;p49"/>
            <p:cNvSpPr/>
            <p:nvPr/>
          </p:nvSpPr>
          <p:spPr>
            <a:xfrm>
              <a:off x="7417151" y="3417138"/>
              <a:ext cx="384794" cy="542108"/>
            </a:xfrm>
            <a:custGeom>
              <a:avLst/>
              <a:gdLst/>
              <a:ahLst/>
              <a:cxnLst/>
              <a:rect l="l" t="t" r="r" b="b"/>
              <a:pathLst>
                <a:path w="7025" h="9897" extrusionOk="0">
                  <a:moveTo>
                    <a:pt x="2764" y="1"/>
                  </a:moveTo>
                  <a:cubicBezTo>
                    <a:pt x="2728" y="261"/>
                    <a:pt x="2704" y="522"/>
                    <a:pt x="2688" y="780"/>
                  </a:cubicBezTo>
                  <a:lnTo>
                    <a:pt x="2688" y="780"/>
                  </a:lnTo>
                  <a:cubicBezTo>
                    <a:pt x="2743" y="813"/>
                    <a:pt x="2799" y="848"/>
                    <a:pt x="2855" y="883"/>
                  </a:cubicBezTo>
                  <a:lnTo>
                    <a:pt x="2855" y="883"/>
                  </a:lnTo>
                  <a:cubicBezTo>
                    <a:pt x="2825" y="573"/>
                    <a:pt x="2799" y="279"/>
                    <a:pt x="2764" y="1"/>
                  </a:cubicBezTo>
                  <a:close/>
                  <a:moveTo>
                    <a:pt x="2855" y="883"/>
                  </a:moveTo>
                  <a:cubicBezTo>
                    <a:pt x="2891" y="1251"/>
                    <a:pt x="2930" y="1642"/>
                    <a:pt x="2992" y="2055"/>
                  </a:cubicBezTo>
                  <a:cubicBezTo>
                    <a:pt x="3220" y="4262"/>
                    <a:pt x="5731" y="7115"/>
                    <a:pt x="5959" y="8979"/>
                  </a:cubicBezTo>
                  <a:cubicBezTo>
                    <a:pt x="5959" y="9131"/>
                    <a:pt x="5959" y="9169"/>
                    <a:pt x="5541" y="9322"/>
                  </a:cubicBezTo>
                  <a:cubicBezTo>
                    <a:pt x="5150" y="9464"/>
                    <a:pt x="5490" y="9706"/>
                    <a:pt x="6126" y="9706"/>
                  </a:cubicBezTo>
                  <a:cubicBezTo>
                    <a:pt x="6171" y="9706"/>
                    <a:pt x="6217" y="9705"/>
                    <a:pt x="6264" y="9702"/>
                  </a:cubicBezTo>
                  <a:cubicBezTo>
                    <a:pt x="7025" y="9664"/>
                    <a:pt x="6454" y="5822"/>
                    <a:pt x="6036" y="3996"/>
                  </a:cubicBezTo>
                  <a:cubicBezTo>
                    <a:pt x="5866" y="3259"/>
                    <a:pt x="4329" y="1811"/>
                    <a:pt x="2855" y="883"/>
                  </a:cubicBezTo>
                  <a:close/>
                  <a:moveTo>
                    <a:pt x="739" y="28"/>
                  </a:moveTo>
                  <a:cubicBezTo>
                    <a:pt x="276" y="28"/>
                    <a:pt x="0" y="293"/>
                    <a:pt x="63" y="952"/>
                  </a:cubicBezTo>
                  <a:cubicBezTo>
                    <a:pt x="329" y="3387"/>
                    <a:pt x="1204" y="7191"/>
                    <a:pt x="1356" y="9246"/>
                  </a:cubicBezTo>
                  <a:cubicBezTo>
                    <a:pt x="1356" y="9360"/>
                    <a:pt x="1394" y="9436"/>
                    <a:pt x="938" y="9512"/>
                  </a:cubicBezTo>
                  <a:cubicBezTo>
                    <a:pt x="404" y="9654"/>
                    <a:pt x="768" y="9896"/>
                    <a:pt x="1532" y="9896"/>
                  </a:cubicBezTo>
                  <a:cubicBezTo>
                    <a:pt x="1586" y="9896"/>
                    <a:pt x="1641" y="9895"/>
                    <a:pt x="1699" y="9892"/>
                  </a:cubicBezTo>
                  <a:cubicBezTo>
                    <a:pt x="2497" y="9854"/>
                    <a:pt x="2764" y="6012"/>
                    <a:pt x="2764" y="3957"/>
                  </a:cubicBezTo>
                  <a:cubicBezTo>
                    <a:pt x="2764" y="3476"/>
                    <a:pt x="2601" y="2179"/>
                    <a:pt x="2688" y="780"/>
                  </a:cubicBezTo>
                  <a:lnTo>
                    <a:pt x="2688" y="780"/>
                  </a:lnTo>
                  <a:cubicBezTo>
                    <a:pt x="1947" y="331"/>
                    <a:pt x="1235" y="28"/>
                    <a:pt x="739" y="28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8" name="Google Shape;7808;p49"/>
            <p:cNvSpPr/>
            <p:nvPr/>
          </p:nvSpPr>
          <p:spPr>
            <a:xfrm>
              <a:off x="7403895" y="3219180"/>
              <a:ext cx="387643" cy="671925"/>
            </a:xfrm>
            <a:custGeom>
              <a:avLst/>
              <a:gdLst/>
              <a:ahLst/>
              <a:cxnLst/>
              <a:rect l="l" t="t" r="r" b="b"/>
              <a:pathLst>
                <a:path w="7077" h="12267" extrusionOk="0">
                  <a:moveTo>
                    <a:pt x="989" y="1"/>
                  </a:moveTo>
                  <a:cubicBezTo>
                    <a:pt x="647" y="800"/>
                    <a:pt x="267" y="2474"/>
                    <a:pt x="114" y="4566"/>
                  </a:cubicBezTo>
                  <a:cubicBezTo>
                    <a:pt x="0" y="6696"/>
                    <a:pt x="1370" y="11832"/>
                    <a:pt x="1408" y="12061"/>
                  </a:cubicBezTo>
                  <a:cubicBezTo>
                    <a:pt x="1604" y="12211"/>
                    <a:pt x="1823" y="12266"/>
                    <a:pt x="2031" y="12266"/>
                  </a:cubicBezTo>
                  <a:cubicBezTo>
                    <a:pt x="2349" y="12266"/>
                    <a:pt x="2640" y="12138"/>
                    <a:pt x="2778" y="12023"/>
                  </a:cubicBezTo>
                  <a:cubicBezTo>
                    <a:pt x="3424" y="8599"/>
                    <a:pt x="2930" y="5175"/>
                    <a:pt x="3044" y="4452"/>
                  </a:cubicBezTo>
                  <a:lnTo>
                    <a:pt x="3044" y="4452"/>
                  </a:lnTo>
                  <a:cubicBezTo>
                    <a:pt x="3082" y="5023"/>
                    <a:pt x="2778" y="7153"/>
                    <a:pt x="6011" y="11947"/>
                  </a:cubicBezTo>
                  <a:cubicBezTo>
                    <a:pt x="6201" y="11947"/>
                    <a:pt x="6468" y="11908"/>
                    <a:pt x="7077" y="11604"/>
                  </a:cubicBezTo>
                  <a:cubicBezTo>
                    <a:pt x="6886" y="10501"/>
                    <a:pt x="5441" y="2626"/>
                    <a:pt x="5174" y="533"/>
                  </a:cubicBezTo>
                  <a:cubicBezTo>
                    <a:pt x="4792" y="624"/>
                    <a:pt x="4167" y="767"/>
                    <a:pt x="3453" y="767"/>
                  </a:cubicBezTo>
                  <a:cubicBezTo>
                    <a:pt x="2672" y="767"/>
                    <a:pt x="1784" y="597"/>
                    <a:pt x="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9" name="Google Shape;7809;p49"/>
            <p:cNvSpPr/>
            <p:nvPr/>
          </p:nvSpPr>
          <p:spPr>
            <a:xfrm>
              <a:off x="7390037" y="3004240"/>
              <a:ext cx="368143" cy="370169"/>
            </a:xfrm>
            <a:custGeom>
              <a:avLst/>
              <a:gdLst/>
              <a:ahLst/>
              <a:cxnLst/>
              <a:rect l="l" t="t" r="r" b="b"/>
              <a:pathLst>
                <a:path w="6721" h="6758" extrusionOk="0">
                  <a:moveTo>
                    <a:pt x="2620" y="0"/>
                  </a:moveTo>
                  <a:cubicBezTo>
                    <a:pt x="1568" y="0"/>
                    <a:pt x="1" y="331"/>
                    <a:pt x="63" y="1452"/>
                  </a:cubicBezTo>
                  <a:cubicBezTo>
                    <a:pt x="101" y="2593"/>
                    <a:pt x="177" y="3658"/>
                    <a:pt x="824" y="5789"/>
                  </a:cubicBezTo>
                  <a:cubicBezTo>
                    <a:pt x="1020" y="6513"/>
                    <a:pt x="1576" y="6758"/>
                    <a:pt x="2240" y="6758"/>
                  </a:cubicBezTo>
                  <a:cubicBezTo>
                    <a:pt x="3634" y="6758"/>
                    <a:pt x="5503" y="5675"/>
                    <a:pt x="5503" y="5675"/>
                  </a:cubicBezTo>
                  <a:cubicBezTo>
                    <a:pt x="6721" y="4686"/>
                    <a:pt x="4628" y="3658"/>
                    <a:pt x="5009" y="2327"/>
                  </a:cubicBezTo>
                  <a:cubicBezTo>
                    <a:pt x="5579" y="425"/>
                    <a:pt x="4096" y="158"/>
                    <a:pt x="3221" y="44"/>
                  </a:cubicBezTo>
                  <a:cubicBezTo>
                    <a:pt x="3062" y="17"/>
                    <a:pt x="2854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0" name="Google Shape;7810;p49"/>
            <p:cNvSpPr/>
            <p:nvPr/>
          </p:nvSpPr>
          <p:spPr>
            <a:xfrm>
              <a:off x="7445579" y="3010047"/>
              <a:ext cx="345959" cy="749705"/>
            </a:xfrm>
            <a:custGeom>
              <a:avLst/>
              <a:gdLst/>
              <a:ahLst/>
              <a:cxnLst/>
              <a:rect l="l" t="t" r="r" b="b"/>
              <a:pathLst>
                <a:path w="6316" h="13687" extrusionOk="0">
                  <a:moveTo>
                    <a:pt x="3019" y="1"/>
                  </a:moveTo>
                  <a:cubicBezTo>
                    <a:pt x="2918" y="1"/>
                    <a:pt x="2853" y="14"/>
                    <a:pt x="2853" y="14"/>
                  </a:cubicBezTo>
                  <a:cubicBezTo>
                    <a:pt x="2841" y="13"/>
                    <a:pt x="2828" y="13"/>
                    <a:pt x="2814" y="13"/>
                  </a:cubicBezTo>
                  <a:cubicBezTo>
                    <a:pt x="2273" y="13"/>
                    <a:pt x="1315" y="758"/>
                    <a:pt x="647" y="1612"/>
                  </a:cubicBezTo>
                  <a:cubicBezTo>
                    <a:pt x="0" y="2639"/>
                    <a:pt x="989" y="5188"/>
                    <a:pt x="875" y="7395"/>
                  </a:cubicBezTo>
                  <a:cubicBezTo>
                    <a:pt x="761" y="9563"/>
                    <a:pt x="1940" y="13520"/>
                    <a:pt x="1940" y="13520"/>
                  </a:cubicBezTo>
                  <a:cubicBezTo>
                    <a:pt x="2365" y="13638"/>
                    <a:pt x="2780" y="13686"/>
                    <a:pt x="3175" y="13686"/>
                  </a:cubicBezTo>
                  <a:cubicBezTo>
                    <a:pt x="4944" y="13686"/>
                    <a:pt x="6316" y="12721"/>
                    <a:pt x="6316" y="12721"/>
                  </a:cubicBezTo>
                  <a:cubicBezTo>
                    <a:pt x="6316" y="12721"/>
                    <a:pt x="5631" y="6101"/>
                    <a:pt x="5364" y="5302"/>
                  </a:cubicBezTo>
                  <a:cubicBezTo>
                    <a:pt x="5060" y="4465"/>
                    <a:pt x="4489" y="3476"/>
                    <a:pt x="4299" y="1574"/>
                  </a:cubicBezTo>
                  <a:cubicBezTo>
                    <a:pt x="4152" y="160"/>
                    <a:pt x="3366" y="1"/>
                    <a:pt x="3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1" name="Google Shape;7811;p49"/>
            <p:cNvSpPr/>
            <p:nvPr/>
          </p:nvSpPr>
          <p:spPr>
            <a:xfrm>
              <a:off x="7304587" y="3008732"/>
              <a:ext cx="172267" cy="248021"/>
            </a:xfrm>
            <a:custGeom>
              <a:avLst/>
              <a:gdLst/>
              <a:ahLst/>
              <a:cxnLst/>
              <a:rect l="l" t="t" r="r" b="b"/>
              <a:pathLst>
                <a:path w="3145" h="4528" extrusionOk="0">
                  <a:moveTo>
                    <a:pt x="3145" y="0"/>
                  </a:moveTo>
                  <a:lnTo>
                    <a:pt x="3145" y="0"/>
                  </a:lnTo>
                  <a:cubicBezTo>
                    <a:pt x="1" y="190"/>
                    <a:pt x="2024" y="4528"/>
                    <a:pt x="2041" y="4528"/>
                  </a:cubicBezTo>
                  <a:cubicBezTo>
                    <a:pt x="2042" y="4528"/>
                    <a:pt x="2042" y="4528"/>
                    <a:pt x="2042" y="4527"/>
                  </a:cubicBezTo>
                  <a:cubicBezTo>
                    <a:pt x="1471" y="1674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2" name="Google Shape;7812;p49"/>
            <p:cNvSpPr/>
            <p:nvPr/>
          </p:nvSpPr>
          <p:spPr>
            <a:xfrm>
              <a:off x="7472365" y="2944097"/>
              <a:ext cx="104401" cy="121217"/>
            </a:xfrm>
            <a:custGeom>
              <a:avLst/>
              <a:gdLst/>
              <a:ahLst/>
              <a:cxnLst/>
              <a:rect l="l" t="t" r="r" b="b"/>
              <a:pathLst>
                <a:path w="1906" h="2213" extrusionOk="0">
                  <a:moveTo>
                    <a:pt x="1261" y="1"/>
                  </a:moveTo>
                  <a:lnTo>
                    <a:pt x="120" y="648"/>
                  </a:lnTo>
                  <a:cubicBezTo>
                    <a:pt x="348" y="1256"/>
                    <a:pt x="82" y="1599"/>
                    <a:pt x="6" y="2131"/>
                  </a:cubicBezTo>
                  <a:cubicBezTo>
                    <a:pt x="0" y="2188"/>
                    <a:pt x="39" y="2212"/>
                    <a:pt x="108" y="2212"/>
                  </a:cubicBezTo>
                  <a:cubicBezTo>
                    <a:pt x="508" y="2212"/>
                    <a:pt x="1905" y="1390"/>
                    <a:pt x="1451" y="1066"/>
                  </a:cubicBezTo>
                  <a:cubicBezTo>
                    <a:pt x="919" y="686"/>
                    <a:pt x="1261" y="1"/>
                    <a:pt x="1261" y="1"/>
                  </a:cubicBezTo>
                  <a:close/>
                </a:path>
              </a:pathLst>
            </a:custGeom>
            <a:solidFill>
              <a:srgbClr val="E6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3" name="Google Shape;7813;p49"/>
            <p:cNvSpPr/>
            <p:nvPr/>
          </p:nvSpPr>
          <p:spPr>
            <a:xfrm>
              <a:off x="7426791" y="2857825"/>
              <a:ext cx="143839" cy="167173"/>
            </a:xfrm>
            <a:custGeom>
              <a:avLst/>
              <a:gdLst/>
              <a:ahLst/>
              <a:cxnLst/>
              <a:rect l="l" t="t" r="r" b="b"/>
              <a:pathLst>
                <a:path w="2626" h="3052" extrusionOk="0">
                  <a:moveTo>
                    <a:pt x="1485" y="1"/>
                  </a:moveTo>
                  <a:cubicBezTo>
                    <a:pt x="1312" y="1"/>
                    <a:pt x="1128" y="69"/>
                    <a:pt x="952" y="244"/>
                  </a:cubicBezTo>
                  <a:cubicBezTo>
                    <a:pt x="457" y="663"/>
                    <a:pt x="1" y="2565"/>
                    <a:pt x="457" y="2984"/>
                  </a:cubicBezTo>
                  <a:cubicBezTo>
                    <a:pt x="501" y="3028"/>
                    <a:pt x="582" y="3051"/>
                    <a:pt x="687" y="3051"/>
                  </a:cubicBezTo>
                  <a:cubicBezTo>
                    <a:pt x="1036" y="3051"/>
                    <a:pt x="1655" y="2790"/>
                    <a:pt x="2093" y="2147"/>
                  </a:cubicBezTo>
                  <a:cubicBezTo>
                    <a:pt x="2321" y="1804"/>
                    <a:pt x="2626" y="1119"/>
                    <a:pt x="2245" y="511"/>
                  </a:cubicBezTo>
                  <a:cubicBezTo>
                    <a:pt x="2143" y="281"/>
                    <a:pt x="1836" y="1"/>
                    <a:pt x="1485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4" name="Google Shape;7814;p49"/>
            <p:cNvSpPr/>
            <p:nvPr/>
          </p:nvSpPr>
          <p:spPr>
            <a:xfrm>
              <a:off x="7447661" y="2848733"/>
              <a:ext cx="137595" cy="141265"/>
            </a:xfrm>
            <a:custGeom>
              <a:avLst/>
              <a:gdLst/>
              <a:ahLst/>
              <a:cxnLst/>
              <a:rect l="l" t="t" r="r" b="b"/>
              <a:pathLst>
                <a:path w="2512" h="2579" extrusionOk="0">
                  <a:moveTo>
                    <a:pt x="1053" y="0"/>
                  </a:moveTo>
                  <a:cubicBezTo>
                    <a:pt x="649" y="0"/>
                    <a:pt x="258" y="202"/>
                    <a:pt x="76" y="639"/>
                  </a:cubicBezTo>
                  <a:cubicBezTo>
                    <a:pt x="0" y="867"/>
                    <a:pt x="38" y="905"/>
                    <a:pt x="761" y="1019"/>
                  </a:cubicBezTo>
                  <a:cubicBezTo>
                    <a:pt x="1484" y="1095"/>
                    <a:pt x="1598" y="1057"/>
                    <a:pt x="1522" y="1247"/>
                  </a:cubicBezTo>
                  <a:cubicBezTo>
                    <a:pt x="1332" y="1780"/>
                    <a:pt x="1788" y="1628"/>
                    <a:pt x="1560" y="2236"/>
                  </a:cubicBezTo>
                  <a:cubicBezTo>
                    <a:pt x="1459" y="2481"/>
                    <a:pt x="1484" y="2579"/>
                    <a:pt x="1568" y="2579"/>
                  </a:cubicBezTo>
                  <a:cubicBezTo>
                    <a:pt x="1705" y="2579"/>
                    <a:pt x="2003" y="2316"/>
                    <a:pt x="2169" y="2008"/>
                  </a:cubicBezTo>
                  <a:cubicBezTo>
                    <a:pt x="2245" y="1932"/>
                    <a:pt x="2511" y="1438"/>
                    <a:pt x="2169" y="677"/>
                  </a:cubicBezTo>
                  <a:cubicBezTo>
                    <a:pt x="1950" y="240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5" name="Google Shape;7815;p49"/>
            <p:cNvSpPr/>
            <p:nvPr/>
          </p:nvSpPr>
          <p:spPr>
            <a:xfrm>
              <a:off x="7462231" y="2848733"/>
              <a:ext cx="123025" cy="141374"/>
            </a:xfrm>
            <a:custGeom>
              <a:avLst/>
              <a:gdLst/>
              <a:ahLst/>
              <a:cxnLst/>
              <a:rect l="l" t="t" r="r" b="b"/>
              <a:pathLst>
                <a:path w="2246" h="2581" extrusionOk="0">
                  <a:moveTo>
                    <a:pt x="800" y="0"/>
                  </a:moveTo>
                  <a:cubicBezTo>
                    <a:pt x="524" y="0"/>
                    <a:pt x="251" y="107"/>
                    <a:pt x="39" y="334"/>
                  </a:cubicBezTo>
                  <a:cubicBezTo>
                    <a:pt x="1" y="448"/>
                    <a:pt x="39" y="601"/>
                    <a:pt x="381" y="639"/>
                  </a:cubicBezTo>
                  <a:cubicBezTo>
                    <a:pt x="1218" y="791"/>
                    <a:pt x="1484" y="677"/>
                    <a:pt x="1522" y="1057"/>
                  </a:cubicBezTo>
                  <a:cubicBezTo>
                    <a:pt x="1598" y="1400"/>
                    <a:pt x="1294" y="1476"/>
                    <a:pt x="1446" y="1932"/>
                  </a:cubicBezTo>
                  <a:cubicBezTo>
                    <a:pt x="1598" y="2351"/>
                    <a:pt x="1104" y="2389"/>
                    <a:pt x="1218" y="2541"/>
                  </a:cubicBezTo>
                  <a:cubicBezTo>
                    <a:pt x="1232" y="2568"/>
                    <a:pt x="1255" y="2581"/>
                    <a:pt x="1286" y="2581"/>
                  </a:cubicBezTo>
                  <a:cubicBezTo>
                    <a:pt x="1425" y="2581"/>
                    <a:pt x="1709" y="2320"/>
                    <a:pt x="1865" y="2008"/>
                  </a:cubicBezTo>
                  <a:cubicBezTo>
                    <a:pt x="1903" y="1932"/>
                    <a:pt x="2245" y="1361"/>
                    <a:pt x="1865" y="677"/>
                  </a:cubicBezTo>
                  <a:cubicBezTo>
                    <a:pt x="1636" y="242"/>
                    <a:pt x="1215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6" name="Google Shape;7816;p49"/>
            <p:cNvSpPr/>
            <p:nvPr/>
          </p:nvSpPr>
          <p:spPr>
            <a:xfrm>
              <a:off x="7370701" y="3141946"/>
              <a:ext cx="77014" cy="598253"/>
            </a:xfrm>
            <a:custGeom>
              <a:avLst/>
              <a:gdLst/>
              <a:ahLst/>
              <a:cxnLst/>
              <a:rect l="l" t="t" r="r" b="b"/>
              <a:pathLst>
                <a:path w="1406" h="10922" extrusionOk="0">
                  <a:moveTo>
                    <a:pt x="422" y="0"/>
                  </a:moveTo>
                  <a:cubicBezTo>
                    <a:pt x="1" y="0"/>
                    <a:pt x="416" y="8829"/>
                    <a:pt x="416" y="8829"/>
                  </a:cubicBezTo>
                  <a:lnTo>
                    <a:pt x="1405" y="10922"/>
                  </a:lnTo>
                  <a:lnTo>
                    <a:pt x="720" y="878"/>
                  </a:lnTo>
                  <a:cubicBezTo>
                    <a:pt x="592" y="263"/>
                    <a:pt x="494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7" name="Google Shape;7817;p49"/>
            <p:cNvSpPr/>
            <p:nvPr/>
          </p:nvSpPr>
          <p:spPr>
            <a:xfrm>
              <a:off x="7261478" y="3052498"/>
              <a:ext cx="436283" cy="214663"/>
            </a:xfrm>
            <a:custGeom>
              <a:avLst/>
              <a:gdLst/>
              <a:ahLst/>
              <a:cxnLst/>
              <a:rect l="l" t="t" r="r" b="b"/>
              <a:pathLst>
                <a:path w="7965" h="3919" extrusionOk="0">
                  <a:moveTo>
                    <a:pt x="6343" y="0"/>
                  </a:moveTo>
                  <a:cubicBezTo>
                    <a:pt x="6091" y="0"/>
                    <a:pt x="5796" y="76"/>
                    <a:pt x="5530" y="305"/>
                  </a:cubicBezTo>
                  <a:cubicBezTo>
                    <a:pt x="4883" y="875"/>
                    <a:pt x="4312" y="2207"/>
                    <a:pt x="3095" y="2397"/>
                  </a:cubicBezTo>
                  <a:cubicBezTo>
                    <a:pt x="2949" y="2420"/>
                    <a:pt x="2813" y="2431"/>
                    <a:pt x="2686" y="2431"/>
                  </a:cubicBezTo>
                  <a:cubicBezTo>
                    <a:pt x="1786" y="2431"/>
                    <a:pt x="1336" y="1893"/>
                    <a:pt x="1002" y="1560"/>
                  </a:cubicBezTo>
                  <a:cubicBezTo>
                    <a:pt x="622" y="1180"/>
                    <a:pt x="622" y="875"/>
                    <a:pt x="394" y="685"/>
                  </a:cubicBezTo>
                  <a:cubicBezTo>
                    <a:pt x="347" y="638"/>
                    <a:pt x="298" y="615"/>
                    <a:pt x="255" y="615"/>
                  </a:cubicBezTo>
                  <a:cubicBezTo>
                    <a:pt x="88" y="615"/>
                    <a:pt x="1" y="956"/>
                    <a:pt x="394" y="1560"/>
                  </a:cubicBezTo>
                  <a:cubicBezTo>
                    <a:pt x="622" y="1940"/>
                    <a:pt x="1573" y="3919"/>
                    <a:pt x="3057" y="3919"/>
                  </a:cubicBezTo>
                  <a:cubicBezTo>
                    <a:pt x="4959" y="3919"/>
                    <a:pt x="7965" y="1065"/>
                    <a:pt x="6899" y="152"/>
                  </a:cubicBezTo>
                  <a:cubicBezTo>
                    <a:pt x="6804" y="76"/>
                    <a:pt x="6595" y="0"/>
                    <a:pt x="6343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8" name="Google Shape;7818;p49"/>
            <p:cNvSpPr/>
            <p:nvPr/>
          </p:nvSpPr>
          <p:spPr>
            <a:xfrm>
              <a:off x="7472639" y="3044555"/>
              <a:ext cx="235532" cy="191384"/>
            </a:xfrm>
            <a:custGeom>
              <a:avLst/>
              <a:gdLst/>
              <a:ahLst/>
              <a:cxnLst/>
              <a:rect l="l" t="t" r="r" b="b"/>
              <a:pathLst>
                <a:path w="4300" h="3494" extrusionOk="0">
                  <a:moveTo>
                    <a:pt x="2590" y="0"/>
                  </a:moveTo>
                  <a:cubicBezTo>
                    <a:pt x="2309" y="0"/>
                    <a:pt x="1951" y="107"/>
                    <a:pt x="1523" y="450"/>
                  </a:cubicBezTo>
                  <a:cubicBezTo>
                    <a:pt x="381" y="1325"/>
                    <a:pt x="1" y="1857"/>
                    <a:pt x="1" y="1857"/>
                  </a:cubicBezTo>
                  <a:cubicBezTo>
                    <a:pt x="1" y="1857"/>
                    <a:pt x="343" y="2770"/>
                    <a:pt x="1637" y="3493"/>
                  </a:cubicBezTo>
                  <a:cubicBezTo>
                    <a:pt x="1637" y="3493"/>
                    <a:pt x="4300" y="1248"/>
                    <a:pt x="3311" y="297"/>
                  </a:cubicBezTo>
                  <a:cubicBezTo>
                    <a:pt x="3311" y="297"/>
                    <a:pt x="3058" y="0"/>
                    <a:pt x="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9" name="Google Shape;7819;p49"/>
            <p:cNvSpPr/>
            <p:nvPr/>
          </p:nvSpPr>
          <p:spPr>
            <a:xfrm>
              <a:off x="6468217" y="3529976"/>
              <a:ext cx="569331" cy="372963"/>
            </a:xfrm>
            <a:custGeom>
              <a:avLst/>
              <a:gdLst/>
              <a:ahLst/>
              <a:cxnLst/>
              <a:rect l="l" t="t" r="r" b="b"/>
              <a:pathLst>
                <a:path w="10394" h="6809" extrusionOk="0">
                  <a:moveTo>
                    <a:pt x="9171" y="0"/>
                  </a:moveTo>
                  <a:cubicBezTo>
                    <a:pt x="9123" y="0"/>
                    <a:pt x="9071" y="11"/>
                    <a:pt x="9017" y="33"/>
                  </a:cubicBezTo>
                  <a:cubicBezTo>
                    <a:pt x="6515" y="1090"/>
                    <a:pt x="2977" y="1232"/>
                    <a:pt x="1253" y="1232"/>
                  </a:cubicBezTo>
                  <a:cubicBezTo>
                    <a:pt x="618" y="1232"/>
                    <a:pt x="229" y="1213"/>
                    <a:pt x="229" y="1213"/>
                  </a:cubicBezTo>
                  <a:lnTo>
                    <a:pt x="229" y="1213"/>
                  </a:lnTo>
                  <a:lnTo>
                    <a:pt x="1674" y="2696"/>
                  </a:lnTo>
                  <a:lnTo>
                    <a:pt x="77" y="3876"/>
                  </a:lnTo>
                  <a:lnTo>
                    <a:pt x="761" y="4408"/>
                  </a:lnTo>
                  <a:lnTo>
                    <a:pt x="0" y="5398"/>
                  </a:lnTo>
                  <a:cubicBezTo>
                    <a:pt x="0" y="5398"/>
                    <a:pt x="752" y="5319"/>
                    <a:pt x="1864" y="5319"/>
                  </a:cubicBezTo>
                  <a:cubicBezTo>
                    <a:pt x="3756" y="5319"/>
                    <a:pt x="6691" y="5545"/>
                    <a:pt x="8751" y="6767"/>
                  </a:cubicBezTo>
                  <a:cubicBezTo>
                    <a:pt x="8793" y="6795"/>
                    <a:pt x="8834" y="6809"/>
                    <a:pt x="8875" y="6809"/>
                  </a:cubicBezTo>
                  <a:cubicBezTo>
                    <a:pt x="9797" y="6809"/>
                    <a:pt x="10393" y="0"/>
                    <a:pt x="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0" name="Google Shape;7820;p49"/>
            <p:cNvSpPr/>
            <p:nvPr/>
          </p:nvSpPr>
          <p:spPr>
            <a:xfrm>
              <a:off x="5846020" y="3507189"/>
              <a:ext cx="786843" cy="406047"/>
            </a:xfrm>
            <a:custGeom>
              <a:avLst/>
              <a:gdLst/>
              <a:ahLst/>
              <a:cxnLst/>
              <a:rect l="l" t="t" r="r" b="b"/>
              <a:pathLst>
                <a:path w="14365" h="7413" extrusionOk="0">
                  <a:moveTo>
                    <a:pt x="1547" y="0"/>
                  </a:moveTo>
                  <a:cubicBezTo>
                    <a:pt x="554" y="0"/>
                    <a:pt x="1" y="7412"/>
                    <a:pt x="1163" y="7412"/>
                  </a:cubicBezTo>
                  <a:cubicBezTo>
                    <a:pt x="1211" y="7412"/>
                    <a:pt x="1262" y="7399"/>
                    <a:pt x="1316" y="7373"/>
                  </a:cubicBezTo>
                  <a:cubicBezTo>
                    <a:pt x="4740" y="5775"/>
                    <a:pt x="13109" y="5737"/>
                    <a:pt x="13109" y="5737"/>
                  </a:cubicBezTo>
                  <a:lnTo>
                    <a:pt x="14251" y="3987"/>
                  </a:lnTo>
                  <a:lnTo>
                    <a:pt x="14365" y="3074"/>
                  </a:lnTo>
                  <a:lnTo>
                    <a:pt x="13794" y="2313"/>
                  </a:lnTo>
                  <a:lnTo>
                    <a:pt x="13528" y="1591"/>
                  </a:lnTo>
                  <a:cubicBezTo>
                    <a:pt x="13528" y="1591"/>
                    <a:pt x="12768" y="1628"/>
                    <a:pt x="11614" y="1628"/>
                  </a:cubicBezTo>
                  <a:cubicBezTo>
                    <a:pt x="8886" y="1628"/>
                    <a:pt x="3957" y="1421"/>
                    <a:pt x="1658" y="31"/>
                  </a:cubicBezTo>
                  <a:cubicBezTo>
                    <a:pt x="1621" y="10"/>
                    <a:pt x="1583" y="0"/>
                    <a:pt x="1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1" name="Google Shape;7821;p49"/>
            <p:cNvSpPr/>
            <p:nvPr/>
          </p:nvSpPr>
          <p:spPr>
            <a:xfrm>
              <a:off x="6843321" y="3431051"/>
              <a:ext cx="358448" cy="548462"/>
            </a:xfrm>
            <a:custGeom>
              <a:avLst/>
              <a:gdLst/>
              <a:ahLst/>
              <a:cxnLst/>
              <a:rect l="l" t="t" r="r" b="b"/>
              <a:pathLst>
                <a:path w="6544" h="10013" extrusionOk="0">
                  <a:moveTo>
                    <a:pt x="3413" y="1"/>
                  </a:moveTo>
                  <a:cubicBezTo>
                    <a:pt x="2003" y="1"/>
                    <a:pt x="812" y="1025"/>
                    <a:pt x="609" y="2410"/>
                  </a:cubicBezTo>
                  <a:cubicBezTo>
                    <a:pt x="457" y="3323"/>
                    <a:pt x="1408" y="3970"/>
                    <a:pt x="1332" y="4845"/>
                  </a:cubicBezTo>
                  <a:cubicBezTo>
                    <a:pt x="1294" y="5568"/>
                    <a:pt x="381" y="5948"/>
                    <a:pt x="229" y="6633"/>
                  </a:cubicBezTo>
                  <a:cubicBezTo>
                    <a:pt x="0" y="8231"/>
                    <a:pt x="1028" y="9676"/>
                    <a:pt x="2625" y="9981"/>
                  </a:cubicBezTo>
                  <a:cubicBezTo>
                    <a:pt x="2771" y="10002"/>
                    <a:pt x="2916" y="10012"/>
                    <a:pt x="3059" y="10012"/>
                  </a:cubicBezTo>
                  <a:cubicBezTo>
                    <a:pt x="4451" y="10012"/>
                    <a:pt x="5694" y="9033"/>
                    <a:pt x="5935" y="7584"/>
                  </a:cubicBezTo>
                  <a:cubicBezTo>
                    <a:pt x="6087" y="6709"/>
                    <a:pt x="5783" y="5834"/>
                    <a:pt x="5212" y="5187"/>
                  </a:cubicBezTo>
                  <a:cubicBezTo>
                    <a:pt x="5783" y="4731"/>
                    <a:pt x="6164" y="4084"/>
                    <a:pt x="6316" y="3361"/>
                  </a:cubicBezTo>
                  <a:cubicBezTo>
                    <a:pt x="6544" y="1801"/>
                    <a:pt x="5517" y="318"/>
                    <a:pt x="3957" y="51"/>
                  </a:cubicBezTo>
                  <a:cubicBezTo>
                    <a:pt x="3773" y="17"/>
                    <a:pt x="3591" y="1"/>
                    <a:pt x="3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2" name="Google Shape;7822;p49"/>
            <p:cNvSpPr/>
            <p:nvPr/>
          </p:nvSpPr>
          <p:spPr>
            <a:xfrm>
              <a:off x="5709683" y="3427984"/>
              <a:ext cx="325144" cy="548900"/>
            </a:xfrm>
            <a:custGeom>
              <a:avLst/>
              <a:gdLst/>
              <a:ahLst/>
              <a:cxnLst/>
              <a:rect l="l" t="t" r="r" b="b"/>
              <a:pathLst>
                <a:path w="5936" h="10021" extrusionOk="0">
                  <a:moveTo>
                    <a:pt x="2918" y="0"/>
                  </a:moveTo>
                  <a:cubicBezTo>
                    <a:pt x="1497" y="0"/>
                    <a:pt x="277" y="1010"/>
                    <a:pt x="0" y="2428"/>
                  </a:cubicBezTo>
                  <a:lnTo>
                    <a:pt x="0" y="2808"/>
                  </a:lnTo>
                  <a:cubicBezTo>
                    <a:pt x="638" y="2128"/>
                    <a:pt x="1207" y="1875"/>
                    <a:pt x="1676" y="1875"/>
                  </a:cubicBezTo>
                  <a:cubicBezTo>
                    <a:pt x="2466" y="1875"/>
                    <a:pt x="2972" y="2592"/>
                    <a:pt x="3044" y="3189"/>
                  </a:cubicBezTo>
                  <a:cubicBezTo>
                    <a:pt x="3158" y="4216"/>
                    <a:pt x="2055" y="3912"/>
                    <a:pt x="3234" y="6385"/>
                  </a:cubicBezTo>
                  <a:cubicBezTo>
                    <a:pt x="4033" y="8096"/>
                    <a:pt x="3044" y="9352"/>
                    <a:pt x="2321" y="9999"/>
                  </a:cubicBezTo>
                  <a:cubicBezTo>
                    <a:pt x="2433" y="10013"/>
                    <a:pt x="2545" y="10021"/>
                    <a:pt x="2656" y="10021"/>
                  </a:cubicBezTo>
                  <a:cubicBezTo>
                    <a:pt x="3967" y="10021"/>
                    <a:pt x="5116" y="9008"/>
                    <a:pt x="5327" y="7640"/>
                  </a:cubicBezTo>
                  <a:cubicBezTo>
                    <a:pt x="5479" y="6727"/>
                    <a:pt x="5174" y="5890"/>
                    <a:pt x="4604" y="5243"/>
                  </a:cubicBezTo>
                  <a:cubicBezTo>
                    <a:pt x="5174" y="4787"/>
                    <a:pt x="5555" y="4140"/>
                    <a:pt x="5707" y="3379"/>
                  </a:cubicBezTo>
                  <a:cubicBezTo>
                    <a:pt x="5935" y="1781"/>
                    <a:pt x="4908" y="336"/>
                    <a:pt x="3348" y="31"/>
                  </a:cubicBezTo>
                  <a:cubicBezTo>
                    <a:pt x="3203" y="10"/>
                    <a:pt x="3059" y="0"/>
                    <a:pt x="2918" y="0"/>
                  </a:cubicBezTo>
                  <a:close/>
                </a:path>
              </a:pathLst>
            </a:custGeom>
            <a:solidFill>
              <a:srgbClr val="E1F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3" name="Google Shape;7823;p49"/>
            <p:cNvSpPr/>
            <p:nvPr/>
          </p:nvSpPr>
          <p:spPr>
            <a:xfrm>
              <a:off x="5676325" y="3431654"/>
              <a:ext cx="358502" cy="549941"/>
            </a:xfrm>
            <a:custGeom>
              <a:avLst/>
              <a:gdLst/>
              <a:ahLst/>
              <a:cxnLst/>
              <a:rect l="l" t="t" r="r" b="b"/>
              <a:pathLst>
                <a:path w="6545" h="10040" extrusionOk="0">
                  <a:moveTo>
                    <a:pt x="3469" y="1"/>
                  </a:moveTo>
                  <a:cubicBezTo>
                    <a:pt x="2036" y="1"/>
                    <a:pt x="815" y="1034"/>
                    <a:pt x="609" y="2437"/>
                  </a:cubicBezTo>
                  <a:cubicBezTo>
                    <a:pt x="457" y="3350"/>
                    <a:pt x="1408" y="4035"/>
                    <a:pt x="1332" y="4872"/>
                  </a:cubicBezTo>
                  <a:cubicBezTo>
                    <a:pt x="1294" y="5595"/>
                    <a:pt x="381" y="5975"/>
                    <a:pt x="229" y="6698"/>
                  </a:cubicBezTo>
                  <a:cubicBezTo>
                    <a:pt x="1" y="8258"/>
                    <a:pt x="1028" y="9741"/>
                    <a:pt x="2588" y="10008"/>
                  </a:cubicBezTo>
                  <a:cubicBezTo>
                    <a:pt x="2737" y="10029"/>
                    <a:pt x="2885" y="10039"/>
                    <a:pt x="3032" y="10039"/>
                  </a:cubicBezTo>
                  <a:cubicBezTo>
                    <a:pt x="4452" y="10039"/>
                    <a:pt x="5694" y="9063"/>
                    <a:pt x="5936" y="7649"/>
                  </a:cubicBezTo>
                  <a:cubicBezTo>
                    <a:pt x="6088" y="6736"/>
                    <a:pt x="5783" y="5861"/>
                    <a:pt x="5213" y="5214"/>
                  </a:cubicBezTo>
                  <a:cubicBezTo>
                    <a:pt x="5783" y="4796"/>
                    <a:pt x="6164" y="4111"/>
                    <a:pt x="6316" y="3350"/>
                  </a:cubicBezTo>
                  <a:cubicBezTo>
                    <a:pt x="6544" y="1790"/>
                    <a:pt x="5517" y="307"/>
                    <a:pt x="3957" y="40"/>
                  </a:cubicBezTo>
                  <a:cubicBezTo>
                    <a:pt x="3793" y="13"/>
                    <a:pt x="363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4" name="Google Shape;7824;p49"/>
            <p:cNvSpPr/>
            <p:nvPr/>
          </p:nvSpPr>
          <p:spPr>
            <a:xfrm>
              <a:off x="7438070" y="3936059"/>
              <a:ext cx="97061" cy="29579"/>
            </a:xfrm>
            <a:custGeom>
              <a:avLst/>
              <a:gdLst/>
              <a:ahLst/>
              <a:cxnLst/>
              <a:rect l="l" t="t" r="r" b="b"/>
              <a:pathLst>
                <a:path w="1772" h="540" extrusionOk="0">
                  <a:moveTo>
                    <a:pt x="1750" y="1"/>
                  </a:moveTo>
                  <a:cubicBezTo>
                    <a:pt x="1750" y="1"/>
                    <a:pt x="1455" y="148"/>
                    <a:pt x="1135" y="148"/>
                  </a:cubicBezTo>
                  <a:cubicBezTo>
                    <a:pt x="995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57" y="381"/>
                  </a:cubicBezTo>
                  <a:cubicBezTo>
                    <a:pt x="654" y="464"/>
                    <a:pt x="931" y="539"/>
                    <a:pt x="1178" y="539"/>
                  </a:cubicBezTo>
                  <a:cubicBezTo>
                    <a:pt x="1500" y="539"/>
                    <a:pt x="1772" y="410"/>
                    <a:pt x="1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5" name="Google Shape;7825;p49"/>
            <p:cNvSpPr/>
            <p:nvPr/>
          </p:nvSpPr>
          <p:spPr>
            <a:xfrm>
              <a:off x="7681876" y="3925298"/>
              <a:ext cx="99143" cy="27661"/>
            </a:xfrm>
            <a:custGeom>
              <a:avLst/>
              <a:gdLst/>
              <a:ahLst/>
              <a:cxnLst/>
              <a:rect l="l" t="t" r="r" b="b"/>
              <a:pathLst>
                <a:path w="1810" h="505" extrusionOk="0">
                  <a:moveTo>
                    <a:pt x="1788" y="1"/>
                  </a:moveTo>
                  <a:cubicBezTo>
                    <a:pt x="1788" y="1"/>
                    <a:pt x="1475" y="148"/>
                    <a:pt x="1144" y="148"/>
                  </a:cubicBezTo>
                  <a:cubicBezTo>
                    <a:pt x="999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95" y="343"/>
                  </a:cubicBezTo>
                  <a:cubicBezTo>
                    <a:pt x="680" y="427"/>
                    <a:pt x="962" y="504"/>
                    <a:pt x="1216" y="504"/>
                  </a:cubicBezTo>
                  <a:cubicBezTo>
                    <a:pt x="1535" y="504"/>
                    <a:pt x="1809" y="382"/>
                    <a:pt x="1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26" name="Google Shape;7826;p49"/>
          <p:cNvSpPr/>
          <p:nvPr/>
        </p:nvSpPr>
        <p:spPr>
          <a:xfrm>
            <a:off x="5139499" y="4240642"/>
            <a:ext cx="182972" cy="18297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7827" name="Google Shape;7827;p49"/>
          <p:cNvSpPr txBox="1"/>
          <p:nvPr/>
        </p:nvSpPr>
        <p:spPr>
          <a:xfrm>
            <a:off x="4230075" y="2946125"/>
            <a:ext cx="4914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Delay-and-sum (DAS) beamforming is applied to focus the received signals onto a 256 × 128 polar grid.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2" name="Google Shape;7832;p50"/>
          <p:cNvSpPr txBox="1">
            <a:spLocks noGrp="1"/>
          </p:cNvSpPr>
          <p:nvPr>
            <p:ph type="title"/>
          </p:nvPr>
        </p:nvSpPr>
        <p:spPr>
          <a:xfrm flipH="1">
            <a:off x="3971675" y="1505221"/>
            <a:ext cx="5590500" cy="21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Time-Gain Compensation (TGC)</a:t>
            </a:r>
            <a:endParaRPr/>
          </a:p>
        </p:txBody>
      </p:sp>
      <p:sp>
        <p:nvSpPr>
          <p:cNvPr id="7833" name="Google Shape;7833;p50"/>
          <p:cNvSpPr txBox="1">
            <a:spLocks noGrp="1"/>
          </p:cNvSpPr>
          <p:nvPr>
            <p:ph type="title" idx="2"/>
          </p:nvPr>
        </p:nvSpPr>
        <p:spPr>
          <a:xfrm flipH="1">
            <a:off x="5895427" y="369325"/>
            <a:ext cx="1818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grpSp>
        <p:nvGrpSpPr>
          <p:cNvPr id="7834" name="Google Shape;7834;p50"/>
          <p:cNvGrpSpPr/>
          <p:nvPr/>
        </p:nvGrpSpPr>
        <p:grpSpPr>
          <a:xfrm flipH="1">
            <a:off x="469075" y="1174834"/>
            <a:ext cx="3287909" cy="2823173"/>
            <a:chOff x="5676325" y="2156425"/>
            <a:chExt cx="2125620" cy="1825170"/>
          </a:xfrm>
        </p:grpSpPr>
        <p:sp>
          <p:nvSpPr>
            <p:cNvPr id="7835" name="Google Shape;7835;p50"/>
            <p:cNvSpPr/>
            <p:nvPr/>
          </p:nvSpPr>
          <p:spPr>
            <a:xfrm>
              <a:off x="7142232" y="3011526"/>
              <a:ext cx="422151" cy="262920"/>
            </a:xfrm>
            <a:custGeom>
              <a:avLst/>
              <a:gdLst/>
              <a:ahLst/>
              <a:cxnLst/>
              <a:rect l="l" t="t" r="r" b="b"/>
              <a:pathLst>
                <a:path w="7707" h="4800" extrusionOk="0">
                  <a:moveTo>
                    <a:pt x="6310" y="0"/>
                  </a:moveTo>
                  <a:cubicBezTo>
                    <a:pt x="6014" y="0"/>
                    <a:pt x="5497" y="136"/>
                    <a:pt x="5196" y="558"/>
                  </a:cubicBezTo>
                  <a:cubicBezTo>
                    <a:pt x="4701" y="1281"/>
                    <a:pt x="4511" y="2765"/>
                    <a:pt x="3446" y="3259"/>
                  </a:cubicBezTo>
                  <a:cubicBezTo>
                    <a:pt x="3074" y="3439"/>
                    <a:pt x="2750" y="3506"/>
                    <a:pt x="2466" y="3506"/>
                  </a:cubicBezTo>
                  <a:cubicBezTo>
                    <a:pt x="1907" y="3506"/>
                    <a:pt x="1504" y="3245"/>
                    <a:pt x="1201" y="3069"/>
                  </a:cubicBezTo>
                  <a:cubicBezTo>
                    <a:pt x="707" y="2841"/>
                    <a:pt x="630" y="2498"/>
                    <a:pt x="326" y="2384"/>
                  </a:cubicBezTo>
                  <a:cubicBezTo>
                    <a:pt x="292" y="2369"/>
                    <a:pt x="260" y="2362"/>
                    <a:pt x="231" y="2362"/>
                  </a:cubicBezTo>
                  <a:cubicBezTo>
                    <a:pt x="35" y="2362"/>
                    <a:pt x="0" y="2691"/>
                    <a:pt x="630" y="3221"/>
                  </a:cubicBezTo>
                  <a:cubicBezTo>
                    <a:pt x="938" y="3460"/>
                    <a:pt x="2132" y="4800"/>
                    <a:pt x="3390" y="4800"/>
                  </a:cubicBezTo>
                  <a:cubicBezTo>
                    <a:pt x="3535" y="4800"/>
                    <a:pt x="3681" y="4782"/>
                    <a:pt x="3826" y="4743"/>
                  </a:cubicBezTo>
                  <a:cubicBezTo>
                    <a:pt x="5652" y="4210"/>
                    <a:pt x="7707" y="596"/>
                    <a:pt x="6489" y="25"/>
                  </a:cubicBezTo>
                  <a:cubicBezTo>
                    <a:pt x="6450" y="10"/>
                    <a:pt x="6388" y="0"/>
                    <a:pt x="6310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6" name="Google Shape;7836;p50"/>
            <p:cNvSpPr/>
            <p:nvPr/>
          </p:nvSpPr>
          <p:spPr>
            <a:xfrm>
              <a:off x="7362211" y="3003254"/>
              <a:ext cx="214663" cy="203489"/>
            </a:xfrm>
            <a:custGeom>
              <a:avLst/>
              <a:gdLst/>
              <a:ahLst/>
              <a:cxnLst/>
              <a:rect l="l" t="t" r="r" b="b"/>
              <a:pathLst>
                <a:path w="3919" h="3715" extrusionOk="0">
                  <a:moveTo>
                    <a:pt x="2208" y="0"/>
                  </a:moveTo>
                  <a:cubicBezTo>
                    <a:pt x="1897" y="0"/>
                    <a:pt x="1472" y="148"/>
                    <a:pt x="1028" y="747"/>
                  </a:cubicBezTo>
                  <a:cubicBezTo>
                    <a:pt x="191" y="1888"/>
                    <a:pt x="0" y="2573"/>
                    <a:pt x="0" y="2573"/>
                  </a:cubicBezTo>
                  <a:cubicBezTo>
                    <a:pt x="0" y="2573"/>
                    <a:pt x="571" y="3334"/>
                    <a:pt x="1979" y="3714"/>
                  </a:cubicBezTo>
                  <a:cubicBezTo>
                    <a:pt x="1979" y="3676"/>
                    <a:pt x="3919" y="747"/>
                    <a:pt x="2702" y="138"/>
                  </a:cubicBezTo>
                  <a:cubicBezTo>
                    <a:pt x="2702" y="138"/>
                    <a:pt x="250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7" name="Google Shape;7837;p50"/>
            <p:cNvSpPr/>
            <p:nvPr/>
          </p:nvSpPr>
          <p:spPr>
            <a:xfrm>
              <a:off x="5986848" y="2156425"/>
              <a:ext cx="1350368" cy="1777558"/>
            </a:xfrm>
            <a:custGeom>
              <a:avLst/>
              <a:gdLst/>
              <a:ahLst/>
              <a:cxnLst/>
              <a:rect l="l" t="t" r="r" b="b"/>
              <a:pathLst>
                <a:path w="24653" h="32452" extrusionOk="0">
                  <a:moveTo>
                    <a:pt x="989" y="0"/>
                  </a:moveTo>
                  <a:cubicBezTo>
                    <a:pt x="457" y="0"/>
                    <a:pt x="0" y="419"/>
                    <a:pt x="0" y="989"/>
                  </a:cubicBezTo>
                  <a:lnTo>
                    <a:pt x="0" y="31425"/>
                  </a:lnTo>
                  <a:cubicBezTo>
                    <a:pt x="0" y="31957"/>
                    <a:pt x="419" y="32452"/>
                    <a:pt x="989" y="32452"/>
                  </a:cubicBezTo>
                  <a:lnTo>
                    <a:pt x="23664" y="32452"/>
                  </a:lnTo>
                  <a:cubicBezTo>
                    <a:pt x="24196" y="32452"/>
                    <a:pt x="24653" y="31995"/>
                    <a:pt x="24653" y="31425"/>
                  </a:cubicBezTo>
                  <a:lnTo>
                    <a:pt x="24653" y="989"/>
                  </a:lnTo>
                  <a:cubicBezTo>
                    <a:pt x="24653" y="495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8" name="Google Shape;7838;p50"/>
            <p:cNvSpPr/>
            <p:nvPr/>
          </p:nvSpPr>
          <p:spPr>
            <a:xfrm>
              <a:off x="5986848" y="2156425"/>
              <a:ext cx="1354531" cy="206337"/>
            </a:xfrm>
            <a:custGeom>
              <a:avLst/>
              <a:gdLst/>
              <a:ahLst/>
              <a:cxnLst/>
              <a:rect l="l" t="t" r="r" b="b"/>
              <a:pathLst>
                <a:path w="24729" h="3767" extrusionOk="0">
                  <a:moveTo>
                    <a:pt x="989" y="0"/>
                  </a:moveTo>
                  <a:cubicBezTo>
                    <a:pt x="419" y="0"/>
                    <a:pt x="0" y="495"/>
                    <a:pt x="0" y="989"/>
                  </a:cubicBezTo>
                  <a:lnTo>
                    <a:pt x="0" y="3767"/>
                  </a:lnTo>
                  <a:lnTo>
                    <a:pt x="24729" y="3767"/>
                  </a:lnTo>
                  <a:lnTo>
                    <a:pt x="24729" y="989"/>
                  </a:lnTo>
                  <a:cubicBezTo>
                    <a:pt x="24653" y="419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9" name="Google Shape;7839;p50"/>
            <p:cNvSpPr/>
            <p:nvPr/>
          </p:nvSpPr>
          <p:spPr>
            <a:xfrm>
              <a:off x="5982685" y="3719335"/>
              <a:ext cx="1354531" cy="216745"/>
            </a:xfrm>
            <a:custGeom>
              <a:avLst/>
              <a:gdLst/>
              <a:ahLst/>
              <a:cxnLst/>
              <a:rect l="l" t="t" r="r" b="b"/>
              <a:pathLst>
                <a:path w="24729" h="3957" extrusionOk="0">
                  <a:moveTo>
                    <a:pt x="0" y="0"/>
                  </a:moveTo>
                  <a:lnTo>
                    <a:pt x="0" y="2968"/>
                  </a:lnTo>
                  <a:cubicBezTo>
                    <a:pt x="76" y="3462"/>
                    <a:pt x="495" y="3957"/>
                    <a:pt x="1065" y="3957"/>
                  </a:cubicBezTo>
                  <a:lnTo>
                    <a:pt x="23740" y="3957"/>
                  </a:lnTo>
                  <a:cubicBezTo>
                    <a:pt x="24310" y="3957"/>
                    <a:pt x="24729" y="3462"/>
                    <a:pt x="24729" y="2968"/>
                  </a:cubicBezTo>
                  <a:lnTo>
                    <a:pt x="24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0" name="Google Shape;7840;p50"/>
            <p:cNvSpPr/>
            <p:nvPr/>
          </p:nvSpPr>
          <p:spPr>
            <a:xfrm>
              <a:off x="6126472" y="2225168"/>
              <a:ext cx="1071125" cy="64689"/>
            </a:xfrm>
            <a:custGeom>
              <a:avLst/>
              <a:gdLst/>
              <a:ahLst/>
              <a:cxnLst/>
              <a:rect l="l" t="t" r="r" b="b"/>
              <a:pathLst>
                <a:path w="19555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9555" y="1180"/>
                  </a:lnTo>
                  <a:lnTo>
                    <a:pt x="19555" y="1"/>
                  </a:lnTo>
                  <a:close/>
                </a:path>
              </a:pathLst>
            </a:custGeom>
            <a:solidFill>
              <a:srgbClr val="46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1" name="Google Shape;7841;p50"/>
            <p:cNvSpPr/>
            <p:nvPr/>
          </p:nvSpPr>
          <p:spPr>
            <a:xfrm>
              <a:off x="6341247" y="2372350"/>
              <a:ext cx="600060" cy="1201161"/>
            </a:xfrm>
            <a:custGeom>
              <a:avLst/>
              <a:gdLst/>
              <a:ahLst/>
              <a:cxnLst/>
              <a:rect l="l" t="t" r="r" b="b"/>
              <a:pathLst>
                <a:path w="10955" h="21929" extrusionOk="0">
                  <a:moveTo>
                    <a:pt x="3652" y="1"/>
                  </a:moveTo>
                  <a:cubicBezTo>
                    <a:pt x="3354" y="1"/>
                    <a:pt x="3067" y="274"/>
                    <a:pt x="2927" y="585"/>
                  </a:cubicBezTo>
                  <a:cubicBezTo>
                    <a:pt x="2585" y="1422"/>
                    <a:pt x="2927" y="7471"/>
                    <a:pt x="2927" y="8689"/>
                  </a:cubicBezTo>
                  <a:cubicBezTo>
                    <a:pt x="2927" y="9055"/>
                    <a:pt x="2835" y="9218"/>
                    <a:pt x="2714" y="9218"/>
                  </a:cubicBezTo>
                  <a:cubicBezTo>
                    <a:pt x="2494" y="9218"/>
                    <a:pt x="2177" y="8685"/>
                    <a:pt x="2128" y="7852"/>
                  </a:cubicBezTo>
                  <a:cubicBezTo>
                    <a:pt x="2128" y="7281"/>
                    <a:pt x="2395" y="4504"/>
                    <a:pt x="1329" y="4466"/>
                  </a:cubicBezTo>
                  <a:cubicBezTo>
                    <a:pt x="1322" y="4466"/>
                    <a:pt x="1314" y="4466"/>
                    <a:pt x="1307" y="4466"/>
                  </a:cubicBezTo>
                  <a:cubicBezTo>
                    <a:pt x="260" y="4466"/>
                    <a:pt x="0" y="7148"/>
                    <a:pt x="378" y="9792"/>
                  </a:cubicBezTo>
                  <a:cubicBezTo>
                    <a:pt x="683" y="12151"/>
                    <a:pt x="1786" y="12722"/>
                    <a:pt x="2851" y="14662"/>
                  </a:cubicBezTo>
                  <a:cubicBezTo>
                    <a:pt x="3561" y="15975"/>
                    <a:pt x="3311" y="21162"/>
                    <a:pt x="3274" y="21852"/>
                  </a:cubicBezTo>
                  <a:lnTo>
                    <a:pt x="8634" y="21852"/>
                  </a:lnTo>
                  <a:cubicBezTo>
                    <a:pt x="8634" y="21852"/>
                    <a:pt x="8291" y="18352"/>
                    <a:pt x="9319" y="14548"/>
                  </a:cubicBezTo>
                  <a:cubicBezTo>
                    <a:pt x="10308" y="10743"/>
                    <a:pt x="10954" y="6444"/>
                    <a:pt x="10954" y="4961"/>
                  </a:cubicBezTo>
                  <a:cubicBezTo>
                    <a:pt x="10954" y="4205"/>
                    <a:pt x="10698" y="3814"/>
                    <a:pt x="10421" y="3814"/>
                  </a:cubicBezTo>
                  <a:cubicBezTo>
                    <a:pt x="10154" y="3814"/>
                    <a:pt x="9868" y="4176"/>
                    <a:pt x="9775" y="4923"/>
                  </a:cubicBezTo>
                  <a:cubicBezTo>
                    <a:pt x="9585" y="6444"/>
                    <a:pt x="9090" y="6863"/>
                    <a:pt x="9090" y="6863"/>
                  </a:cubicBezTo>
                  <a:cubicBezTo>
                    <a:pt x="9626" y="2890"/>
                    <a:pt x="9117" y="1792"/>
                    <a:pt x="8559" y="1792"/>
                  </a:cubicBezTo>
                  <a:cubicBezTo>
                    <a:pt x="8444" y="1792"/>
                    <a:pt x="8326" y="1839"/>
                    <a:pt x="8215" y="1917"/>
                  </a:cubicBezTo>
                  <a:cubicBezTo>
                    <a:pt x="7492" y="2374"/>
                    <a:pt x="7150" y="6330"/>
                    <a:pt x="7150" y="6330"/>
                  </a:cubicBezTo>
                  <a:cubicBezTo>
                    <a:pt x="7150" y="6330"/>
                    <a:pt x="7112" y="5493"/>
                    <a:pt x="7150" y="2754"/>
                  </a:cubicBezTo>
                  <a:cubicBezTo>
                    <a:pt x="7177" y="838"/>
                    <a:pt x="6693" y="64"/>
                    <a:pt x="6220" y="64"/>
                  </a:cubicBezTo>
                  <a:cubicBezTo>
                    <a:pt x="6036" y="64"/>
                    <a:pt x="5854" y="182"/>
                    <a:pt x="5704" y="395"/>
                  </a:cubicBezTo>
                  <a:cubicBezTo>
                    <a:pt x="5134" y="1156"/>
                    <a:pt x="5210" y="6140"/>
                    <a:pt x="5210" y="6140"/>
                  </a:cubicBezTo>
                  <a:cubicBezTo>
                    <a:pt x="5210" y="6140"/>
                    <a:pt x="4639" y="5189"/>
                    <a:pt x="4601" y="2412"/>
                  </a:cubicBezTo>
                  <a:cubicBezTo>
                    <a:pt x="4534" y="569"/>
                    <a:pt x="4081" y="1"/>
                    <a:pt x="3652" y="1"/>
                  </a:cubicBezTo>
                  <a:close/>
                  <a:moveTo>
                    <a:pt x="3270" y="21852"/>
                  </a:moveTo>
                  <a:lnTo>
                    <a:pt x="3270" y="21928"/>
                  </a:lnTo>
                  <a:cubicBezTo>
                    <a:pt x="3270" y="21928"/>
                    <a:pt x="3271" y="21902"/>
                    <a:pt x="3274" y="218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2" name="Google Shape;7842;p50"/>
            <p:cNvSpPr/>
            <p:nvPr/>
          </p:nvSpPr>
          <p:spPr>
            <a:xfrm>
              <a:off x="6525074" y="3138440"/>
              <a:ext cx="149481" cy="437159"/>
            </a:xfrm>
            <a:custGeom>
              <a:avLst/>
              <a:gdLst/>
              <a:ahLst/>
              <a:cxnLst/>
              <a:rect l="l" t="t" r="r" b="b"/>
              <a:pathLst>
                <a:path w="2729" h="7981" extrusionOk="0">
                  <a:moveTo>
                    <a:pt x="472" y="0"/>
                  </a:moveTo>
                  <a:cubicBezTo>
                    <a:pt x="206" y="0"/>
                    <a:pt x="0" y="412"/>
                    <a:pt x="294" y="1323"/>
                  </a:cubicBezTo>
                  <a:cubicBezTo>
                    <a:pt x="636" y="2502"/>
                    <a:pt x="712" y="7942"/>
                    <a:pt x="712" y="7942"/>
                  </a:cubicBezTo>
                  <a:lnTo>
                    <a:pt x="712" y="7980"/>
                  </a:lnTo>
                  <a:lnTo>
                    <a:pt x="2158" y="7980"/>
                  </a:lnTo>
                  <a:cubicBezTo>
                    <a:pt x="2158" y="7980"/>
                    <a:pt x="2082" y="3415"/>
                    <a:pt x="2348" y="2958"/>
                  </a:cubicBezTo>
                  <a:cubicBezTo>
                    <a:pt x="2577" y="2464"/>
                    <a:pt x="2729" y="1703"/>
                    <a:pt x="1854" y="1323"/>
                  </a:cubicBezTo>
                  <a:cubicBezTo>
                    <a:pt x="1017" y="1018"/>
                    <a:pt x="1093" y="371"/>
                    <a:pt x="712" y="105"/>
                  </a:cubicBezTo>
                  <a:cubicBezTo>
                    <a:pt x="635" y="36"/>
                    <a:pt x="551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3" name="Google Shape;7843;p50"/>
            <p:cNvSpPr/>
            <p:nvPr/>
          </p:nvSpPr>
          <p:spPr>
            <a:xfrm>
              <a:off x="6555749" y="3060933"/>
              <a:ext cx="156328" cy="84682"/>
            </a:xfrm>
            <a:custGeom>
              <a:avLst/>
              <a:gdLst/>
              <a:ahLst/>
              <a:cxnLst/>
              <a:rect l="l" t="t" r="r" b="b"/>
              <a:pathLst>
                <a:path w="2854" h="1546" extrusionOk="0">
                  <a:moveTo>
                    <a:pt x="1299" y="1"/>
                  </a:moveTo>
                  <a:cubicBezTo>
                    <a:pt x="1012" y="1"/>
                    <a:pt x="770" y="53"/>
                    <a:pt x="685" y="189"/>
                  </a:cubicBezTo>
                  <a:cubicBezTo>
                    <a:pt x="685" y="189"/>
                    <a:pt x="0" y="988"/>
                    <a:pt x="685" y="1330"/>
                  </a:cubicBezTo>
                  <a:cubicBezTo>
                    <a:pt x="977" y="1484"/>
                    <a:pt x="1199" y="1546"/>
                    <a:pt x="1394" y="1546"/>
                  </a:cubicBezTo>
                  <a:cubicBezTo>
                    <a:pt x="1630" y="1546"/>
                    <a:pt x="1825" y="1455"/>
                    <a:pt x="2055" y="1330"/>
                  </a:cubicBezTo>
                  <a:cubicBezTo>
                    <a:pt x="2473" y="1102"/>
                    <a:pt x="2854" y="379"/>
                    <a:pt x="2359" y="189"/>
                  </a:cubicBezTo>
                  <a:cubicBezTo>
                    <a:pt x="2084" y="83"/>
                    <a:pt x="1657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4" name="Google Shape;7844;p50"/>
            <p:cNvSpPr/>
            <p:nvPr/>
          </p:nvSpPr>
          <p:spPr>
            <a:xfrm>
              <a:off x="6524472" y="2728008"/>
              <a:ext cx="135513" cy="320160"/>
            </a:xfrm>
            <a:custGeom>
              <a:avLst/>
              <a:gdLst/>
              <a:ahLst/>
              <a:cxnLst/>
              <a:rect l="l" t="t" r="r" b="b"/>
              <a:pathLst>
                <a:path w="2474" h="5845" extrusionOk="0">
                  <a:moveTo>
                    <a:pt x="1234" y="0"/>
                  </a:moveTo>
                  <a:cubicBezTo>
                    <a:pt x="951" y="0"/>
                    <a:pt x="588" y="176"/>
                    <a:pt x="381" y="218"/>
                  </a:cubicBezTo>
                  <a:cubicBezTo>
                    <a:pt x="1" y="332"/>
                    <a:pt x="495" y="1131"/>
                    <a:pt x="762" y="2044"/>
                  </a:cubicBezTo>
                  <a:cubicBezTo>
                    <a:pt x="1028" y="2919"/>
                    <a:pt x="1256" y="5734"/>
                    <a:pt x="1256" y="5734"/>
                  </a:cubicBezTo>
                  <a:cubicBezTo>
                    <a:pt x="1256" y="5817"/>
                    <a:pt x="1331" y="5844"/>
                    <a:pt x="1443" y="5844"/>
                  </a:cubicBezTo>
                  <a:cubicBezTo>
                    <a:pt x="1639" y="5844"/>
                    <a:pt x="1951" y="5758"/>
                    <a:pt x="2169" y="5734"/>
                  </a:cubicBezTo>
                  <a:cubicBezTo>
                    <a:pt x="2474" y="5658"/>
                    <a:pt x="1598" y="1511"/>
                    <a:pt x="1637" y="560"/>
                  </a:cubicBezTo>
                  <a:cubicBezTo>
                    <a:pt x="1654" y="125"/>
                    <a:pt x="1473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5" name="Google Shape;7845;p50"/>
            <p:cNvSpPr/>
            <p:nvPr/>
          </p:nvSpPr>
          <p:spPr>
            <a:xfrm>
              <a:off x="6512859" y="2655759"/>
              <a:ext cx="82546" cy="66004"/>
            </a:xfrm>
            <a:custGeom>
              <a:avLst/>
              <a:gdLst/>
              <a:ahLst/>
              <a:cxnLst/>
              <a:rect l="l" t="t" r="r" b="b"/>
              <a:pathLst>
                <a:path w="1507" h="1205" extrusionOk="0">
                  <a:moveTo>
                    <a:pt x="1152" y="1"/>
                  </a:moveTo>
                  <a:cubicBezTo>
                    <a:pt x="1044" y="1"/>
                    <a:pt x="861" y="143"/>
                    <a:pt x="541" y="143"/>
                  </a:cubicBezTo>
                  <a:cubicBezTo>
                    <a:pt x="486" y="143"/>
                    <a:pt x="428" y="139"/>
                    <a:pt x="365" y="129"/>
                  </a:cubicBezTo>
                  <a:cubicBezTo>
                    <a:pt x="356" y="126"/>
                    <a:pt x="347" y="125"/>
                    <a:pt x="339" y="125"/>
                  </a:cubicBezTo>
                  <a:cubicBezTo>
                    <a:pt x="126" y="125"/>
                    <a:pt x="0" y="1010"/>
                    <a:pt x="403" y="1156"/>
                  </a:cubicBezTo>
                  <a:cubicBezTo>
                    <a:pt x="504" y="1190"/>
                    <a:pt x="606" y="1205"/>
                    <a:pt x="703" y="1205"/>
                  </a:cubicBezTo>
                  <a:cubicBezTo>
                    <a:pt x="1045" y="1205"/>
                    <a:pt x="1341" y="1021"/>
                    <a:pt x="1430" y="814"/>
                  </a:cubicBezTo>
                  <a:cubicBezTo>
                    <a:pt x="1506" y="585"/>
                    <a:pt x="1468" y="167"/>
                    <a:pt x="1202" y="15"/>
                  </a:cubicBezTo>
                  <a:cubicBezTo>
                    <a:pt x="1187" y="5"/>
                    <a:pt x="1171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6" name="Google Shape;7846;p50"/>
            <p:cNvSpPr/>
            <p:nvPr/>
          </p:nvSpPr>
          <p:spPr>
            <a:xfrm>
              <a:off x="6514831" y="2582469"/>
              <a:ext cx="76411" cy="66497"/>
            </a:xfrm>
            <a:custGeom>
              <a:avLst/>
              <a:gdLst/>
              <a:ahLst/>
              <a:cxnLst/>
              <a:rect l="l" t="t" r="r" b="b"/>
              <a:pathLst>
                <a:path w="1395" h="1214" extrusionOk="0">
                  <a:moveTo>
                    <a:pt x="924" y="1"/>
                  </a:moveTo>
                  <a:cubicBezTo>
                    <a:pt x="795" y="1"/>
                    <a:pt x="661" y="147"/>
                    <a:pt x="512" y="147"/>
                  </a:cubicBezTo>
                  <a:cubicBezTo>
                    <a:pt x="490" y="147"/>
                    <a:pt x="466" y="143"/>
                    <a:pt x="443" y="135"/>
                  </a:cubicBezTo>
                  <a:cubicBezTo>
                    <a:pt x="426" y="129"/>
                    <a:pt x="410" y="126"/>
                    <a:pt x="395" y="126"/>
                  </a:cubicBezTo>
                  <a:cubicBezTo>
                    <a:pt x="123" y="126"/>
                    <a:pt x="1" y="1015"/>
                    <a:pt x="253" y="1087"/>
                  </a:cubicBezTo>
                  <a:cubicBezTo>
                    <a:pt x="399" y="1111"/>
                    <a:pt x="671" y="1214"/>
                    <a:pt x="898" y="1214"/>
                  </a:cubicBezTo>
                  <a:cubicBezTo>
                    <a:pt x="1024" y="1214"/>
                    <a:pt x="1136" y="1182"/>
                    <a:pt x="1204" y="1087"/>
                  </a:cubicBezTo>
                  <a:cubicBezTo>
                    <a:pt x="1394" y="782"/>
                    <a:pt x="1242" y="212"/>
                    <a:pt x="1052" y="59"/>
                  </a:cubicBezTo>
                  <a:cubicBezTo>
                    <a:pt x="1009" y="17"/>
                    <a:pt x="967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7" name="Google Shape;7847;p50"/>
            <p:cNvSpPr/>
            <p:nvPr/>
          </p:nvSpPr>
          <p:spPr>
            <a:xfrm>
              <a:off x="6518337" y="2510658"/>
              <a:ext cx="58281" cy="60526"/>
            </a:xfrm>
            <a:custGeom>
              <a:avLst/>
              <a:gdLst/>
              <a:ahLst/>
              <a:cxnLst/>
              <a:rect l="l" t="t" r="r" b="b"/>
              <a:pathLst>
                <a:path w="1064" h="1105" extrusionOk="0">
                  <a:moveTo>
                    <a:pt x="759" y="1"/>
                  </a:moveTo>
                  <a:cubicBezTo>
                    <a:pt x="689" y="1"/>
                    <a:pt x="522" y="195"/>
                    <a:pt x="287" y="195"/>
                  </a:cubicBezTo>
                  <a:cubicBezTo>
                    <a:pt x="267" y="195"/>
                    <a:pt x="247" y="194"/>
                    <a:pt x="227" y="191"/>
                  </a:cubicBezTo>
                  <a:cubicBezTo>
                    <a:pt x="221" y="190"/>
                    <a:pt x="216" y="190"/>
                    <a:pt x="211" y="190"/>
                  </a:cubicBezTo>
                  <a:cubicBezTo>
                    <a:pt x="0" y="190"/>
                    <a:pt x="41" y="953"/>
                    <a:pt x="227" y="990"/>
                  </a:cubicBezTo>
                  <a:cubicBezTo>
                    <a:pt x="360" y="1066"/>
                    <a:pt x="522" y="1104"/>
                    <a:pt x="664" y="1104"/>
                  </a:cubicBezTo>
                  <a:cubicBezTo>
                    <a:pt x="807" y="1104"/>
                    <a:pt x="931" y="1066"/>
                    <a:pt x="988" y="990"/>
                  </a:cubicBezTo>
                  <a:cubicBezTo>
                    <a:pt x="1064" y="876"/>
                    <a:pt x="797" y="39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8" name="Google Shape;7848;p50"/>
            <p:cNvSpPr/>
            <p:nvPr/>
          </p:nvSpPr>
          <p:spPr>
            <a:xfrm>
              <a:off x="6520309" y="2413322"/>
              <a:ext cx="48750" cy="83915"/>
            </a:xfrm>
            <a:custGeom>
              <a:avLst/>
              <a:gdLst/>
              <a:ahLst/>
              <a:cxnLst/>
              <a:rect l="l" t="t" r="r" b="b"/>
              <a:pathLst>
                <a:path w="890" h="1532" extrusionOk="0">
                  <a:moveTo>
                    <a:pt x="488" y="0"/>
                  </a:moveTo>
                  <a:cubicBezTo>
                    <a:pt x="444" y="0"/>
                    <a:pt x="396" y="32"/>
                    <a:pt x="343" y="104"/>
                  </a:cubicBezTo>
                  <a:cubicBezTo>
                    <a:pt x="153" y="370"/>
                    <a:pt x="1" y="1207"/>
                    <a:pt x="153" y="1359"/>
                  </a:cubicBezTo>
                  <a:cubicBezTo>
                    <a:pt x="284" y="1491"/>
                    <a:pt x="416" y="1531"/>
                    <a:pt x="547" y="1531"/>
                  </a:cubicBezTo>
                  <a:cubicBezTo>
                    <a:pt x="606" y="1531"/>
                    <a:pt x="665" y="1523"/>
                    <a:pt x="723" y="1511"/>
                  </a:cubicBezTo>
                  <a:cubicBezTo>
                    <a:pt x="890" y="1511"/>
                    <a:pt x="794" y="0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9" name="Google Shape;7849;p50"/>
            <p:cNvSpPr/>
            <p:nvPr/>
          </p:nvSpPr>
          <p:spPr>
            <a:xfrm>
              <a:off x="6649524" y="2721544"/>
              <a:ext cx="91748" cy="323118"/>
            </a:xfrm>
            <a:custGeom>
              <a:avLst/>
              <a:gdLst/>
              <a:ahLst/>
              <a:cxnLst/>
              <a:rect l="l" t="t" r="r" b="b"/>
              <a:pathLst>
                <a:path w="1675" h="5899" extrusionOk="0">
                  <a:moveTo>
                    <a:pt x="1018" y="1"/>
                  </a:moveTo>
                  <a:cubicBezTo>
                    <a:pt x="808" y="1"/>
                    <a:pt x="526" y="163"/>
                    <a:pt x="343" y="183"/>
                  </a:cubicBezTo>
                  <a:cubicBezTo>
                    <a:pt x="0" y="298"/>
                    <a:pt x="381" y="1096"/>
                    <a:pt x="533" y="2010"/>
                  </a:cubicBezTo>
                  <a:cubicBezTo>
                    <a:pt x="723" y="2961"/>
                    <a:pt x="723" y="5776"/>
                    <a:pt x="723" y="5776"/>
                  </a:cubicBezTo>
                  <a:cubicBezTo>
                    <a:pt x="723" y="5869"/>
                    <a:pt x="793" y="5899"/>
                    <a:pt x="891" y="5899"/>
                  </a:cubicBezTo>
                  <a:cubicBezTo>
                    <a:pt x="1033" y="5899"/>
                    <a:pt x="1235" y="5836"/>
                    <a:pt x="1370" y="5814"/>
                  </a:cubicBezTo>
                  <a:cubicBezTo>
                    <a:pt x="1674" y="5700"/>
                    <a:pt x="1218" y="1515"/>
                    <a:pt x="1294" y="564"/>
                  </a:cubicBezTo>
                  <a:cubicBezTo>
                    <a:pt x="1329" y="122"/>
                    <a:pt x="1201" y="1"/>
                    <a:pt x="1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0" name="Google Shape;7850;p50"/>
            <p:cNvSpPr/>
            <p:nvPr/>
          </p:nvSpPr>
          <p:spPr>
            <a:xfrm>
              <a:off x="6646348" y="2650938"/>
              <a:ext cx="65730" cy="62827"/>
            </a:xfrm>
            <a:custGeom>
              <a:avLst/>
              <a:gdLst/>
              <a:ahLst/>
              <a:cxnLst/>
              <a:rect l="l" t="t" r="r" b="b"/>
              <a:pathLst>
                <a:path w="1200" h="1147" extrusionOk="0">
                  <a:moveTo>
                    <a:pt x="946" y="0"/>
                  </a:moveTo>
                  <a:cubicBezTo>
                    <a:pt x="857" y="0"/>
                    <a:pt x="731" y="108"/>
                    <a:pt x="539" y="108"/>
                  </a:cubicBezTo>
                  <a:cubicBezTo>
                    <a:pt x="475" y="108"/>
                    <a:pt x="404" y="96"/>
                    <a:pt x="325" y="65"/>
                  </a:cubicBezTo>
                  <a:cubicBezTo>
                    <a:pt x="315" y="59"/>
                    <a:pt x="305" y="56"/>
                    <a:pt x="295" y="56"/>
                  </a:cubicBezTo>
                  <a:cubicBezTo>
                    <a:pt x="120" y="56"/>
                    <a:pt x="0" y="984"/>
                    <a:pt x="325" y="1092"/>
                  </a:cubicBezTo>
                  <a:cubicBezTo>
                    <a:pt x="401" y="1130"/>
                    <a:pt x="482" y="1147"/>
                    <a:pt x="562" y="1147"/>
                  </a:cubicBezTo>
                  <a:cubicBezTo>
                    <a:pt x="803" y="1147"/>
                    <a:pt x="1038" y="997"/>
                    <a:pt x="1124" y="826"/>
                  </a:cubicBezTo>
                  <a:cubicBezTo>
                    <a:pt x="1200" y="597"/>
                    <a:pt x="1162" y="141"/>
                    <a:pt x="1009" y="27"/>
                  </a:cubicBezTo>
                  <a:cubicBezTo>
                    <a:pt x="991" y="8"/>
                    <a:pt x="970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1" name="Google Shape;7851;p50"/>
            <p:cNvSpPr/>
            <p:nvPr/>
          </p:nvSpPr>
          <p:spPr>
            <a:xfrm>
              <a:off x="6649963" y="2577704"/>
              <a:ext cx="57952" cy="63539"/>
            </a:xfrm>
            <a:custGeom>
              <a:avLst/>
              <a:gdLst/>
              <a:ahLst/>
              <a:cxnLst/>
              <a:rect l="l" t="t" r="r" b="b"/>
              <a:pathLst>
                <a:path w="1058" h="1160" extrusionOk="0">
                  <a:moveTo>
                    <a:pt x="758" y="0"/>
                  </a:moveTo>
                  <a:cubicBezTo>
                    <a:pt x="669" y="0"/>
                    <a:pt x="560" y="84"/>
                    <a:pt x="447" y="84"/>
                  </a:cubicBezTo>
                  <a:cubicBezTo>
                    <a:pt x="423" y="84"/>
                    <a:pt x="398" y="80"/>
                    <a:pt x="373" y="70"/>
                  </a:cubicBezTo>
                  <a:cubicBezTo>
                    <a:pt x="363" y="64"/>
                    <a:pt x="353" y="61"/>
                    <a:pt x="343" y="61"/>
                  </a:cubicBezTo>
                  <a:cubicBezTo>
                    <a:pt x="163" y="61"/>
                    <a:pt x="0" y="985"/>
                    <a:pt x="144" y="1021"/>
                  </a:cubicBezTo>
                  <a:cubicBezTo>
                    <a:pt x="273" y="1047"/>
                    <a:pt x="488" y="1159"/>
                    <a:pt x="673" y="1159"/>
                  </a:cubicBezTo>
                  <a:cubicBezTo>
                    <a:pt x="762" y="1159"/>
                    <a:pt x="844" y="1133"/>
                    <a:pt x="905" y="1059"/>
                  </a:cubicBezTo>
                  <a:cubicBezTo>
                    <a:pt x="1058" y="831"/>
                    <a:pt x="943" y="222"/>
                    <a:pt x="867" y="70"/>
                  </a:cubicBezTo>
                  <a:cubicBezTo>
                    <a:pt x="836" y="18"/>
                    <a:pt x="799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2" name="Google Shape;7852;p50"/>
            <p:cNvSpPr/>
            <p:nvPr/>
          </p:nvSpPr>
          <p:spPr>
            <a:xfrm>
              <a:off x="6659932" y="2508358"/>
              <a:ext cx="45901" cy="58938"/>
            </a:xfrm>
            <a:custGeom>
              <a:avLst/>
              <a:gdLst/>
              <a:ahLst/>
              <a:cxnLst/>
              <a:rect l="l" t="t" r="r" b="b"/>
              <a:pathLst>
                <a:path w="838" h="1076" extrusionOk="0">
                  <a:moveTo>
                    <a:pt x="560" y="0"/>
                  </a:moveTo>
                  <a:cubicBezTo>
                    <a:pt x="514" y="0"/>
                    <a:pt x="390" y="161"/>
                    <a:pt x="234" y="161"/>
                  </a:cubicBezTo>
                  <a:cubicBezTo>
                    <a:pt x="220" y="161"/>
                    <a:pt x="205" y="160"/>
                    <a:pt x="191" y="157"/>
                  </a:cubicBezTo>
                  <a:cubicBezTo>
                    <a:pt x="182" y="153"/>
                    <a:pt x="174" y="152"/>
                    <a:pt x="166" y="152"/>
                  </a:cubicBezTo>
                  <a:cubicBezTo>
                    <a:pt x="1" y="152"/>
                    <a:pt x="7" y="883"/>
                    <a:pt x="153" y="956"/>
                  </a:cubicBezTo>
                  <a:cubicBezTo>
                    <a:pt x="275" y="1037"/>
                    <a:pt x="419" y="1075"/>
                    <a:pt x="533" y="1075"/>
                  </a:cubicBezTo>
                  <a:cubicBezTo>
                    <a:pt x="631" y="1075"/>
                    <a:pt x="706" y="1047"/>
                    <a:pt x="723" y="994"/>
                  </a:cubicBezTo>
                  <a:cubicBezTo>
                    <a:pt x="837" y="842"/>
                    <a:pt x="647" y="43"/>
                    <a:pt x="571" y="5"/>
                  </a:cubicBezTo>
                  <a:cubicBezTo>
                    <a:pt x="568" y="2"/>
                    <a:pt x="5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3" name="Google Shape;7853;p50"/>
            <p:cNvSpPr/>
            <p:nvPr/>
          </p:nvSpPr>
          <p:spPr>
            <a:xfrm>
              <a:off x="6664095" y="2409050"/>
              <a:ext cx="37466" cy="82929"/>
            </a:xfrm>
            <a:custGeom>
              <a:avLst/>
              <a:gdLst/>
              <a:ahLst/>
              <a:cxnLst/>
              <a:rect l="l" t="t" r="r" b="b"/>
              <a:pathLst>
                <a:path w="684" h="1514" extrusionOk="0">
                  <a:moveTo>
                    <a:pt x="433" y="1"/>
                  </a:moveTo>
                  <a:cubicBezTo>
                    <a:pt x="396" y="1"/>
                    <a:pt x="354" y="33"/>
                    <a:pt x="305" y="106"/>
                  </a:cubicBezTo>
                  <a:cubicBezTo>
                    <a:pt x="115" y="334"/>
                    <a:pt x="1" y="1133"/>
                    <a:pt x="115" y="1323"/>
                  </a:cubicBezTo>
                  <a:cubicBezTo>
                    <a:pt x="267" y="1513"/>
                    <a:pt x="419" y="1513"/>
                    <a:pt x="571" y="1513"/>
                  </a:cubicBezTo>
                  <a:cubicBezTo>
                    <a:pt x="671" y="1480"/>
                    <a:pt x="68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4" name="Google Shape;7854;p50"/>
            <p:cNvSpPr/>
            <p:nvPr/>
          </p:nvSpPr>
          <p:spPr>
            <a:xfrm>
              <a:off x="6749545" y="2774129"/>
              <a:ext cx="78766" cy="275244"/>
            </a:xfrm>
            <a:custGeom>
              <a:avLst/>
              <a:gdLst/>
              <a:ahLst/>
              <a:cxnLst/>
              <a:rect l="l" t="t" r="r" b="b"/>
              <a:pathLst>
                <a:path w="1438" h="5025" extrusionOk="0">
                  <a:moveTo>
                    <a:pt x="965" y="0"/>
                  </a:moveTo>
                  <a:cubicBezTo>
                    <a:pt x="757" y="0"/>
                    <a:pt x="516" y="60"/>
                    <a:pt x="381" y="60"/>
                  </a:cubicBezTo>
                  <a:cubicBezTo>
                    <a:pt x="0" y="60"/>
                    <a:pt x="267" y="783"/>
                    <a:pt x="343" y="1620"/>
                  </a:cubicBezTo>
                  <a:cubicBezTo>
                    <a:pt x="381" y="2419"/>
                    <a:pt x="38" y="4816"/>
                    <a:pt x="38" y="4816"/>
                  </a:cubicBezTo>
                  <a:cubicBezTo>
                    <a:pt x="38" y="4978"/>
                    <a:pt x="154" y="5025"/>
                    <a:pt x="343" y="5025"/>
                  </a:cubicBezTo>
                  <a:cubicBezTo>
                    <a:pt x="420" y="5025"/>
                    <a:pt x="510" y="5017"/>
                    <a:pt x="609" y="5006"/>
                  </a:cubicBezTo>
                  <a:cubicBezTo>
                    <a:pt x="913" y="5006"/>
                    <a:pt x="1142" y="1278"/>
                    <a:pt x="1332" y="517"/>
                  </a:cubicBezTo>
                  <a:cubicBezTo>
                    <a:pt x="1438" y="94"/>
                    <a:pt x="122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5" name="Google Shape;7855;p50"/>
            <p:cNvSpPr/>
            <p:nvPr/>
          </p:nvSpPr>
          <p:spPr>
            <a:xfrm>
              <a:off x="6748230" y="2710425"/>
              <a:ext cx="72193" cy="56418"/>
            </a:xfrm>
            <a:custGeom>
              <a:avLst/>
              <a:gdLst/>
              <a:ahLst/>
              <a:cxnLst/>
              <a:rect l="l" t="t" r="r" b="b"/>
              <a:pathLst>
                <a:path w="1318" h="1030" extrusionOk="0">
                  <a:moveTo>
                    <a:pt x="417" y="1"/>
                  </a:moveTo>
                  <a:cubicBezTo>
                    <a:pt x="230" y="1"/>
                    <a:pt x="0" y="737"/>
                    <a:pt x="291" y="919"/>
                  </a:cubicBezTo>
                  <a:cubicBezTo>
                    <a:pt x="429" y="996"/>
                    <a:pt x="580" y="1029"/>
                    <a:pt x="718" y="1029"/>
                  </a:cubicBezTo>
                  <a:cubicBezTo>
                    <a:pt x="921" y="1029"/>
                    <a:pt x="1098" y="956"/>
                    <a:pt x="1166" y="843"/>
                  </a:cubicBezTo>
                  <a:cubicBezTo>
                    <a:pt x="1242" y="653"/>
                    <a:pt x="1318" y="310"/>
                    <a:pt x="1166" y="120"/>
                  </a:cubicBezTo>
                  <a:cubicBezTo>
                    <a:pt x="1128" y="69"/>
                    <a:pt x="1073" y="57"/>
                    <a:pt x="1004" y="57"/>
                  </a:cubicBezTo>
                  <a:cubicBezTo>
                    <a:pt x="935" y="57"/>
                    <a:pt x="852" y="69"/>
                    <a:pt x="757" y="69"/>
                  </a:cubicBezTo>
                  <a:cubicBezTo>
                    <a:pt x="663" y="69"/>
                    <a:pt x="557" y="57"/>
                    <a:pt x="443" y="6"/>
                  </a:cubicBezTo>
                  <a:cubicBezTo>
                    <a:pt x="434" y="3"/>
                    <a:pt x="426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6" name="Google Shape;7856;p50"/>
            <p:cNvSpPr/>
            <p:nvPr/>
          </p:nvSpPr>
          <p:spPr>
            <a:xfrm>
              <a:off x="6760664" y="2647597"/>
              <a:ext cx="61841" cy="54665"/>
            </a:xfrm>
            <a:custGeom>
              <a:avLst/>
              <a:gdLst/>
              <a:ahLst/>
              <a:cxnLst/>
              <a:rect l="l" t="t" r="r" b="b"/>
              <a:pathLst>
                <a:path w="1129" h="998" extrusionOk="0">
                  <a:moveTo>
                    <a:pt x="481" y="1"/>
                  </a:moveTo>
                  <a:cubicBezTo>
                    <a:pt x="287" y="1"/>
                    <a:pt x="0" y="701"/>
                    <a:pt x="178" y="773"/>
                  </a:cubicBezTo>
                  <a:cubicBezTo>
                    <a:pt x="316" y="855"/>
                    <a:pt x="553" y="998"/>
                    <a:pt x="746" y="998"/>
                  </a:cubicBezTo>
                  <a:cubicBezTo>
                    <a:pt x="819" y="998"/>
                    <a:pt x="886" y="977"/>
                    <a:pt x="939" y="925"/>
                  </a:cubicBezTo>
                  <a:cubicBezTo>
                    <a:pt x="1129" y="734"/>
                    <a:pt x="1129" y="202"/>
                    <a:pt x="1015" y="88"/>
                  </a:cubicBezTo>
                  <a:cubicBezTo>
                    <a:pt x="994" y="46"/>
                    <a:pt x="961" y="33"/>
                    <a:pt x="921" y="33"/>
                  </a:cubicBezTo>
                  <a:cubicBezTo>
                    <a:pt x="856" y="33"/>
                    <a:pt x="771" y="67"/>
                    <a:pt x="683" y="67"/>
                  </a:cubicBezTo>
                  <a:cubicBezTo>
                    <a:pt x="628" y="67"/>
                    <a:pt x="573" y="54"/>
                    <a:pt x="520" y="12"/>
                  </a:cubicBezTo>
                  <a:cubicBezTo>
                    <a:pt x="508" y="4"/>
                    <a:pt x="494" y="1"/>
                    <a:pt x="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7" name="Google Shape;7857;p50"/>
            <p:cNvSpPr/>
            <p:nvPr/>
          </p:nvSpPr>
          <p:spPr>
            <a:xfrm>
              <a:off x="6780986" y="2591507"/>
              <a:ext cx="45737" cy="48914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703" y="1"/>
                  </a:moveTo>
                  <a:cubicBezTo>
                    <a:pt x="608" y="1"/>
                    <a:pt x="480" y="54"/>
                    <a:pt x="347" y="54"/>
                  </a:cubicBezTo>
                  <a:cubicBezTo>
                    <a:pt x="319" y="54"/>
                    <a:pt x="291" y="52"/>
                    <a:pt x="263" y="47"/>
                  </a:cubicBezTo>
                  <a:cubicBezTo>
                    <a:pt x="258" y="45"/>
                    <a:pt x="253" y="45"/>
                    <a:pt x="247" y="45"/>
                  </a:cubicBezTo>
                  <a:cubicBezTo>
                    <a:pt x="69" y="45"/>
                    <a:pt x="0" y="657"/>
                    <a:pt x="111" y="731"/>
                  </a:cubicBezTo>
                  <a:cubicBezTo>
                    <a:pt x="300" y="812"/>
                    <a:pt x="488" y="893"/>
                    <a:pt x="622" y="893"/>
                  </a:cubicBezTo>
                  <a:cubicBezTo>
                    <a:pt x="678" y="893"/>
                    <a:pt x="725" y="879"/>
                    <a:pt x="758" y="845"/>
                  </a:cubicBezTo>
                  <a:cubicBezTo>
                    <a:pt x="834" y="769"/>
                    <a:pt x="796" y="8"/>
                    <a:pt x="758" y="8"/>
                  </a:cubicBezTo>
                  <a:cubicBezTo>
                    <a:pt x="741" y="3"/>
                    <a:pt x="72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8" name="Google Shape;7858;p50"/>
            <p:cNvSpPr/>
            <p:nvPr/>
          </p:nvSpPr>
          <p:spPr>
            <a:xfrm>
              <a:off x="6780822" y="2506441"/>
              <a:ext cx="42451" cy="69017"/>
            </a:xfrm>
            <a:custGeom>
              <a:avLst/>
              <a:gdLst/>
              <a:ahLst/>
              <a:cxnLst/>
              <a:rect l="l" t="t" r="r" b="b"/>
              <a:pathLst>
                <a:path w="775" h="1260" extrusionOk="0">
                  <a:moveTo>
                    <a:pt x="464" y="0"/>
                  </a:moveTo>
                  <a:cubicBezTo>
                    <a:pt x="428" y="0"/>
                    <a:pt x="387" y="24"/>
                    <a:pt x="342" y="78"/>
                  </a:cubicBezTo>
                  <a:cubicBezTo>
                    <a:pt x="152" y="268"/>
                    <a:pt x="0" y="991"/>
                    <a:pt x="152" y="1143"/>
                  </a:cubicBezTo>
                  <a:cubicBezTo>
                    <a:pt x="266" y="1257"/>
                    <a:pt x="457" y="1257"/>
                    <a:pt x="609" y="1257"/>
                  </a:cubicBezTo>
                  <a:cubicBezTo>
                    <a:pt x="613" y="1259"/>
                    <a:pt x="617" y="1260"/>
                    <a:pt x="621" y="1260"/>
                  </a:cubicBezTo>
                  <a:cubicBezTo>
                    <a:pt x="774" y="1260"/>
                    <a:pt x="730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9" name="Google Shape;7859;p50"/>
            <p:cNvSpPr/>
            <p:nvPr/>
          </p:nvSpPr>
          <p:spPr>
            <a:xfrm>
              <a:off x="6695372" y="3086787"/>
              <a:ext cx="156328" cy="84573"/>
            </a:xfrm>
            <a:custGeom>
              <a:avLst/>
              <a:gdLst/>
              <a:ahLst/>
              <a:cxnLst/>
              <a:rect l="l" t="t" r="r" b="b"/>
              <a:pathLst>
                <a:path w="2854" h="1544" extrusionOk="0">
                  <a:moveTo>
                    <a:pt x="1527" y="1"/>
                  </a:moveTo>
                  <a:cubicBezTo>
                    <a:pt x="1174" y="1"/>
                    <a:pt x="762" y="70"/>
                    <a:pt x="495" y="173"/>
                  </a:cubicBezTo>
                  <a:cubicBezTo>
                    <a:pt x="0" y="363"/>
                    <a:pt x="381" y="1086"/>
                    <a:pt x="799" y="1314"/>
                  </a:cubicBezTo>
                  <a:cubicBezTo>
                    <a:pt x="1021" y="1456"/>
                    <a:pt x="1211" y="1544"/>
                    <a:pt x="1438" y="1544"/>
                  </a:cubicBezTo>
                  <a:cubicBezTo>
                    <a:pt x="1637" y="1544"/>
                    <a:pt x="1865" y="1475"/>
                    <a:pt x="2169" y="1314"/>
                  </a:cubicBezTo>
                  <a:cubicBezTo>
                    <a:pt x="2854" y="1010"/>
                    <a:pt x="2169" y="173"/>
                    <a:pt x="2169" y="173"/>
                  </a:cubicBezTo>
                  <a:cubicBezTo>
                    <a:pt x="2081" y="51"/>
                    <a:pt x="1826" y="1"/>
                    <a:pt x="1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0" name="Google Shape;7860;p50"/>
            <p:cNvSpPr/>
            <p:nvPr/>
          </p:nvSpPr>
          <p:spPr>
            <a:xfrm>
              <a:off x="6780822" y="2848459"/>
              <a:ext cx="118807" cy="227700"/>
            </a:xfrm>
            <a:custGeom>
              <a:avLst/>
              <a:gdLst/>
              <a:ahLst/>
              <a:cxnLst/>
              <a:rect l="l" t="t" r="r" b="b"/>
              <a:pathLst>
                <a:path w="2169" h="4157" extrusionOk="0">
                  <a:moveTo>
                    <a:pt x="1276" y="0"/>
                  </a:moveTo>
                  <a:cubicBezTo>
                    <a:pt x="1153" y="0"/>
                    <a:pt x="1057" y="83"/>
                    <a:pt x="1027" y="339"/>
                  </a:cubicBezTo>
                  <a:cubicBezTo>
                    <a:pt x="989" y="1024"/>
                    <a:pt x="0" y="3877"/>
                    <a:pt x="228" y="3953"/>
                  </a:cubicBezTo>
                  <a:cubicBezTo>
                    <a:pt x="355" y="4055"/>
                    <a:pt x="567" y="4156"/>
                    <a:pt x="705" y="4156"/>
                  </a:cubicBezTo>
                  <a:cubicBezTo>
                    <a:pt x="774" y="4156"/>
                    <a:pt x="824" y="4131"/>
                    <a:pt x="837" y="4068"/>
                  </a:cubicBezTo>
                  <a:cubicBezTo>
                    <a:pt x="837" y="4068"/>
                    <a:pt x="1217" y="2127"/>
                    <a:pt x="1522" y="1481"/>
                  </a:cubicBezTo>
                  <a:cubicBezTo>
                    <a:pt x="1788" y="872"/>
                    <a:pt x="2169" y="339"/>
                    <a:pt x="1902" y="263"/>
                  </a:cubicBezTo>
                  <a:cubicBezTo>
                    <a:pt x="1718" y="194"/>
                    <a:pt x="1465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1" name="Google Shape;7861;p50"/>
            <p:cNvSpPr/>
            <p:nvPr/>
          </p:nvSpPr>
          <p:spPr>
            <a:xfrm>
              <a:off x="6853728" y="2802174"/>
              <a:ext cx="56309" cy="50557"/>
            </a:xfrm>
            <a:custGeom>
              <a:avLst/>
              <a:gdLst/>
              <a:ahLst/>
              <a:cxnLst/>
              <a:rect l="l" t="t" r="r" b="b"/>
              <a:pathLst>
                <a:path w="1028" h="923" extrusionOk="0">
                  <a:moveTo>
                    <a:pt x="264" y="1"/>
                  </a:moveTo>
                  <a:cubicBezTo>
                    <a:pt x="252" y="1"/>
                    <a:pt x="241" y="2"/>
                    <a:pt x="229" y="5"/>
                  </a:cubicBezTo>
                  <a:cubicBezTo>
                    <a:pt x="77" y="119"/>
                    <a:pt x="1" y="385"/>
                    <a:pt x="39" y="576"/>
                  </a:cubicBezTo>
                  <a:cubicBezTo>
                    <a:pt x="73" y="749"/>
                    <a:pt x="362" y="923"/>
                    <a:pt x="614" y="923"/>
                  </a:cubicBezTo>
                  <a:cubicBezTo>
                    <a:pt x="638" y="923"/>
                    <a:pt x="662" y="921"/>
                    <a:pt x="685" y="918"/>
                  </a:cubicBezTo>
                  <a:cubicBezTo>
                    <a:pt x="1028" y="804"/>
                    <a:pt x="1028" y="157"/>
                    <a:pt x="838" y="157"/>
                  </a:cubicBezTo>
                  <a:cubicBezTo>
                    <a:pt x="814" y="160"/>
                    <a:pt x="791" y="161"/>
                    <a:pt x="770" y="161"/>
                  </a:cubicBezTo>
                  <a:cubicBezTo>
                    <a:pt x="531" y="161"/>
                    <a:pt x="394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2" name="Google Shape;7862;p50"/>
            <p:cNvSpPr/>
            <p:nvPr/>
          </p:nvSpPr>
          <p:spPr>
            <a:xfrm>
              <a:off x="6866217" y="2751561"/>
              <a:ext cx="47983" cy="48312"/>
            </a:xfrm>
            <a:custGeom>
              <a:avLst/>
              <a:gdLst/>
              <a:ahLst/>
              <a:cxnLst/>
              <a:rect l="l" t="t" r="r" b="b"/>
              <a:pathLst>
                <a:path w="876" h="882" extrusionOk="0">
                  <a:moveTo>
                    <a:pt x="341" y="0"/>
                  </a:moveTo>
                  <a:cubicBezTo>
                    <a:pt x="328" y="0"/>
                    <a:pt x="316" y="5"/>
                    <a:pt x="305" y="16"/>
                  </a:cubicBezTo>
                  <a:cubicBezTo>
                    <a:pt x="153" y="130"/>
                    <a:pt x="1" y="548"/>
                    <a:pt x="115" y="739"/>
                  </a:cubicBezTo>
                  <a:cubicBezTo>
                    <a:pt x="153" y="853"/>
                    <a:pt x="267" y="881"/>
                    <a:pt x="391" y="881"/>
                  </a:cubicBezTo>
                  <a:cubicBezTo>
                    <a:pt x="514" y="881"/>
                    <a:pt x="648" y="853"/>
                    <a:pt x="724" y="853"/>
                  </a:cubicBezTo>
                  <a:cubicBezTo>
                    <a:pt x="872" y="779"/>
                    <a:pt x="876" y="128"/>
                    <a:pt x="701" y="128"/>
                  </a:cubicBezTo>
                  <a:cubicBezTo>
                    <a:pt x="696" y="128"/>
                    <a:pt x="691" y="129"/>
                    <a:pt x="686" y="130"/>
                  </a:cubicBezTo>
                  <a:cubicBezTo>
                    <a:pt x="671" y="133"/>
                    <a:pt x="656" y="134"/>
                    <a:pt x="643" y="134"/>
                  </a:cubicBezTo>
                  <a:cubicBezTo>
                    <a:pt x="504" y="134"/>
                    <a:pt x="409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3" name="Google Shape;7863;p50"/>
            <p:cNvSpPr/>
            <p:nvPr/>
          </p:nvSpPr>
          <p:spPr>
            <a:xfrm>
              <a:off x="6878761" y="2704454"/>
              <a:ext cx="45901" cy="40479"/>
            </a:xfrm>
            <a:custGeom>
              <a:avLst/>
              <a:gdLst/>
              <a:ahLst/>
              <a:cxnLst/>
              <a:rect l="l" t="t" r="r" b="b"/>
              <a:pathLst>
                <a:path w="838" h="739" extrusionOk="0">
                  <a:moveTo>
                    <a:pt x="305" y="1"/>
                  </a:moveTo>
                  <a:cubicBezTo>
                    <a:pt x="266" y="1"/>
                    <a:pt x="0" y="571"/>
                    <a:pt x="76" y="648"/>
                  </a:cubicBezTo>
                  <a:cubicBezTo>
                    <a:pt x="97" y="710"/>
                    <a:pt x="176" y="739"/>
                    <a:pt x="280" y="739"/>
                  </a:cubicBezTo>
                  <a:cubicBezTo>
                    <a:pt x="366" y="739"/>
                    <a:pt x="468" y="720"/>
                    <a:pt x="571" y="686"/>
                  </a:cubicBezTo>
                  <a:cubicBezTo>
                    <a:pt x="685" y="686"/>
                    <a:pt x="837" y="115"/>
                    <a:pt x="647" y="115"/>
                  </a:cubicBezTo>
                  <a:cubicBezTo>
                    <a:pt x="457" y="115"/>
                    <a:pt x="343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4" name="Google Shape;7864;p50"/>
            <p:cNvSpPr/>
            <p:nvPr/>
          </p:nvSpPr>
          <p:spPr>
            <a:xfrm>
              <a:off x="6890428" y="2636094"/>
              <a:ext cx="36316" cy="59267"/>
            </a:xfrm>
            <a:custGeom>
              <a:avLst/>
              <a:gdLst/>
              <a:ahLst/>
              <a:cxnLst/>
              <a:rect l="l" t="t" r="r" b="b"/>
              <a:pathLst>
                <a:path w="663" h="1082" extrusionOk="0">
                  <a:moveTo>
                    <a:pt x="402" y="0"/>
                  </a:moveTo>
                  <a:cubicBezTo>
                    <a:pt x="200" y="0"/>
                    <a:pt x="1" y="994"/>
                    <a:pt x="130" y="1059"/>
                  </a:cubicBezTo>
                  <a:cubicBezTo>
                    <a:pt x="171" y="1073"/>
                    <a:pt x="213" y="1081"/>
                    <a:pt x="257" y="1081"/>
                  </a:cubicBezTo>
                  <a:cubicBezTo>
                    <a:pt x="332" y="1081"/>
                    <a:pt x="414" y="1055"/>
                    <a:pt x="510" y="983"/>
                  </a:cubicBezTo>
                  <a:cubicBezTo>
                    <a:pt x="662" y="906"/>
                    <a:pt x="624" y="298"/>
                    <a:pt x="510" y="108"/>
                  </a:cubicBezTo>
                  <a:cubicBezTo>
                    <a:pt x="475" y="32"/>
                    <a:pt x="439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5" name="Google Shape;7865;p50"/>
            <p:cNvSpPr/>
            <p:nvPr/>
          </p:nvSpPr>
          <p:spPr>
            <a:xfrm>
              <a:off x="6393174" y="2885651"/>
              <a:ext cx="175116" cy="241667"/>
            </a:xfrm>
            <a:custGeom>
              <a:avLst/>
              <a:gdLst/>
              <a:ahLst/>
              <a:cxnLst/>
              <a:rect l="l" t="t" r="r" b="b"/>
              <a:pathLst>
                <a:path w="3197" h="4412" extrusionOk="0">
                  <a:moveTo>
                    <a:pt x="936" y="0"/>
                  </a:moveTo>
                  <a:cubicBezTo>
                    <a:pt x="707" y="0"/>
                    <a:pt x="439" y="298"/>
                    <a:pt x="267" y="421"/>
                  </a:cubicBezTo>
                  <a:cubicBezTo>
                    <a:pt x="1" y="573"/>
                    <a:pt x="533" y="1068"/>
                    <a:pt x="990" y="1677"/>
                  </a:cubicBezTo>
                  <a:cubicBezTo>
                    <a:pt x="1408" y="2285"/>
                    <a:pt x="2322" y="4340"/>
                    <a:pt x="2322" y="4340"/>
                  </a:cubicBezTo>
                  <a:cubicBezTo>
                    <a:pt x="2342" y="4390"/>
                    <a:pt x="2381" y="4411"/>
                    <a:pt x="2432" y="4411"/>
                  </a:cubicBezTo>
                  <a:cubicBezTo>
                    <a:pt x="2572" y="4411"/>
                    <a:pt x="2801" y="4251"/>
                    <a:pt x="2968" y="4111"/>
                  </a:cubicBezTo>
                  <a:cubicBezTo>
                    <a:pt x="3197" y="3921"/>
                    <a:pt x="1485" y="1068"/>
                    <a:pt x="1256" y="345"/>
                  </a:cubicBezTo>
                  <a:cubicBezTo>
                    <a:pt x="1176" y="89"/>
                    <a:pt x="1062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6" name="Google Shape;7866;p50"/>
            <p:cNvSpPr/>
            <p:nvPr/>
          </p:nvSpPr>
          <p:spPr>
            <a:xfrm>
              <a:off x="6383150" y="2840407"/>
              <a:ext cx="58007" cy="50557"/>
            </a:xfrm>
            <a:custGeom>
              <a:avLst/>
              <a:gdLst/>
              <a:ahLst/>
              <a:cxnLst/>
              <a:rect l="l" t="t" r="r" b="b"/>
              <a:pathLst>
                <a:path w="1059" h="923" extrusionOk="0">
                  <a:moveTo>
                    <a:pt x="853" y="1"/>
                  </a:moveTo>
                  <a:cubicBezTo>
                    <a:pt x="739" y="1"/>
                    <a:pt x="595" y="97"/>
                    <a:pt x="420" y="97"/>
                  </a:cubicBezTo>
                  <a:cubicBezTo>
                    <a:pt x="369" y="97"/>
                    <a:pt x="316" y="89"/>
                    <a:pt x="260" y="68"/>
                  </a:cubicBezTo>
                  <a:cubicBezTo>
                    <a:pt x="255" y="67"/>
                    <a:pt x="250" y="66"/>
                    <a:pt x="246" y="66"/>
                  </a:cubicBezTo>
                  <a:cubicBezTo>
                    <a:pt x="66" y="66"/>
                    <a:pt x="0" y="755"/>
                    <a:pt x="260" y="867"/>
                  </a:cubicBezTo>
                  <a:cubicBezTo>
                    <a:pt x="347" y="905"/>
                    <a:pt x="434" y="922"/>
                    <a:pt x="517" y="922"/>
                  </a:cubicBezTo>
                  <a:cubicBezTo>
                    <a:pt x="759" y="922"/>
                    <a:pt x="964" y="780"/>
                    <a:pt x="1021" y="638"/>
                  </a:cubicBezTo>
                  <a:cubicBezTo>
                    <a:pt x="1059" y="448"/>
                    <a:pt x="1059" y="182"/>
                    <a:pt x="945" y="30"/>
                  </a:cubicBezTo>
                  <a:cubicBezTo>
                    <a:pt x="917" y="9"/>
                    <a:pt x="886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7" name="Google Shape;7867;p50"/>
            <p:cNvSpPr/>
            <p:nvPr/>
          </p:nvSpPr>
          <p:spPr>
            <a:xfrm>
              <a:off x="6383205" y="2787001"/>
              <a:ext cx="53789" cy="49188"/>
            </a:xfrm>
            <a:custGeom>
              <a:avLst/>
              <a:gdLst/>
              <a:ahLst/>
              <a:cxnLst/>
              <a:rect l="l" t="t" r="r" b="b"/>
              <a:pathLst>
                <a:path w="982" h="898" extrusionOk="0">
                  <a:moveTo>
                    <a:pt x="688" y="0"/>
                  </a:moveTo>
                  <a:cubicBezTo>
                    <a:pt x="600" y="0"/>
                    <a:pt x="493" y="70"/>
                    <a:pt x="383" y="70"/>
                  </a:cubicBezTo>
                  <a:cubicBezTo>
                    <a:pt x="354" y="70"/>
                    <a:pt x="326" y="65"/>
                    <a:pt x="297" y="54"/>
                  </a:cubicBezTo>
                  <a:cubicBezTo>
                    <a:pt x="284" y="46"/>
                    <a:pt x="271" y="42"/>
                    <a:pt x="258" y="42"/>
                  </a:cubicBezTo>
                  <a:cubicBezTo>
                    <a:pt x="92" y="42"/>
                    <a:pt x="1" y="706"/>
                    <a:pt x="107" y="776"/>
                  </a:cubicBezTo>
                  <a:cubicBezTo>
                    <a:pt x="210" y="802"/>
                    <a:pt x="435" y="898"/>
                    <a:pt x="617" y="898"/>
                  </a:cubicBezTo>
                  <a:cubicBezTo>
                    <a:pt x="703" y="898"/>
                    <a:pt x="780" y="876"/>
                    <a:pt x="830" y="815"/>
                  </a:cubicBezTo>
                  <a:cubicBezTo>
                    <a:pt x="982" y="624"/>
                    <a:pt x="868" y="206"/>
                    <a:pt x="792" y="54"/>
                  </a:cubicBezTo>
                  <a:cubicBezTo>
                    <a:pt x="762" y="14"/>
                    <a:pt x="727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8" name="Google Shape;7868;p50"/>
            <p:cNvSpPr/>
            <p:nvPr/>
          </p:nvSpPr>
          <p:spPr>
            <a:xfrm>
              <a:off x="6389285" y="2734745"/>
              <a:ext cx="45628" cy="44861"/>
            </a:xfrm>
            <a:custGeom>
              <a:avLst/>
              <a:gdLst/>
              <a:ahLst/>
              <a:cxnLst/>
              <a:rect l="l" t="t" r="r" b="b"/>
              <a:pathLst>
                <a:path w="833" h="819" extrusionOk="0">
                  <a:moveTo>
                    <a:pt x="538" y="0"/>
                  </a:moveTo>
                  <a:cubicBezTo>
                    <a:pt x="483" y="0"/>
                    <a:pt x="372" y="100"/>
                    <a:pt x="238" y="100"/>
                  </a:cubicBezTo>
                  <a:cubicBezTo>
                    <a:pt x="221" y="100"/>
                    <a:pt x="204" y="98"/>
                    <a:pt x="186" y="95"/>
                  </a:cubicBezTo>
                  <a:cubicBezTo>
                    <a:pt x="180" y="93"/>
                    <a:pt x="175" y="93"/>
                    <a:pt x="169" y="93"/>
                  </a:cubicBezTo>
                  <a:cubicBezTo>
                    <a:pt x="0" y="93"/>
                    <a:pt x="74" y="666"/>
                    <a:pt x="148" y="703"/>
                  </a:cubicBezTo>
                  <a:cubicBezTo>
                    <a:pt x="295" y="777"/>
                    <a:pt x="459" y="819"/>
                    <a:pt x="576" y="819"/>
                  </a:cubicBezTo>
                  <a:cubicBezTo>
                    <a:pt x="641" y="819"/>
                    <a:pt x="692" y="806"/>
                    <a:pt x="719" y="779"/>
                  </a:cubicBezTo>
                  <a:cubicBezTo>
                    <a:pt x="833" y="665"/>
                    <a:pt x="643" y="57"/>
                    <a:pt x="566" y="18"/>
                  </a:cubicBezTo>
                  <a:cubicBezTo>
                    <a:pt x="560" y="6"/>
                    <a:pt x="550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9" name="Google Shape;7869;p50"/>
            <p:cNvSpPr/>
            <p:nvPr/>
          </p:nvSpPr>
          <p:spPr>
            <a:xfrm>
              <a:off x="6393174" y="2660688"/>
              <a:ext cx="34453" cy="60526"/>
            </a:xfrm>
            <a:custGeom>
              <a:avLst/>
              <a:gdLst/>
              <a:ahLst/>
              <a:cxnLst/>
              <a:rect l="l" t="t" r="r" b="b"/>
              <a:pathLst>
                <a:path w="629" h="1105" extrusionOk="0">
                  <a:moveTo>
                    <a:pt x="383" y="1"/>
                  </a:moveTo>
                  <a:cubicBezTo>
                    <a:pt x="349" y="1"/>
                    <a:pt x="310" y="24"/>
                    <a:pt x="267" y="77"/>
                  </a:cubicBezTo>
                  <a:cubicBezTo>
                    <a:pt x="115" y="267"/>
                    <a:pt x="1" y="876"/>
                    <a:pt x="77" y="990"/>
                  </a:cubicBezTo>
                  <a:cubicBezTo>
                    <a:pt x="229" y="1104"/>
                    <a:pt x="381" y="1104"/>
                    <a:pt x="495" y="1104"/>
                  </a:cubicBezTo>
                  <a:cubicBezTo>
                    <a:pt x="628" y="1104"/>
                    <a:pt x="616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0" name="Google Shape;7870;p50"/>
            <p:cNvSpPr/>
            <p:nvPr/>
          </p:nvSpPr>
          <p:spPr>
            <a:xfrm>
              <a:off x="6668258" y="3180891"/>
              <a:ext cx="160053" cy="392627"/>
            </a:xfrm>
            <a:custGeom>
              <a:avLst/>
              <a:gdLst/>
              <a:ahLst/>
              <a:cxnLst/>
              <a:rect l="l" t="t" r="r" b="b"/>
              <a:pathLst>
                <a:path w="2922" h="7168" extrusionOk="0">
                  <a:moveTo>
                    <a:pt x="2392" y="1"/>
                  </a:moveTo>
                  <a:cubicBezTo>
                    <a:pt x="2307" y="1"/>
                    <a:pt x="2216" y="32"/>
                    <a:pt x="2131" y="91"/>
                  </a:cubicBezTo>
                  <a:cubicBezTo>
                    <a:pt x="1751" y="319"/>
                    <a:pt x="1827" y="890"/>
                    <a:pt x="914" y="1232"/>
                  </a:cubicBezTo>
                  <a:cubicBezTo>
                    <a:pt x="1" y="1575"/>
                    <a:pt x="115" y="2221"/>
                    <a:pt x="381" y="2640"/>
                  </a:cubicBezTo>
                  <a:cubicBezTo>
                    <a:pt x="685" y="3096"/>
                    <a:pt x="571" y="7129"/>
                    <a:pt x="571" y="7129"/>
                  </a:cubicBezTo>
                  <a:lnTo>
                    <a:pt x="2131" y="7129"/>
                  </a:lnTo>
                  <a:lnTo>
                    <a:pt x="2131" y="7167"/>
                  </a:lnTo>
                  <a:cubicBezTo>
                    <a:pt x="2131" y="7167"/>
                    <a:pt x="2245" y="2298"/>
                    <a:pt x="2626" y="1232"/>
                  </a:cubicBezTo>
                  <a:cubicBezTo>
                    <a:pt x="2921" y="375"/>
                    <a:pt x="2689" y="1"/>
                    <a:pt x="2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1" name="Google Shape;7871;p50"/>
            <p:cNvSpPr/>
            <p:nvPr/>
          </p:nvSpPr>
          <p:spPr>
            <a:xfrm>
              <a:off x="6136879" y="2596108"/>
              <a:ext cx="29250" cy="971161"/>
            </a:xfrm>
            <a:custGeom>
              <a:avLst/>
              <a:gdLst/>
              <a:ahLst/>
              <a:cxnLst/>
              <a:rect l="l" t="t" r="r" b="b"/>
              <a:pathLst>
                <a:path w="534" h="17730" extrusionOk="0">
                  <a:moveTo>
                    <a:pt x="0" y="1"/>
                  </a:moveTo>
                  <a:lnTo>
                    <a:pt x="0" y="17729"/>
                  </a:lnTo>
                  <a:lnTo>
                    <a:pt x="533" y="177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2" name="Google Shape;7872;p50"/>
            <p:cNvSpPr/>
            <p:nvPr/>
          </p:nvSpPr>
          <p:spPr>
            <a:xfrm>
              <a:off x="6153531" y="2637792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3" name="Google Shape;7873;p50"/>
            <p:cNvSpPr/>
            <p:nvPr/>
          </p:nvSpPr>
          <p:spPr>
            <a:xfrm>
              <a:off x="6153531" y="276284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4" name="Google Shape;7874;p50"/>
            <p:cNvSpPr/>
            <p:nvPr/>
          </p:nvSpPr>
          <p:spPr>
            <a:xfrm>
              <a:off x="6153531" y="291287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5" name="Google Shape;7875;p50"/>
            <p:cNvSpPr/>
            <p:nvPr/>
          </p:nvSpPr>
          <p:spPr>
            <a:xfrm>
              <a:off x="6153531" y="3035791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1"/>
                  </a:moveTo>
                  <a:lnTo>
                    <a:pt x="1" y="648"/>
                  </a:lnTo>
                  <a:lnTo>
                    <a:pt x="838" y="648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6" name="Google Shape;7876;p50"/>
            <p:cNvSpPr/>
            <p:nvPr/>
          </p:nvSpPr>
          <p:spPr>
            <a:xfrm>
              <a:off x="6153531" y="3162925"/>
              <a:ext cx="45901" cy="33413"/>
            </a:xfrm>
            <a:custGeom>
              <a:avLst/>
              <a:gdLst/>
              <a:ahLst/>
              <a:cxnLst/>
              <a:rect l="l" t="t" r="r" b="b"/>
              <a:pathLst>
                <a:path w="838" h="610" extrusionOk="0">
                  <a:moveTo>
                    <a:pt x="1" y="1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7" name="Google Shape;7877;p50"/>
            <p:cNvSpPr/>
            <p:nvPr/>
          </p:nvSpPr>
          <p:spPr>
            <a:xfrm>
              <a:off x="6153531" y="3285896"/>
              <a:ext cx="45901" cy="35439"/>
            </a:xfrm>
            <a:custGeom>
              <a:avLst/>
              <a:gdLst/>
              <a:ahLst/>
              <a:cxnLst/>
              <a:rect l="l" t="t" r="r" b="b"/>
              <a:pathLst>
                <a:path w="838" h="647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8" name="Google Shape;7878;p50"/>
            <p:cNvSpPr/>
            <p:nvPr/>
          </p:nvSpPr>
          <p:spPr>
            <a:xfrm>
              <a:off x="6153531" y="3435926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9" name="Google Shape;7879;p50"/>
            <p:cNvSpPr/>
            <p:nvPr/>
          </p:nvSpPr>
          <p:spPr>
            <a:xfrm>
              <a:off x="6318186" y="3642211"/>
              <a:ext cx="744009" cy="23006"/>
            </a:xfrm>
            <a:custGeom>
              <a:avLst/>
              <a:gdLst/>
              <a:ahLst/>
              <a:cxnLst/>
              <a:rect l="l" t="t" r="r" b="b"/>
              <a:pathLst>
                <a:path w="1358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3582" y="419"/>
                  </a:lnTo>
                  <a:lnTo>
                    <a:pt x="13582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0" name="Google Shape;7880;p50"/>
            <p:cNvSpPr/>
            <p:nvPr/>
          </p:nvSpPr>
          <p:spPr>
            <a:xfrm>
              <a:off x="6353626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1" name="Google Shape;7881;p50"/>
            <p:cNvSpPr/>
            <p:nvPr/>
          </p:nvSpPr>
          <p:spPr>
            <a:xfrm>
              <a:off x="6524472" y="3602608"/>
              <a:ext cx="35494" cy="50064"/>
            </a:xfrm>
            <a:custGeom>
              <a:avLst/>
              <a:gdLst/>
              <a:ahLst/>
              <a:cxnLst/>
              <a:rect l="l" t="t" r="r" b="b"/>
              <a:pathLst>
                <a:path w="648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47" y="91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2" name="Google Shape;7882;p50"/>
            <p:cNvSpPr/>
            <p:nvPr/>
          </p:nvSpPr>
          <p:spPr>
            <a:xfrm>
              <a:off x="6674502" y="3602608"/>
              <a:ext cx="33413" cy="50064"/>
            </a:xfrm>
            <a:custGeom>
              <a:avLst/>
              <a:gdLst/>
              <a:ahLst/>
              <a:cxnLst/>
              <a:rect l="l" t="t" r="r" b="b"/>
              <a:pathLst>
                <a:path w="610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10" y="914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3" name="Google Shape;7883;p50"/>
            <p:cNvSpPr/>
            <p:nvPr/>
          </p:nvSpPr>
          <p:spPr>
            <a:xfrm>
              <a:off x="6826669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4" name="Google Shape;7884;p50"/>
            <p:cNvSpPr/>
            <p:nvPr/>
          </p:nvSpPr>
          <p:spPr>
            <a:xfrm>
              <a:off x="6968374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5" name="Google Shape;7885;p50"/>
            <p:cNvSpPr/>
            <p:nvPr/>
          </p:nvSpPr>
          <p:spPr>
            <a:xfrm>
              <a:off x="7353885" y="3064987"/>
              <a:ext cx="202175" cy="687974"/>
            </a:xfrm>
            <a:custGeom>
              <a:avLst/>
              <a:gdLst/>
              <a:ahLst/>
              <a:cxnLst/>
              <a:rect l="l" t="t" r="r" b="b"/>
              <a:pathLst>
                <a:path w="3691" h="12560" extrusionOk="0">
                  <a:moveTo>
                    <a:pt x="609" y="0"/>
                  </a:moveTo>
                  <a:cubicBezTo>
                    <a:pt x="609" y="0"/>
                    <a:pt x="0" y="10234"/>
                    <a:pt x="457" y="12441"/>
                  </a:cubicBezTo>
                  <a:cubicBezTo>
                    <a:pt x="457" y="12441"/>
                    <a:pt x="947" y="12559"/>
                    <a:pt x="1556" y="12559"/>
                  </a:cubicBezTo>
                  <a:cubicBezTo>
                    <a:pt x="1860" y="12559"/>
                    <a:pt x="2194" y="12530"/>
                    <a:pt x="2511" y="12441"/>
                  </a:cubicBezTo>
                  <a:cubicBezTo>
                    <a:pt x="3462" y="12136"/>
                    <a:pt x="3691" y="6848"/>
                    <a:pt x="3691" y="6848"/>
                  </a:cubicBezTo>
                  <a:lnTo>
                    <a:pt x="3234" y="110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6" name="Google Shape;7886;p50"/>
            <p:cNvSpPr/>
            <p:nvPr/>
          </p:nvSpPr>
          <p:spPr>
            <a:xfrm>
              <a:off x="7417151" y="3417138"/>
              <a:ext cx="384794" cy="542108"/>
            </a:xfrm>
            <a:custGeom>
              <a:avLst/>
              <a:gdLst/>
              <a:ahLst/>
              <a:cxnLst/>
              <a:rect l="l" t="t" r="r" b="b"/>
              <a:pathLst>
                <a:path w="7025" h="9897" extrusionOk="0">
                  <a:moveTo>
                    <a:pt x="2764" y="1"/>
                  </a:moveTo>
                  <a:cubicBezTo>
                    <a:pt x="2728" y="261"/>
                    <a:pt x="2704" y="522"/>
                    <a:pt x="2688" y="780"/>
                  </a:cubicBezTo>
                  <a:lnTo>
                    <a:pt x="2688" y="780"/>
                  </a:lnTo>
                  <a:cubicBezTo>
                    <a:pt x="2743" y="813"/>
                    <a:pt x="2799" y="848"/>
                    <a:pt x="2855" y="883"/>
                  </a:cubicBezTo>
                  <a:lnTo>
                    <a:pt x="2855" y="883"/>
                  </a:lnTo>
                  <a:cubicBezTo>
                    <a:pt x="2825" y="573"/>
                    <a:pt x="2799" y="279"/>
                    <a:pt x="2764" y="1"/>
                  </a:cubicBezTo>
                  <a:close/>
                  <a:moveTo>
                    <a:pt x="2855" y="883"/>
                  </a:moveTo>
                  <a:cubicBezTo>
                    <a:pt x="2891" y="1251"/>
                    <a:pt x="2930" y="1642"/>
                    <a:pt x="2992" y="2055"/>
                  </a:cubicBezTo>
                  <a:cubicBezTo>
                    <a:pt x="3220" y="4262"/>
                    <a:pt x="5731" y="7115"/>
                    <a:pt x="5959" y="8979"/>
                  </a:cubicBezTo>
                  <a:cubicBezTo>
                    <a:pt x="5959" y="9131"/>
                    <a:pt x="5959" y="9169"/>
                    <a:pt x="5541" y="9322"/>
                  </a:cubicBezTo>
                  <a:cubicBezTo>
                    <a:pt x="5150" y="9464"/>
                    <a:pt x="5490" y="9706"/>
                    <a:pt x="6126" y="9706"/>
                  </a:cubicBezTo>
                  <a:cubicBezTo>
                    <a:pt x="6171" y="9706"/>
                    <a:pt x="6217" y="9705"/>
                    <a:pt x="6264" y="9702"/>
                  </a:cubicBezTo>
                  <a:cubicBezTo>
                    <a:pt x="7025" y="9664"/>
                    <a:pt x="6454" y="5822"/>
                    <a:pt x="6036" y="3996"/>
                  </a:cubicBezTo>
                  <a:cubicBezTo>
                    <a:pt x="5866" y="3259"/>
                    <a:pt x="4329" y="1811"/>
                    <a:pt x="2855" y="883"/>
                  </a:cubicBezTo>
                  <a:close/>
                  <a:moveTo>
                    <a:pt x="739" y="28"/>
                  </a:moveTo>
                  <a:cubicBezTo>
                    <a:pt x="276" y="28"/>
                    <a:pt x="0" y="293"/>
                    <a:pt x="63" y="952"/>
                  </a:cubicBezTo>
                  <a:cubicBezTo>
                    <a:pt x="329" y="3387"/>
                    <a:pt x="1204" y="7191"/>
                    <a:pt x="1356" y="9246"/>
                  </a:cubicBezTo>
                  <a:cubicBezTo>
                    <a:pt x="1356" y="9360"/>
                    <a:pt x="1394" y="9436"/>
                    <a:pt x="938" y="9512"/>
                  </a:cubicBezTo>
                  <a:cubicBezTo>
                    <a:pt x="404" y="9654"/>
                    <a:pt x="768" y="9896"/>
                    <a:pt x="1532" y="9896"/>
                  </a:cubicBezTo>
                  <a:cubicBezTo>
                    <a:pt x="1586" y="9896"/>
                    <a:pt x="1641" y="9895"/>
                    <a:pt x="1699" y="9892"/>
                  </a:cubicBezTo>
                  <a:cubicBezTo>
                    <a:pt x="2497" y="9854"/>
                    <a:pt x="2764" y="6012"/>
                    <a:pt x="2764" y="3957"/>
                  </a:cubicBezTo>
                  <a:cubicBezTo>
                    <a:pt x="2764" y="3476"/>
                    <a:pt x="2601" y="2179"/>
                    <a:pt x="2688" y="780"/>
                  </a:cubicBezTo>
                  <a:lnTo>
                    <a:pt x="2688" y="780"/>
                  </a:lnTo>
                  <a:cubicBezTo>
                    <a:pt x="1947" y="331"/>
                    <a:pt x="1235" y="28"/>
                    <a:pt x="739" y="28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7" name="Google Shape;7887;p50"/>
            <p:cNvSpPr/>
            <p:nvPr/>
          </p:nvSpPr>
          <p:spPr>
            <a:xfrm>
              <a:off x="7403895" y="3219180"/>
              <a:ext cx="387643" cy="671925"/>
            </a:xfrm>
            <a:custGeom>
              <a:avLst/>
              <a:gdLst/>
              <a:ahLst/>
              <a:cxnLst/>
              <a:rect l="l" t="t" r="r" b="b"/>
              <a:pathLst>
                <a:path w="7077" h="12267" extrusionOk="0">
                  <a:moveTo>
                    <a:pt x="989" y="1"/>
                  </a:moveTo>
                  <a:cubicBezTo>
                    <a:pt x="647" y="800"/>
                    <a:pt x="267" y="2474"/>
                    <a:pt x="114" y="4566"/>
                  </a:cubicBezTo>
                  <a:cubicBezTo>
                    <a:pt x="0" y="6696"/>
                    <a:pt x="1370" y="11832"/>
                    <a:pt x="1408" y="12061"/>
                  </a:cubicBezTo>
                  <a:cubicBezTo>
                    <a:pt x="1604" y="12211"/>
                    <a:pt x="1823" y="12266"/>
                    <a:pt x="2031" y="12266"/>
                  </a:cubicBezTo>
                  <a:cubicBezTo>
                    <a:pt x="2349" y="12266"/>
                    <a:pt x="2640" y="12138"/>
                    <a:pt x="2778" y="12023"/>
                  </a:cubicBezTo>
                  <a:cubicBezTo>
                    <a:pt x="3424" y="8599"/>
                    <a:pt x="2930" y="5175"/>
                    <a:pt x="3044" y="4452"/>
                  </a:cubicBezTo>
                  <a:lnTo>
                    <a:pt x="3044" y="4452"/>
                  </a:lnTo>
                  <a:cubicBezTo>
                    <a:pt x="3082" y="5023"/>
                    <a:pt x="2778" y="7153"/>
                    <a:pt x="6011" y="11947"/>
                  </a:cubicBezTo>
                  <a:cubicBezTo>
                    <a:pt x="6201" y="11947"/>
                    <a:pt x="6468" y="11908"/>
                    <a:pt x="7077" y="11604"/>
                  </a:cubicBezTo>
                  <a:cubicBezTo>
                    <a:pt x="6886" y="10501"/>
                    <a:pt x="5441" y="2626"/>
                    <a:pt x="5174" y="533"/>
                  </a:cubicBezTo>
                  <a:cubicBezTo>
                    <a:pt x="4792" y="624"/>
                    <a:pt x="4167" y="767"/>
                    <a:pt x="3453" y="767"/>
                  </a:cubicBezTo>
                  <a:cubicBezTo>
                    <a:pt x="2672" y="767"/>
                    <a:pt x="1784" y="597"/>
                    <a:pt x="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8" name="Google Shape;7888;p50"/>
            <p:cNvSpPr/>
            <p:nvPr/>
          </p:nvSpPr>
          <p:spPr>
            <a:xfrm>
              <a:off x="7390037" y="3004240"/>
              <a:ext cx="368143" cy="370169"/>
            </a:xfrm>
            <a:custGeom>
              <a:avLst/>
              <a:gdLst/>
              <a:ahLst/>
              <a:cxnLst/>
              <a:rect l="l" t="t" r="r" b="b"/>
              <a:pathLst>
                <a:path w="6721" h="6758" extrusionOk="0">
                  <a:moveTo>
                    <a:pt x="2620" y="0"/>
                  </a:moveTo>
                  <a:cubicBezTo>
                    <a:pt x="1568" y="0"/>
                    <a:pt x="1" y="331"/>
                    <a:pt x="63" y="1452"/>
                  </a:cubicBezTo>
                  <a:cubicBezTo>
                    <a:pt x="101" y="2593"/>
                    <a:pt x="177" y="3658"/>
                    <a:pt x="824" y="5789"/>
                  </a:cubicBezTo>
                  <a:cubicBezTo>
                    <a:pt x="1020" y="6513"/>
                    <a:pt x="1576" y="6758"/>
                    <a:pt x="2240" y="6758"/>
                  </a:cubicBezTo>
                  <a:cubicBezTo>
                    <a:pt x="3634" y="6758"/>
                    <a:pt x="5503" y="5675"/>
                    <a:pt x="5503" y="5675"/>
                  </a:cubicBezTo>
                  <a:cubicBezTo>
                    <a:pt x="6721" y="4686"/>
                    <a:pt x="4628" y="3658"/>
                    <a:pt x="5009" y="2327"/>
                  </a:cubicBezTo>
                  <a:cubicBezTo>
                    <a:pt x="5579" y="425"/>
                    <a:pt x="4096" y="158"/>
                    <a:pt x="3221" y="44"/>
                  </a:cubicBezTo>
                  <a:cubicBezTo>
                    <a:pt x="3062" y="17"/>
                    <a:pt x="2854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9" name="Google Shape;7889;p50"/>
            <p:cNvSpPr/>
            <p:nvPr/>
          </p:nvSpPr>
          <p:spPr>
            <a:xfrm>
              <a:off x="7445579" y="3010047"/>
              <a:ext cx="345959" cy="749705"/>
            </a:xfrm>
            <a:custGeom>
              <a:avLst/>
              <a:gdLst/>
              <a:ahLst/>
              <a:cxnLst/>
              <a:rect l="l" t="t" r="r" b="b"/>
              <a:pathLst>
                <a:path w="6316" h="13687" extrusionOk="0">
                  <a:moveTo>
                    <a:pt x="3019" y="1"/>
                  </a:moveTo>
                  <a:cubicBezTo>
                    <a:pt x="2918" y="1"/>
                    <a:pt x="2853" y="14"/>
                    <a:pt x="2853" y="14"/>
                  </a:cubicBezTo>
                  <a:cubicBezTo>
                    <a:pt x="2841" y="13"/>
                    <a:pt x="2828" y="13"/>
                    <a:pt x="2814" y="13"/>
                  </a:cubicBezTo>
                  <a:cubicBezTo>
                    <a:pt x="2273" y="13"/>
                    <a:pt x="1315" y="758"/>
                    <a:pt x="647" y="1612"/>
                  </a:cubicBezTo>
                  <a:cubicBezTo>
                    <a:pt x="0" y="2639"/>
                    <a:pt x="989" y="5188"/>
                    <a:pt x="875" y="7395"/>
                  </a:cubicBezTo>
                  <a:cubicBezTo>
                    <a:pt x="761" y="9563"/>
                    <a:pt x="1940" y="13520"/>
                    <a:pt x="1940" y="13520"/>
                  </a:cubicBezTo>
                  <a:cubicBezTo>
                    <a:pt x="2365" y="13638"/>
                    <a:pt x="2780" y="13686"/>
                    <a:pt x="3175" y="13686"/>
                  </a:cubicBezTo>
                  <a:cubicBezTo>
                    <a:pt x="4944" y="13686"/>
                    <a:pt x="6316" y="12721"/>
                    <a:pt x="6316" y="12721"/>
                  </a:cubicBezTo>
                  <a:cubicBezTo>
                    <a:pt x="6316" y="12721"/>
                    <a:pt x="5631" y="6101"/>
                    <a:pt x="5364" y="5302"/>
                  </a:cubicBezTo>
                  <a:cubicBezTo>
                    <a:pt x="5060" y="4465"/>
                    <a:pt x="4489" y="3476"/>
                    <a:pt x="4299" y="1574"/>
                  </a:cubicBezTo>
                  <a:cubicBezTo>
                    <a:pt x="4152" y="160"/>
                    <a:pt x="3366" y="1"/>
                    <a:pt x="3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0" name="Google Shape;7890;p50"/>
            <p:cNvSpPr/>
            <p:nvPr/>
          </p:nvSpPr>
          <p:spPr>
            <a:xfrm>
              <a:off x="7304587" y="3008732"/>
              <a:ext cx="172267" cy="248021"/>
            </a:xfrm>
            <a:custGeom>
              <a:avLst/>
              <a:gdLst/>
              <a:ahLst/>
              <a:cxnLst/>
              <a:rect l="l" t="t" r="r" b="b"/>
              <a:pathLst>
                <a:path w="3145" h="4528" extrusionOk="0">
                  <a:moveTo>
                    <a:pt x="3145" y="0"/>
                  </a:moveTo>
                  <a:lnTo>
                    <a:pt x="3145" y="0"/>
                  </a:lnTo>
                  <a:cubicBezTo>
                    <a:pt x="1" y="190"/>
                    <a:pt x="2024" y="4528"/>
                    <a:pt x="2041" y="4528"/>
                  </a:cubicBezTo>
                  <a:cubicBezTo>
                    <a:pt x="2042" y="4528"/>
                    <a:pt x="2042" y="4528"/>
                    <a:pt x="2042" y="4527"/>
                  </a:cubicBezTo>
                  <a:cubicBezTo>
                    <a:pt x="1471" y="1674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1" name="Google Shape;7891;p50"/>
            <p:cNvSpPr/>
            <p:nvPr/>
          </p:nvSpPr>
          <p:spPr>
            <a:xfrm>
              <a:off x="7472365" y="2944097"/>
              <a:ext cx="104401" cy="121217"/>
            </a:xfrm>
            <a:custGeom>
              <a:avLst/>
              <a:gdLst/>
              <a:ahLst/>
              <a:cxnLst/>
              <a:rect l="l" t="t" r="r" b="b"/>
              <a:pathLst>
                <a:path w="1906" h="2213" extrusionOk="0">
                  <a:moveTo>
                    <a:pt x="1261" y="1"/>
                  </a:moveTo>
                  <a:lnTo>
                    <a:pt x="120" y="648"/>
                  </a:lnTo>
                  <a:cubicBezTo>
                    <a:pt x="348" y="1256"/>
                    <a:pt x="82" y="1599"/>
                    <a:pt x="6" y="2131"/>
                  </a:cubicBezTo>
                  <a:cubicBezTo>
                    <a:pt x="0" y="2188"/>
                    <a:pt x="39" y="2212"/>
                    <a:pt x="108" y="2212"/>
                  </a:cubicBezTo>
                  <a:cubicBezTo>
                    <a:pt x="508" y="2212"/>
                    <a:pt x="1905" y="1390"/>
                    <a:pt x="1451" y="1066"/>
                  </a:cubicBezTo>
                  <a:cubicBezTo>
                    <a:pt x="919" y="686"/>
                    <a:pt x="1261" y="1"/>
                    <a:pt x="1261" y="1"/>
                  </a:cubicBezTo>
                  <a:close/>
                </a:path>
              </a:pathLst>
            </a:custGeom>
            <a:solidFill>
              <a:srgbClr val="E6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2" name="Google Shape;7892;p50"/>
            <p:cNvSpPr/>
            <p:nvPr/>
          </p:nvSpPr>
          <p:spPr>
            <a:xfrm>
              <a:off x="7426791" y="2857825"/>
              <a:ext cx="143839" cy="167173"/>
            </a:xfrm>
            <a:custGeom>
              <a:avLst/>
              <a:gdLst/>
              <a:ahLst/>
              <a:cxnLst/>
              <a:rect l="l" t="t" r="r" b="b"/>
              <a:pathLst>
                <a:path w="2626" h="3052" extrusionOk="0">
                  <a:moveTo>
                    <a:pt x="1485" y="1"/>
                  </a:moveTo>
                  <a:cubicBezTo>
                    <a:pt x="1312" y="1"/>
                    <a:pt x="1128" y="69"/>
                    <a:pt x="952" y="244"/>
                  </a:cubicBezTo>
                  <a:cubicBezTo>
                    <a:pt x="457" y="663"/>
                    <a:pt x="1" y="2565"/>
                    <a:pt x="457" y="2984"/>
                  </a:cubicBezTo>
                  <a:cubicBezTo>
                    <a:pt x="501" y="3028"/>
                    <a:pt x="582" y="3051"/>
                    <a:pt x="687" y="3051"/>
                  </a:cubicBezTo>
                  <a:cubicBezTo>
                    <a:pt x="1036" y="3051"/>
                    <a:pt x="1655" y="2790"/>
                    <a:pt x="2093" y="2147"/>
                  </a:cubicBezTo>
                  <a:cubicBezTo>
                    <a:pt x="2321" y="1804"/>
                    <a:pt x="2626" y="1119"/>
                    <a:pt x="2245" y="511"/>
                  </a:cubicBezTo>
                  <a:cubicBezTo>
                    <a:pt x="2143" y="281"/>
                    <a:pt x="1836" y="1"/>
                    <a:pt x="1485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3" name="Google Shape;7893;p50"/>
            <p:cNvSpPr/>
            <p:nvPr/>
          </p:nvSpPr>
          <p:spPr>
            <a:xfrm>
              <a:off x="7447661" y="2848733"/>
              <a:ext cx="137595" cy="141265"/>
            </a:xfrm>
            <a:custGeom>
              <a:avLst/>
              <a:gdLst/>
              <a:ahLst/>
              <a:cxnLst/>
              <a:rect l="l" t="t" r="r" b="b"/>
              <a:pathLst>
                <a:path w="2512" h="2579" extrusionOk="0">
                  <a:moveTo>
                    <a:pt x="1053" y="0"/>
                  </a:moveTo>
                  <a:cubicBezTo>
                    <a:pt x="649" y="0"/>
                    <a:pt x="258" y="202"/>
                    <a:pt x="76" y="639"/>
                  </a:cubicBezTo>
                  <a:cubicBezTo>
                    <a:pt x="0" y="867"/>
                    <a:pt x="38" y="905"/>
                    <a:pt x="761" y="1019"/>
                  </a:cubicBezTo>
                  <a:cubicBezTo>
                    <a:pt x="1484" y="1095"/>
                    <a:pt x="1598" y="1057"/>
                    <a:pt x="1522" y="1247"/>
                  </a:cubicBezTo>
                  <a:cubicBezTo>
                    <a:pt x="1332" y="1780"/>
                    <a:pt x="1788" y="1628"/>
                    <a:pt x="1560" y="2236"/>
                  </a:cubicBezTo>
                  <a:cubicBezTo>
                    <a:pt x="1459" y="2481"/>
                    <a:pt x="1484" y="2579"/>
                    <a:pt x="1568" y="2579"/>
                  </a:cubicBezTo>
                  <a:cubicBezTo>
                    <a:pt x="1705" y="2579"/>
                    <a:pt x="2003" y="2316"/>
                    <a:pt x="2169" y="2008"/>
                  </a:cubicBezTo>
                  <a:cubicBezTo>
                    <a:pt x="2245" y="1932"/>
                    <a:pt x="2511" y="1438"/>
                    <a:pt x="2169" y="677"/>
                  </a:cubicBezTo>
                  <a:cubicBezTo>
                    <a:pt x="1950" y="240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4" name="Google Shape;7894;p50"/>
            <p:cNvSpPr/>
            <p:nvPr/>
          </p:nvSpPr>
          <p:spPr>
            <a:xfrm>
              <a:off x="7462231" y="2848733"/>
              <a:ext cx="123025" cy="141374"/>
            </a:xfrm>
            <a:custGeom>
              <a:avLst/>
              <a:gdLst/>
              <a:ahLst/>
              <a:cxnLst/>
              <a:rect l="l" t="t" r="r" b="b"/>
              <a:pathLst>
                <a:path w="2246" h="2581" extrusionOk="0">
                  <a:moveTo>
                    <a:pt x="800" y="0"/>
                  </a:moveTo>
                  <a:cubicBezTo>
                    <a:pt x="524" y="0"/>
                    <a:pt x="251" y="107"/>
                    <a:pt x="39" y="334"/>
                  </a:cubicBezTo>
                  <a:cubicBezTo>
                    <a:pt x="1" y="448"/>
                    <a:pt x="39" y="601"/>
                    <a:pt x="381" y="639"/>
                  </a:cubicBezTo>
                  <a:cubicBezTo>
                    <a:pt x="1218" y="791"/>
                    <a:pt x="1484" y="677"/>
                    <a:pt x="1522" y="1057"/>
                  </a:cubicBezTo>
                  <a:cubicBezTo>
                    <a:pt x="1598" y="1400"/>
                    <a:pt x="1294" y="1476"/>
                    <a:pt x="1446" y="1932"/>
                  </a:cubicBezTo>
                  <a:cubicBezTo>
                    <a:pt x="1598" y="2351"/>
                    <a:pt x="1104" y="2389"/>
                    <a:pt x="1218" y="2541"/>
                  </a:cubicBezTo>
                  <a:cubicBezTo>
                    <a:pt x="1232" y="2568"/>
                    <a:pt x="1255" y="2581"/>
                    <a:pt x="1286" y="2581"/>
                  </a:cubicBezTo>
                  <a:cubicBezTo>
                    <a:pt x="1425" y="2581"/>
                    <a:pt x="1709" y="2320"/>
                    <a:pt x="1865" y="2008"/>
                  </a:cubicBezTo>
                  <a:cubicBezTo>
                    <a:pt x="1903" y="1932"/>
                    <a:pt x="2245" y="1361"/>
                    <a:pt x="1865" y="677"/>
                  </a:cubicBezTo>
                  <a:cubicBezTo>
                    <a:pt x="1636" y="242"/>
                    <a:pt x="1215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5" name="Google Shape;7895;p50"/>
            <p:cNvSpPr/>
            <p:nvPr/>
          </p:nvSpPr>
          <p:spPr>
            <a:xfrm>
              <a:off x="7370701" y="3141946"/>
              <a:ext cx="77014" cy="598253"/>
            </a:xfrm>
            <a:custGeom>
              <a:avLst/>
              <a:gdLst/>
              <a:ahLst/>
              <a:cxnLst/>
              <a:rect l="l" t="t" r="r" b="b"/>
              <a:pathLst>
                <a:path w="1406" h="10922" extrusionOk="0">
                  <a:moveTo>
                    <a:pt x="422" y="0"/>
                  </a:moveTo>
                  <a:cubicBezTo>
                    <a:pt x="1" y="0"/>
                    <a:pt x="416" y="8829"/>
                    <a:pt x="416" y="8829"/>
                  </a:cubicBezTo>
                  <a:lnTo>
                    <a:pt x="1405" y="10922"/>
                  </a:lnTo>
                  <a:lnTo>
                    <a:pt x="720" y="878"/>
                  </a:lnTo>
                  <a:cubicBezTo>
                    <a:pt x="592" y="263"/>
                    <a:pt x="494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6" name="Google Shape;7896;p50"/>
            <p:cNvSpPr/>
            <p:nvPr/>
          </p:nvSpPr>
          <p:spPr>
            <a:xfrm>
              <a:off x="7261478" y="3052498"/>
              <a:ext cx="436283" cy="214663"/>
            </a:xfrm>
            <a:custGeom>
              <a:avLst/>
              <a:gdLst/>
              <a:ahLst/>
              <a:cxnLst/>
              <a:rect l="l" t="t" r="r" b="b"/>
              <a:pathLst>
                <a:path w="7965" h="3919" extrusionOk="0">
                  <a:moveTo>
                    <a:pt x="6343" y="0"/>
                  </a:moveTo>
                  <a:cubicBezTo>
                    <a:pt x="6091" y="0"/>
                    <a:pt x="5796" y="76"/>
                    <a:pt x="5530" y="305"/>
                  </a:cubicBezTo>
                  <a:cubicBezTo>
                    <a:pt x="4883" y="875"/>
                    <a:pt x="4312" y="2207"/>
                    <a:pt x="3095" y="2397"/>
                  </a:cubicBezTo>
                  <a:cubicBezTo>
                    <a:pt x="2949" y="2420"/>
                    <a:pt x="2813" y="2431"/>
                    <a:pt x="2686" y="2431"/>
                  </a:cubicBezTo>
                  <a:cubicBezTo>
                    <a:pt x="1786" y="2431"/>
                    <a:pt x="1336" y="1893"/>
                    <a:pt x="1002" y="1560"/>
                  </a:cubicBezTo>
                  <a:cubicBezTo>
                    <a:pt x="622" y="1180"/>
                    <a:pt x="622" y="875"/>
                    <a:pt x="394" y="685"/>
                  </a:cubicBezTo>
                  <a:cubicBezTo>
                    <a:pt x="347" y="638"/>
                    <a:pt x="298" y="615"/>
                    <a:pt x="255" y="615"/>
                  </a:cubicBezTo>
                  <a:cubicBezTo>
                    <a:pt x="88" y="615"/>
                    <a:pt x="1" y="956"/>
                    <a:pt x="394" y="1560"/>
                  </a:cubicBezTo>
                  <a:cubicBezTo>
                    <a:pt x="622" y="1940"/>
                    <a:pt x="1573" y="3919"/>
                    <a:pt x="3057" y="3919"/>
                  </a:cubicBezTo>
                  <a:cubicBezTo>
                    <a:pt x="4959" y="3919"/>
                    <a:pt x="7965" y="1065"/>
                    <a:pt x="6899" y="152"/>
                  </a:cubicBezTo>
                  <a:cubicBezTo>
                    <a:pt x="6804" y="76"/>
                    <a:pt x="6595" y="0"/>
                    <a:pt x="6343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7" name="Google Shape;7897;p50"/>
            <p:cNvSpPr/>
            <p:nvPr/>
          </p:nvSpPr>
          <p:spPr>
            <a:xfrm>
              <a:off x="7472639" y="3044555"/>
              <a:ext cx="235532" cy="191384"/>
            </a:xfrm>
            <a:custGeom>
              <a:avLst/>
              <a:gdLst/>
              <a:ahLst/>
              <a:cxnLst/>
              <a:rect l="l" t="t" r="r" b="b"/>
              <a:pathLst>
                <a:path w="4300" h="3494" extrusionOk="0">
                  <a:moveTo>
                    <a:pt x="2590" y="0"/>
                  </a:moveTo>
                  <a:cubicBezTo>
                    <a:pt x="2309" y="0"/>
                    <a:pt x="1951" y="107"/>
                    <a:pt x="1523" y="450"/>
                  </a:cubicBezTo>
                  <a:cubicBezTo>
                    <a:pt x="381" y="1325"/>
                    <a:pt x="1" y="1857"/>
                    <a:pt x="1" y="1857"/>
                  </a:cubicBezTo>
                  <a:cubicBezTo>
                    <a:pt x="1" y="1857"/>
                    <a:pt x="343" y="2770"/>
                    <a:pt x="1637" y="3493"/>
                  </a:cubicBezTo>
                  <a:cubicBezTo>
                    <a:pt x="1637" y="3493"/>
                    <a:pt x="4300" y="1248"/>
                    <a:pt x="3311" y="297"/>
                  </a:cubicBezTo>
                  <a:cubicBezTo>
                    <a:pt x="3311" y="297"/>
                    <a:pt x="3058" y="0"/>
                    <a:pt x="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8" name="Google Shape;7898;p50"/>
            <p:cNvSpPr/>
            <p:nvPr/>
          </p:nvSpPr>
          <p:spPr>
            <a:xfrm>
              <a:off x="6468217" y="3529976"/>
              <a:ext cx="569331" cy="372963"/>
            </a:xfrm>
            <a:custGeom>
              <a:avLst/>
              <a:gdLst/>
              <a:ahLst/>
              <a:cxnLst/>
              <a:rect l="l" t="t" r="r" b="b"/>
              <a:pathLst>
                <a:path w="10394" h="6809" extrusionOk="0">
                  <a:moveTo>
                    <a:pt x="9171" y="0"/>
                  </a:moveTo>
                  <a:cubicBezTo>
                    <a:pt x="9123" y="0"/>
                    <a:pt x="9071" y="11"/>
                    <a:pt x="9017" y="33"/>
                  </a:cubicBezTo>
                  <a:cubicBezTo>
                    <a:pt x="6515" y="1090"/>
                    <a:pt x="2977" y="1232"/>
                    <a:pt x="1253" y="1232"/>
                  </a:cubicBezTo>
                  <a:cubicBezTo>
                    <a:pt x="618" y="1232"/>
                    <a:pt x="229" y="1213"/>
                    <a:pt x="229" y="1213"/>
                  </a:cubicBezTo>
                  <a:lnTo>
                    <a:pt x="229" y="1213"/>
                  </a:lnTo>
                  <a:lnTo>
                    <a:pt x="1674" y="2696"/>
                  </a:lnTo>
                  <a:lnTo>
                    <a:pt x="77" y="3876"/>
                  </a:lnTo>
                  <a:lnTo>
                    <a:pt x="761" y="4408"/>
                  </a:lnTo>
                  <a:lnTo>
                    <a:pt x="0" y="5398"/>
                  </a:lnTo>
                  <a:cubicBezTo>
                    <a:pt x="0" y="5398"/>
                    <a:pt x="752" y="5319"/>
                    <a:pt x="1864" y="5319"/>
                  </a:cubicBezTo>
                  <a:cubicBezTo>
                    <a:pt x="3756" y="5319"/>
                    <a:pt x="6691" y="5545"/>
                    <a:pt x="8751" y="6767"/>
                  </a:cubicBezTo>
                  <a:cubicBezTo>
                    <a:pt x="8793" y="6795"/>
                    <a:pt x="8834" y="6809"/>
                    <a:pt x="8875" y="6809"/>
                  </a:cubicBezTo>
                  <a:cubicBezTo>
                    <a:pt x="9797" y="6809"/>
                    <a:pt x="10393" y="0"/>
                    <a:pt x="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9" name="Google Shape;7899;p50"/>
            <p:cNvSpPr/>
            <p:nvPr/>
          </p:nvSpPr>
          <p:spPr>
            <a:xfrm>
              <a:off x="5846020" y="3507189"/>
              <a:ext cx="786843" cy="406047"/>
            </a:xfrm>
            <a:custGeom>
              <a:avLst/>
              <a:gdLst/>
              <a:ahLst/>
              <a:cxnLst/>
              <a:rect l="l" t="t" r="r" b="b"/>
              <a:pathLst>
                <a:path w="14365" h="7413" extrusionOk="0">
                  <a:moveTo>
                    <a:pt x="1547" y="0"/>
                  </a:moveTo>
                  <a:cubicBezTo>
                    <a:pt x="554" y="0"/>
                    <a:pt x="1" y="7412"/>
                    <a:pt x="1163" y="7412"/>
                  </a:cubicBezTo>
                  <a:cubicBezTo>
                    <a:pt x="1211" y="7412"/>
                    <a:pt x="1262" y="7399"/>
                    <a:pt x="1316" y="7373"/>
                  </a:cubicBezTo>
                  <a:cubicBezTo>
                    <a:pt x="4740" y="5775"/>
                    <a:pt x="13109" y="5737"/>
                    <a:pt x="13109" y="5737"/>
                  </a:cubicBezTo>
                  <a:lnTo>
                    <a:pt x="14251" y="3987"/>
                  </a:lnTo>
                  <a:lnTo>
                    <a:pt x="14365" y="3074"/>
                  </a:lnTo>
                  <a:lnTo>
                    <a:pt x="13794" y="2313"/>
                  </a:lnTo>
                  <a:lnTo>
                    <a:pt x="13528" y="1591"/>
                  </a:lnTo>
                  <a:cubicBezTo>
                    <a:pt x="13528" y="1591"/>
                    <a:pt x="12768" y="1628"/>
                    <a:pt x="11614" y="1628"/>
                  </a:cubicBezTo>
                  <a:cubicBezTo>
                    <a:pt x="8886" y="1628"/>
                    <a:pt x="3957" y="1421"/>
                    <a:pt x="1658" y="31"/>
                  </a:cubicBezTo>
                  <a:cubicBezTo>
                    <a:pt x="1621" y="10"/>
                    <a:pt x="1583" y="0"/>
                    <a:pt x="1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0" name="Google Shape;7900;p50"/>
            <p:cNvSpPr/>
            <p:nvPr/>
          </p:nvSpPr>
          <p:spPr>
            <a:xfrm>
              <a:off x="6843321" y="3431051"/>
              <a:ext cx="358448" cy="548462"/>
            </a:xfrm>
            <a:custGeom>
              <a:avLst/>
              <a:gdLst/>
              <a:ahLst/>
              <a:cxnLst/>
              <a:rect l="l" t="t" r="r" b="b"/>
              <a:pathLst>
                <a:path w="6544" h="10013" extrusionOk="0">
                  <a:moveTo>
                    <a:pt x="3413" y="1"/>
                  </a:moveTo>
                  <a:cubicBezTo>
                    <a:pt x="2003" y="1"/>
                    <a:pt x="812" y="1025"/>
                    <a:pt x="609" y="2410"/>
                  </a:cubicBezTo>
                  <a:cubicBezTo>
                    <a:pt x="457" y="3323"/>
                    <a:pt x="1408" y="3970"/>
                    <a:pt x="1332" y="4845"/>
                  </a:cubicBezTo>
                  <a:cubicBezTo>
                    <a:pt x="1294" y="5568"/>
                    <a:pt x="381" y="5948"/>
                    <a:pt x="229" y="6633"/>
                  </a:cubicBezTo>
                  <a:cubicBezTo>
                    <a:pt x="0" y="8231"/>
                    <a:pt x="1028" y="9676"/>
                    <a:pt x="2625" y="9981"/>
                  </a:cubicBezTo>
                  <a:cubicBezTo>
                    <a:pt x="2771" y="10002"/>
                    <a:pt x="2916" y="10012"/>
                    <a:pt x="3059" y="10012"/>
                  </a:cubicBezTo>
                  <a:cubicBezTo>
                    <a:pt x="4451" y="10012"/>
                    <a:pt x="5694" y="9033"/>
                    <a:pt x="5935" y="7584"/>
                  </a:cubicBezTo>
                  <a:cubicBezTo>
                    <a:pt x="6087" y="6709"/>
                    <a:pt x="5783" y="5834"/>
                    <a:pt x="5212" y="5187"/>
                  </a:cubicBezTo>
                  <a:cubicBezTo>
                    <a:pt x="5783" y="4731"/>
                    <a:pt x="6164" y="4084"/>
                    <a:pt x="6316" y="3361"/>
                  </a:cubicBezTo>
                  <a:cubicBezTo>
                    <a:pt x="6544" y="1801"/>
                    <a:pt x="5517" y="318"/>
                    <a:pt x="3957" y="51"/>
                  </a:cubicBezTo>
                  <a:cubicBezTo>
                    <a:pt x="3773" y="17"/>
                    <a:pt x="3591" y="1"/>
                    <a:pt x="3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1" name="Google Shape;7901;p50"/>
            <p:cNvSpPr/>
            <p:nvPr/>
          </p:nvSpPr>
          <p:spPr>
            <a:xfrm>
              <a:off x="5709683" y="3427984"/>
              <a:ext cx="325144" cy="548900"/>
            </a:xfrm>
            <a:custGeom>
              <a:avLst/>
              <a:gdLst/>
              <a:ahLst/>
              <a:cxnLst/>
              <a:rect l="l" t="t" r="r" b="b"/>
              <a:pathLst>
                <a:path w="5936" h="10021" extrusionOk="0">
                  <a:moveTo>
                    <a:pt x="2918" y="0"/>
                  </a:moveTo>
                  <a:cubicBezTo>
                    <a:pt x="1497" y="0"/>
                    <a:pt x="277" y="1010"/>
                    <a:pt x="0" y="2428"/>
                  </a:cubicBezTo>
                  <a:lnTo>
                    <a:pt x="0" y="2808"/>
                  </a:lnTo>
                  <a:cubicBezTo>
                    <a:pt x="638" y="2128"/>
                    <a:pt x="1207" y="1875"/>
                    <a:pt x="1676" y="1875"/>
                  </a:cubicBezTo>
                  <a:cubicBezTo>
                    <a:pt x="2466" y="1875"/>
                    <a:pt x="2972" y="2592"/>
                    <a:pt x="3044" y="3189"/>
                  </a:cubicBezTo>
                  <a:cubicBezTo>
                    <a:pt x="3158" y="4216"/>
                    <a:pt x="2055" y="3912"/>
                    <a:pt x="3234" y="6385"/>
                  </a:cubicBezTo>
                  <a:cubicBezTo>
                    <a:pt x="4033" y="8096"/>
                    <a:pt x="3044" y="9352"/>
                    <a:pt x="2321" y="9999"/>
                  </a:cubicBezTo>
                  <a:cubicBezTo>
                    <a:pt x="2433" y="10013"/>
                    <a:pt x="2545" y="10021"/>
                    <a:pt x="2656" y="10021"/>
                  </a:cubicBezTo>
                  <a:cubicBezTo>
                    <a:pt x="3967" y="10021"/>
                    <a:pt x="5116" y="9008"/>
                    <a:pt x="5327" y="7640"/>
                  </a:cubicBezTo>
                  <a:cubicBezTo>
                    <a:pt x="5479" y="6727"/>
                    <a:pt x="5174" y="5890"/>
                    <a:pt x="4604" y="5243"/>
                  </a:cubicBezTo>
                  <a:cubicBezTo>
                    <a:pt x="5174" y="4787"/>
                    <a:pt x="5555" y="4140"/>
                    <a:pt x="5707" y="3379"/>
                  </a:cubicBezTo>
                  <a:cubicBezTo>
                    <a:pt x="5935" y="1781"/>
                    <a:pt x="4908" y="336"/>
                    <a:pt x="3348" y="31"/>
                  </a:cubicBezTo>
                  <a:cubicBezTo>
                    <a:pt x="3203" y="10"/>
                    <a:pt x="3059" y="0"/>
                    <a:pt x="2918" y="0"/>
                  </a:cubicBezTo>
                  <a:close/>
                </a:path>
              </a:pathLst>
            </a:custGeom>
            <a:solidFill>
              <a:srgbClr val="E1F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2" name="Google Shape;7902;p50"/>
            <p:cNvSpPr/>
            <p:nvPr/>
          </p:nvSpPr>
          <p:spPr>
            <a:xfrm>
              <a:off x="5676325" y="3431654"/>
              <a:ext cx="358502" cy="549941"/>
            </a:xfrm>
            <a:custGeom>
              <a:avLst/>
              <a:gdLst/>
              <a:ahLst/>
              <a:cxnLst/>
              <a:rect l="l" t="t" r="r" b="b"/>
              <a:pathLst>
                <a:path w="6545" h="10040" extrusionOk="0">
                  <a:moveTo>
                    <a:pt x="3469" y="1"/>
                  </a:moveTo>
                  <a:cubicBezTo>
                    <a:pt x="2036" y="1"/>
                    <a:pt x="815" y="1034"/>
                    <a:pt x="609" y="2437"/>
                  </a:cubicBezTo>
                  <a:cubicBezTo>
                    <a:pt x="457" y="3350"/>
                    <a:pt x="1408" y="4035"/>
                    <a:pt x="1332" y="4872"/>
                  </a:cubicBezTo>
                  <a:cubicBezTo>
                    <a:pt x="1294" y="5595"/>
                    <a:pt x="381" y="5975"/>
                    <a:pt x="229" y="6698"/>
                  </a:cubicBezTo>
                  <a:cubicBezTo>
                    <a:pt x="1" y="8258"/>
                    <a:pt x="1028" y="9741"/>
                    <a:pt x="2588" y="10008"/>
                  </a:cubicBezTo>
                  <a:cubicBezTo>
                    <a:pt x="2737" y="10029"/>
                    <a:pt x="2885" y="10039"/>
                    <a:pt x="3032" y="10039"/>
                  </a:cubicBezTo>
                  <a:cubicBezTo>
                    <a:pt x="4452" y="10039"/>
                    <a:pt x="5694" y="9063"/>
                    <a:pt x="5936" y="7649"/>
                  </a:cubicBezTo>
                  <a:cubicBezTo>
                    <a:pt x="6088" y="6736"/>
                    <a:pt x="5783" y="5861"/>
                    <a:pt x="5213" y="5214"/>
                  </a:cubicBezTo>
                  <a:cubicBezTo>
                    <a:pt x="5783" y="4796"/>
                    <a:pt x="6164" y="4111"/>
                    <a:pt x="6316" y="3350"/>
                  </a:cubicBezTo>
                  <a:cubicBezTo>
                    <a:pt x="6544" y="1790"/>
                    <a:pt x="5517" y="307"/>
                    <a:pt x="3957" y="40"/>
                  </a:cubicBezTo>
                  <a:cubicBezTo>
                    <a:pt x="3793" y="13"/>
                    <a:pt x="363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3" name="Google Shape;7903;p50"/>
            <p:cNvSpPr/>
            <p:nvPr/>
          </p:nvSpPr>
          <p:spPr>
            <a:xfrm>
              <a:off x="7438070" y="3936059"/>
              <a:ext cx="97061" cy="29579"/>
            </a:xfrm>
            <a:custGeom>
              <a:avLst/>
              <a:gdLst/>
              <a:ahLst/>
              <a:cxnLst/>
              <a:rect l="l" t="t" r="r" b="b"/>
              <a:pathLst>
                <a:path w="1772" h="540" extrusionOk="0">
                  <a:moveTo>
                    <a:pt x="1750" y="1"/>
                  </a:moveTo>
                  <a:cubicBezTo>
                    <a:pt x="1750" y="1"/>
                    <a:pt x="1455" y="148"/>
                    <a:pt x="1135" y="148"/>
                  </a:cubicBezTo>
                  <a:cubicBezTo>
                    <a:pt x="995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57" y="381"/>
                  </a:cubicBezTo>
                  <a:cubicBezTo>
                    <a:pt x="654" y="464"/>
                    <a:pt x="931" y="539"/>
                    <a:pt x="1178" y="539"/>
                  </a:cubicBezTo>
                  <a:cubicBezTo>
                    <a:pt x="1500" y="539"/>
                    <a:pt x="1772" y="410"/>
                    <a:pt x="1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4" name="Google Shape;7904;p50"/>
            <p:cNvSpPr/>
            <p:nvPr/>
          </p:nvSpPr>
          <p:spPr>
            <a:xfrm>
              <a:off x="7681876" y="3925298"/>
              <a:ext cx="99143" cy="27661"/>
            </a:xfrm>
            <a:custGeom>
              <a:avLst/>
              <a:gdLst/>
              <a:ahLst/>
              <a:cxnLst/>
              <a:rect l="l" t="t" r="r" b="b"/>
              <a:pathLst>
                <a:path w="1810" h="505" extrusionOk="0">
                  <a:moveTo>
                    <a:pt x="1788" y="1"/>
                  </a:moveTo>
                  <a:cubicBezTo>
                    <a:pt x="1788" y="1"/>
                    <a:pt x="1475" y="148"/>
                    <a:pt x="1144" y="148"/>
                  </a:cubicBezTo>
                  <a:cubicBezTo>
                    <a:pt x="999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95" y="343"/>
                  </a:cubicBezTo>
                  <a:cubicBezTo>
                    <a:pt x="680" y="427"/>
                    <a:pt x="962" y="504"/>
                    <a:pt x="1216" y="504"/>
                  </a:cubicBezTo>
                  <a:cubicBezTo>
                    <a:pt x="1535" y="504"/>
                    <a:pt x="1809" y="382"/>
                    <a:pt x="1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5" name="Google Shape;7905;p50"/>
          <p:cNvSpPr/>
          <p:nvPr/>
        </p:nvSpPr>
        <p:spPr>
          <a:xfrm>
            <a:off x="5139499" y="4774042"/>
            <a:ext cx="182972" cy="18297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7906" name="Google Shape;7906;p50"/>
          <p:cNvSpPr txBox="1"/>
          <p:nvPr/>
        </p:nvSpPr>
        <p:spPr>
          <a:xfrm>
            <a:off x="4641875" y="3804438"/>
            <a:ext cx="42501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The beamformed I/Q signals were time-gain compensated to equalize amplitudes across depths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1" name="Google Shape;7911;p51"/>
          <p:cNvSpPr txBox="1">
            <a:spLocks noGrp="1"/>
          </p:cNvSpPr>
          <p:nvPr>
            <p:ph type="title"/>
          </p:nvPr>
        </p:nvSpPr>
        <p:spPr>
          <a:xfrm flipH="1">
            <a:off x="3949925" y="2520281"/>
            <a:ext cx="55905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Compounding</a:t>
            </a:r>
            <a:endParaRPr/>
          </a:p>
        </p:txBody>
      </p:sp>
      <p:sp>
        <p:nvSpPr>
          <p:cNvPr id="7912" name="Google Shape;7912;p51"/>
          <p:cNvSpPr txBox="1">
            <a:spLocks noGrp="1"/>
          </p:cNvSpPr>
          <p:nvPr>
            <p:ph type="title" idx="2"/>
          </p:nvPr>
        </p:nvSpPr>
        <p:spPr>
          <a:xfrm flipH="1">
            <a:off x="5895427" y="978925"/>
            <a:ext cx="1818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grpSp>
        <p:nvGrpSpPr>
          <p:cNvPr id="7913" name="Google Shape;7913;p51"/>
          <p:cNvGrpSpPr/>
          <p:nvPr/>
        </p:nvGrpSpPr>
        <p:grpSpPr>
          <a:xfrm flipH="1">
            <a:off x="469075" y="1174834"/>
            <a:ext cx="3287909" cy="2823173"/>
            <a:chOff x="5676325" y="2156425"/>
            <a:chExt cx="2125620" cy="1825170"/>
          </a:xfrm>
        </p:grpSpPr>
        <p:sp>
          <p:nvSpPr>
            <p:cNvPr id="7914" name="Google Shape;7914;p51"/>
            <p:cNvSpPr/>
            <p:nvPr/>
          </p:nvSpPr>
          <p:spPr>
            <a:xfrm>
              <a:off x="7142232" y="3011526"/>
              <a:ext cx="422151" cy="262920"/>
            </a:xfrm>
            <a:custGeom>
              <a:avLst/>
              <a:gdLst/>
              <a:ahLst/>
              <a:cxnLst/>
              <a:rect l="l" t="t" r="r" b="b"/>
              <a:pathLst>
                <a:path w="7707" h="4800" extrusionOk="0">
                  <a:moveTo>
                    <a:pt x="6310" y="0"/>
                  </a:moveTo>
                  <a:cubicBezTo>
                    <a:pt x="6014" y="0"/>
                    <a:pt x="5497" y="136"/>
                    <a:pt x="5196" y="558"/>
                  </a:cubicBezTo>
                  <a:cubicBezTo>
                    <a:pt x="4701" y="1281"/>
                    <a:pt x="4511" y="2765"/>
                    <a:pt x="3446" y="3259"/>
                  </a:cubicBezTo>
                  <a:cubicBezTo>
                    <a:pt x="3074" y="3439"/>
                    <a:pt x="2750" y="3506"/>
                    <a:pt x="2466" y="3506"/>
                  </a:cubicBezTo>
                  <a:cubicBezTo>
                    <a:pt x="1907" y="3506"/>
                    <a:pt x="1504" y="3245"/>
                    <a:pt x="1201" y="3069"/>
                  </a:cubicBezTo>
                  <a:cubicBezTo>
                    <a:pt x="707" y="2841"/>
                    <a:pt x="630" y="2498"/>
                    <a:pt x="326" y="2384"/>
                  </a:cubicBezTo>
                  <a:cubicBezTo>
                    <a:pt x="292" y="2369"/>
                    <a:pt x="260" y="2362"/>
                    <a:pt x="231" y="2362"/>
                  </a:cubicBezTo>
                  <a:cubicBezTo>
                    <a:pt x="35" y="2362"/>
                    <a:pt x="0" y="2691"/>
                    <a:pt x="630" y="3221"/>
                  </a:cubicBezTo>
                  <a:cubicBezTo>
                    <a:pt x="938" y="3460"/>
                    <a:pt x="2132" y="4800"/>
                    <a:pt x="3390" y="4800"/>
                  </a:cubicBezTo>
                  <a:cubicBezTo>
                    <a:pt x="3535" y="4800"/>
                    <a:pt x="3681" y="4782"/>
                    <a:pt x="3826" y="4743"/>
                  </a:cubicBezTo>
                  <a:cubicBezTo>
                    <a:pt x="5652" y="4210"/>
                    <a:pt x="7707" y="596"/>
                    <a:pt x="6489" y="25"/>
                  </a:cubicBezTo>
                  <a:cubicBezTo>
                    <a:pt x="6450" y="10"/>
                    <a:pt x="6388" y="0"/>
                    <a:pt x="6310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5" name="Google Shape;7915;p51"/>
            <p:cNvSpPr/>
            <p:nvPr/>
          </p:nvSpPr>
          <p:spPr>
            <a:xfrm>
              <a:off x="7362211" y="3003254"/>
              <a:ext cx="214663" cy="203489"/>
            </a:xfrm>
            <a:custGeom>
              <a:avLst/>
              <a:gdLst/>
              <a:ahLst/>
              <a:cxnLst/>
              <a:rect l="l" t="t" r="r" b="b"/>
              <a:pathLst>
                <a:path w="3919" h="3715" extrusionOk="0">
                  <a:moveTo>
                    <a:pt x="2208" y="0"/>
                  </a:moveTo>
                  <a:cubicBezTo>
                    <a:pt x="1897" y="0"/>
                    <a:pt x="1472" y="148"/>
                    <a:pt x="1028" y="747"/>
                  </a:cubicBezTo>
                  <a:cubicBezTo>
                    <a:pt x="191" y="1888"/>
                    <a:pt x="0" y="2573"/>
                    <a:pt x="0" y="2573"/>
                  </a:cubicBezTo>
                  <a:cubicBezTo>
                    <a:pt x="0" y="2573"/>
                    <a:pt x="571" y="3334"/>
                    <a:pt x="1979" y="3714"/>
                  </a:cubicBezTo>
                  <a:cubicBezTo>
                    <a:pt x="1979" y="3676"/>
                    <a:pt x="3919" y="747"/>
                    <a:pt x="2702" y="138"/>
                  </a:cubicBezTo>
                  <a:cubicBezTo>
                    <a:pt x="2702" y="138"/>
                    <a:pt x="250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51"/>
            <p:cNvSpPr/>
            <p:nvPr/>
          </p:nvSpPr>
          <p:spPr>
            <a:xfrm>
              <a:off x="5986848" y="2156425"/>
              <a:ext cx="1350368" cy="1777558"/>
            </a:xfrm>
            <a:custGeom>
              <a:avLst/>
              <a:gdLst/>
              <a:ahLst/>
              <a:cxnLst/>
              <a:rect l="l" t="t" r="r" b="b"/>
              <a:pathLst>
                <a:path w="24653" h="32452" extrusionOk="0">
                  <a:moveTo>
                    <a:pt x="989" y="0"/>
                  </a:moveTo>
                  <a:cubicBezTo>
                    <a:pt x="457" y="0"/>
                    <a:pt x="0" y="419"/>
                    <a:pt x="0" y="989"/>
                  </a:cubicBezTo>
                  <a:lnTo>
                    <a:pt x="0" y="31425"/>
                  </a:lnTo>
                  <a:cubicBezTo>
                    <a:pt x="0" y="31957"/>
                    <a:pt x="419" y="32452"/>
                    <a:pt x="989" y="32452"/>
                  </a:cubicBezTo>
                  <a:lnTo>
                    <a:pt x="23664" y="32452"/>
                  </a:lnTo>
                  <a:cubicBezTo>
                    <a:pt x="24196" y="32452"/>
                    <a:pt x="24653" y="31995"/>
                    <a:pt x="24653" y="31425"/>
                  </a:cubicBezTo>
                  <a:lnTo>
                    <a:pt x="24653" y="989"/>
                  </a:lnTo>
                  <a:cubicBezTo>
                    <a:pt x="24653" y="495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51"/>
            <p:cNvSpPr/>
            <p:nvPr/>
          </p:nvSpPr>
          <p:spPr>
            <a:xfrm>
              <a:off x="5986848" y="2156425"/>
              <a:ext cx="1354531" cy="206337"/>
            </a:xfrm>
            <a:custGeom>
              <a:avLst/>
              <a:gdLst/>
              <a:ahLst/>
              <a:cxnLst/>
              <a:rect l="l" t="t" r="r" b="b"/>
              <a:pathLst>
                <a:path w="24729" h="3767" extrusionOk="0">
                  <a:moveTo>
                    <a:pt x="989" y="0"/>
                  </a:moveTo>
                  <a:cubicBezTo>
                    <a:pt x="419" y="0"/>
                    <a:pt x="0" y="495"/>
                    <a:pt x="0" y="989"/>
                  </a:cubicBezTo>
                  <a:lnTo>
                    <a:pt x="0" y="3767"/>
                  </a:lnTo>
                  <a:lnTo>
                    <a:pt x="24729" y="3767"/>
                  </a:lnTo>
                  <a:lnTo>
                    <a:pt x="24729" y="989"/>
                  </a:lnTo>
                  <a:cubicBezTo>
                    <a:pt x="24653" y="419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51"/>
            <p:cNvSpPr/>
            <p:nvPr/>
          </p:nvSpPr>
          <p:spPr>
            <a:xfrm>
              <a:off x="5982685" y="3719335"/>
              <a:ext cx="1354531" cy="216745"/>
            </a:xfrm>
            <a:custGeom>
              <a:avLst/>
              <a:gdLst/>
              <a:ahLst/>
              <a:cxnLst/>
              <a:rect l="l" t="t" r="r" b="b"/>
              <a:pathLst>
                <a:path w="24729" h="3957" extrusionOk="0">
                  <a:moveTo>
                    <a:pt x="0" y="0"/>
                  </a:moveTo>
                  <a:lnTo>
                    <a:pt x="0" y="2968"/>
                  </a:lnTo>
                  <a:cubicBezTo>
                    <a:pt x="76" y="3462"/>
                    <a:pt x="495" y="3957"/>
                    <a:pt x="1065" y="3957"/>
                  </a:cubicBezTo>
                  <a:lnTo>
                    <a:pt x="23740" y="3957"/>
                  </a:lnTo>
                  <a:cubicBezTo>
                    <a:pt x="24310" y="3957"/>
                    <a:pt x="24729" y="3462"/>
                    <a:pt x="24729" y="2968"/>
                  </a:cubicBezTo>
                  <a:lnTo>
                    <a:pt x="24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51"/>
            <p:cNvSpPr/>
            <p:nvPr/>
          </p:nvSpPr>
          <p:spPr>
            <a:xfrm>
              <a:off x="6126472" y="2225168"/>
              <a:ext cx="1071125" cy="64689"/>
            </a:xfrm>
            <a:custGeom>
              <a:avLst/>
              <a:gdLst/>
              <a:ahLst/>
              <a:cxnLst/>
              <a:rect l="l" t="t" r="r" b="b"/>
              <a:pathLst>
                <a:path w="19555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9555" y="1180"/>
                  </a:lnTo>
                  <a:lnTo>
                    <a:pt x="19555" y="1"/>
                  </a:lnTo>
                  <a:close/>
                </a:path>
              </a:pathLst>
            </a:custGeom>
            <a:solidFill>
              <a:srgbClr val="46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51"/>
            <p:cNvSpPr/>
            <p:nvPr/>
          </p:nvSpPr>
          <p:spPr>
            <a:xfrm>
              <a:off x="6341247" y="2372350"/>
              <a:ext cx="600060" cy="1201161"/>
            </a:xfrm>
            <a:custGeom>
              <a:avLst/>
              <a:gdLst/>
              <a:ahLst/>
              <a:cxnLst/>
              <a:rect l="l" t="t" r="r" b="b"/>
              <a:pathLst>
                <a:path w="10955" h="21929" extrusionOk="0">
                  <a:moveTo>
                    <a:pt x="3652" y="1"/>
                  </a:moveTo>
                  <a:cubicBezTo>
                    <a:pt x="3354" y="1"/>
                    <a:pt x="3067" y="274"/>
                    <a:pt x="2927" y="585"/>
                  </a:cubicBezTo>
                  <a:cubicBezTo>
                    <a:pt x="2585" y="1422"/>
                    <a:pt x="2927" y="7471"/>
                    <a:pt x="2927" y="8689"/>
                  </a:cubicBezTo>
                  <a:cubicBezTo>
                    <a:pt x="2927" y="9055"/>
                    <a:pt x="2835" y="9218"/>
                    <a:pt x="2714" y="9218"/>
                  </a:cubicBezTo>
                  <a:cubicBezTo>
                    <a:pt x="2494" y="9218"/>
                    <a:pt x="2177" y="8685"/>
                    <a:pt x="2128" y="7852"/>
                  </a:cubicBezTo>
                  <a:cubicBezTo>
                    <a:pt x="2128" y="7281"/>
                    <a:pt x="2395" y="4504"/>
                    <a:pt x="1329" y="4466"/>
                  </a:cubicBezTo>
                  <a:cubicBezTo>
                    <a:pt x="1322" y="4466"/>
                    <a:pt x="1314" y="4466"/>
                    <a:pt x="1307" y="4466"/>
                  </a:cubicBezTo>
                  <a:cubicBezTo>
                    <a:pt x="260" y="4466"/>
                    <a:pt x="0" y="7148"/>
                    <a:pt x="378" y="9792"/>
                  </a:cubicBezTo>
                  <a:cubicBezTo>
                    <a:pt x="683" y="12151"/>
                    <a:pt x="1786" y="12722"/>
                    <a:pt x="2851" y="14662"/>
                  </a:cubicBezTo>
                  <a:cubicBezTo>
                    <a:pt x="3561" y="15975"/>
                    <a:pt x="3311" y="21162"/>
                    <a:pt x="3274" y="21852"/>
                  </a:cubicBezTo>
                  <a:lnTo>
                    <a:pt x="8634" y="21852"/>
                  </a:lnTo>
                  <a:cubicBezTo>
                    <a:pt x="8634" y="21852"/>
                    <a:pt x="8291" y="18352"/>
                    <a:pt x="9319" y="14548"/>
                  </a:cubicBezTo>
                  <a:cubicBezTo>
                    <a:pt x="10308" y="10743"/>
                    <a:pt x="10954" y="6444"/>
                    <a:pt x="10954" y="4961"/>
                  </a:cubicBezTo>
                  <a:cubicBezTo>
                    <a:pt x="10954" y="4205"/>
                    <a:pt x="10698" y="3814"/>
                    <a:pt x="10421" y="3814"/>
                  </a:cubicBezTo>
                  <a:cubicBezTo>
                    <a:pt x="10154" y="3814"/>
                    <a:pt x="9868" y="4176"/>
                    <a:pt x="9775" y="4923"/>
                  </a:cubicBezTo>
                  <a:cubicBezTo>
                    <a:pt x="9585" y="6444"/>
                    <a:pt x="9090" y="6863"/>
                    <a:pt x="9090" y="6863"/>
                  </a:cubicBezTo>
                  <a:cubicBezTo>
                    <a:pt x="9626" y="2890"/>
                    <a:pt x="9117" y="1792"/>
                    <a:pt x="8559" y="1792"/>
                  </a:cubicBezTo>
                  <a:cubicBezTo>
                    <a:pt x="8444" y="1792"/>
                    <a:pt x="8326" y="1839"/>
                    <a:pt x="8215" y="1917"/>
                  </a:cubicBezTo>
                  <a:cubicBezTo>
                    <a:pt x="7492" y="2374"/>
                    <a:pt x="7150" y="6330"/>
                    <a:pt x="7150" y="6330"/>
                  </a:cubicBezTo>
                  <a:cubicBezTo>
                    <a:pt x="7150" y="6330"/>
                    <a:pt x="7112" y="5493"/>
                    <a:pt x="7150" y="2754"/>
                  </a:cubicBezTo>
                  <a:cubicBezTo>
                    <a:pt x="7177" y="838"/>
                    <a:pt x="6693" y="64"/>
                    <a:pt x="6220" y="64"/>
                  </a:cubicBezTo>
                  <a:cubicBezTo>
                    <a:pt x="6036" y="64"/>
                    <a:pt x="5854" y="182"/>
                    <a:pt x="5704" y="395"/>
                  </a:cubicBezTo>
                  <a:cubicBezTo>
                    <a:pt x="5134" y="1156"/>
                    <a:pt x="5210" y="6140"/>
                    <a:pt x="5210" y="6140"/>
                  </a:cubicBezTo>
                  <a:cubicBezTo>
                    <a:pt x="5210" y="6140"/>
                    <a:pt x="4639" y="5189"/>
                    <a:pt x="4601" y="2412"/>
                  </a:cubicBezTo>
                  <a:cubicBezTo>
                    <a:pt x="4534" y="569"/>
                    <a:pt x="4081" y="1"/>
                    <a:pt x="3652" y="1"/>
                  </a:cubicBezTo>
                  <a:close/>
                  <a:moveTo>
                    <a:pt x="3270" y="21852"/>
                  </a:moveTo>
                  <a:lnTo>
                    <a:pt x="3270" y="21928"/>
                  </a:lnTo>
                  <a:cubicBezTo>
                    <a:pt x="3270" y="21928"/>
                    <a:pt x="3271" y="21902"/>
                    <a:pt x="3274" y="218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51"/>
            <p:cNvSpPr/>
            <p:nvPr/>
          </p:nvSpPr>
          <p:spPr>
            <a:xfrm>
              <a:off x="6525074" y="3138440"/>
              <a:ext cx="149481" cy="437159"/>
            </a:xfrm>
            <a:custGeom>
              <a:avLst/>
              <a:gdLst/>
              <a:ahLst/>
              <a:cxnLst/>
              <a:rect l="l" t="t" r="r" b="b"/>
              <a:pathLst>
                <a:path w="2729" h="7981" extrusionOk="0">
                  <a:moveTo>
                    <a:pt x="472" y="0"/>
                  </a:moveTo>
                  <a:cubicBezTo>
                    <a:pt x="206" y="0"/>
                    <a:pt x="0" y="412"/>
                    <a:pt x="294" y="1323"/>
                  </a:cubicBezTo>
                  <a:cubicBezTo>
                    <a:pt x="636" y="2502"/>
                    <a:pt x="712" y="7942"/>
                    <a:pt x="712" y="7942"/>
                  </a:cubicBezTo>
                  <a:lnTo>
                    <a:pt x="712" y="7980"/>
                  </a:lnTo>
                  <a:lnTo>
                    <a:pt x="2158" y="7980"/>
                  </a:lnTo>
                  <a:cubicBezTo>
                    <a:pt x="2158" y="7980"/>
                    <a:pt x="2082" y="3415"/>
                    <a:pt x="2348" y="2958"/>
                  </a:cubicBezTo>
                  <a:cubicBezTo>
                    <a:pt x="2577" y="2464"/>
                    <a:pt x="2729" y="1703"/>
                    <a:pt x="1854" y="1323"/>
                  </a:cubicBezTo>
                  <a:cubicBezTo>
                    <a:pt x="1017" y="1018"/>
                    <a:pt x="1093" y="371"/>
                    <a:pt x="712" y="105"/>
                  </a:cubicBezTo>
                  <a:cubicBezTo>
                    <a:pt x="635" y="36"/>
                    <a:pt x="551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51"/>
            <p:cNvSpPr/>
            <p:nvPr/>
          </p:nvSpPr>
          <p:spPr>
            <a:xfrm>
              <a:off x="6555749" y="3060933"/>
              <a:ext cx="156328" cy="84682"/>
            </a:xfrm>
            <a:custGeom>
              <a:avLst/>
              <a:gdLst/>
              <a:ahLst/>
              <a:cxnLst/>
              <a:rect l="l" t="t" r="r" b="b"/>
              <a:pathLst>
                <a:path w="2854" h="1546" extrusionOk="0">
                  <a:moveTo>
                    <a:pt x="1299" y="1"/>
                  </a:moveTo>
                  <a:cubicBezTo>
                    <a:pt x="1012" y="1"/>
                    <a:pt x="770" y="53"/>
                    <a:pt x="685" y="189"/>
                  </a:cubicBezTo>
                  <a:cubicBezTo>
                    <a:pt x="685" y="189"/>
                    <a:pt x="0" y="988"/>
                    <a:pt x="685" y="1330"/>
                  </a:cubicBezTo>
                  <a:cubicBezTo>
                    <a:pt x="977" y="1484"/>
                    <a:pt x="1199" y="1546"/>
                    <a:pt x="1394" y="1546"/>
                  </a:cubicBezTo>
                  <a:cubicBezTo>
                    <a:pt x="1630" y="1546"/>
                    <a:pt x="1825" y="1455"/>
                    <a:pt x="2055" y="1330"/>
                  </a:cubicBezTo>
                  <a:cubicBezTo>
                    <a:pt x="2473" y="1102"/>
                    <a:pt x="2854" y="379"/>
                    <a:pt x="2359" y="189"/>
                  </a:cubicBezTo>
                  <a:cubicBezTo>
                    <a:pt x="2084" y="83"/>
                    <a:pt x="1657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51"/>
            <p:cNvSpPr/>
            <p:nvPr/>
          </p:nvSpPr>
          <p:spPr>
            <a:xfrm>
              <a:off x="6524472" y="2728008"/>
              <a:ext cx="135513" cy="320160"/>
            </a:xfrm>
            <a:custGeom>
              <a:avLst/>
              <a:gdLst/>
              <a:ahLst/>
              <a:cxnLst/>
              <a:rect l="l" t="t" r="r" b="b"/>
              <a:pathLst>
                <a:path w="2474" h="5845" extrusionOk="0">
                  <a:moveTo>
                    <a:pt x="1234" y="0"/>
                  </a:moveTo>
                  <a:cubicBezTo>
                    <a:pt x="951" y="0"/>
                    <a:pt x="588" y="176"/>
                    <a:pt x="381" y="218"/>
                  </a:cubicBezTo>
                  <a:cubicBezTo>
                    <a:pt x="1" y="332"/>
                    <a:pt x="495" y="1131"/>
                    <a:pt x="762" y="2044"/>
                  </a:cubicBezTo>
                  <a:cubicBezTo>
                    <a:pt x="1028" y="2919"/>
                    <a:pt x="1256" y="5734"/>
                    <a:pt x="1256" y="5734"/>
                  </a:cubicBezTo>
                  <a:cubicBezTo>
                    <a:pt x="1256" y="5817"/>
                    <a:pt x="1331" y="5844"/>
                    <a:pt x="1443" y="5844"/>
                  </a:cubicBezTo>
                  <a:cubicBezTo>
                    <a:pt x="1639" y="5844"/>
                    <a:pt x="1951" y="5758"/>
                    <a:pt x="2169" y="5734"/>
                  </a:cubicBezTo>
                  <a:cubicBezTo>
                    <a:pt x="2474" y="5658"/>
                    <a:pt x="1598" y="1511"/>
                    <a:pt x="1637" y="560"/>
                  </a:cubicBezTo>
                  <a:cubicBezTo>
                    <a:pt x="1654" y="125"/>
                    <a:pt x="1473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51"/>
            <p:cNvSpPr/>
            <p:nvPr/>
          </p:nvSpPr>
          <p:spPr>
            <a:xfrm>
              <a:off x="6512859" y="2655759"/>
              <a:ext cx="82546" cy="66004"/>
            </a:xfrm>
            <a:custGeom>
              <a:avLst/>
              <a:gdLst/>
              <a:ahLst/>
              <a:cxnLst/>
              <a:rect l="l" t="t" r="r" b="b"/>
              <a:pathLst>
                <a:path w="1507" h="1205" extrusionOk="0">
                  <a:moveTo>
                    <a:pt x="1152" y="1"/>
                  </a:moveTo>
                  <a:cubicBezTo>
                    <a:pt x="1044" y="1"/>
                    <a:pt x="861" y="143"/>
                    <a:pt x="541" y="143"/>
                  </a:cubicBezTo>
                  <a:cubicBezTo>
                    <a:pt x="486" y="143"/>
                    <a:pt x="428" y="139"/>
                    <a:pt x="365" y="129"/>
                  </a:cubicBezTo>
                  <a:cubicBezTo>
                    <a:pt x="356" y="126"/>
                    <a:pt x="347" y="125"/>
                    <a:pt x="339" y="125"/>
                  </a:cubicBezTo>
                  <a:cubicBezTo>
                    <a:pt x="126" y="125"/>
                    <a:pt x="0" y="1010"/>
                    <a:pt x="403" y="1156"/>
                  </a:cubicBezTo>
                  <a:cubicBezTo>
                    <a:pt x="504" y="1190"/>
                    <a:pt x="606" y="1205"/>
                    <a:pt x="703" y="1205"/>
                  </a:cubicBezTo>
                  <a:cubicBezTo>
                    <a:pt x="1045" y="1205"/>
                    <a:pt x="1341" y="1021"/>
                    <a:pt x="1430" y="814"/>
                  </a:cubicBezTo>
                  <a:cubicBezTo>
                    <a:pt x="1506" y="585"/>
                    <a:pt x="1468" y="167"/>
                    <a:pt x="1202" y="15"/>
                  </a:cubicBezTo>
                  <a:cubicBezTo>
                    <a:pt x="1187" y="5"/>
                    <a:pt x="1171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51"/>
            <p:cNvSpPr/>
            <p:nvPr/>
          </p:nvSpPr>
          <p:spPr>
            <a:xfrm>
              <a:off x="6514831" y="2582469"/>
              <a:ext cx="76411" cy="66497"/>
            </a:xfrm>
            <a:custGeom>
              <a:avLst/>
              <a:gdLst/>
              <a:ahLst/>
              <a:cxnLst/>
              <a:rect l="l" t="t" r="r" b="b"/>
              <a:pathLst>
                <a:path w="1395" h="1214" extrusionOk="0">
                  <a:moveTo>
                    <a:pt x="924" y="1"/>
                  </a:moveTo>
                  <a:cubicBezTo>
                    <a:pt x="795" y="1"/>
                    <a:pt x="661" y="147"/>
                    <a:pt x="512" y="147"/>
                  </a:cubicBezTo>
                  <a:cubicBezTo>
                    <a:pt x="490" y="147"/>
                    <a:pt x="466" y="143"/>
                    <a:pt x="443" y="135"/>
                  </a:cubicBezTo>
                  <a:cubicBezTo>
                    <a:pt x="426" y="129"/>
                    <a:pt x="410" y="126"/>
                    <a:pt x="395" y="126"/>
                  </a:cubicBezTo>
                  <a:cubicBezTo>
                    <a:pt x="123" y="126"/>
                    <a:pt x="1" y="1015"/>
                    <a:pt x="253" y="1087"/>
                  </a:cubicBezTo>
                  <a:cubicBezTo>
                    <a:pt x="399" y="1111"/>
                    <a:pt x="671" y="1214"/>
                    <a:pt x="898" y="1214"/>
                  </a:cubicBezTo>
                  <a:cubicBezTo>
                    <a:pt x="1024" y="1214"/>
                    <a:pt x="1136" y="1182"/>
                    <a:pt x="1204" y="1087"/>
                  </a:cubicBezTo>
                  <a:cubicBezTo>
                    <a:pt x="1394" y="782"/>
                    <a:pt x="1242" y="212"/>
                    <a:pt x="1052" y="59"/>
                  </a:cubicBezTo>
                  <a:cubicBezTo>
                    <a:pt x="1009" y="17"/>
                    <a:pt x="967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51"/>
            <p:cNvSpPr/>
            <p:nvPr/>
          </p:nvSpPr>
          <p:spPr>
            <a:xfrm>
              <a:off x="6518337" y="2510658"/>
              <a:ext cx="58281" cy="60526"/>
            </a:xfrm>
            <a:custGeom>
              <a:avLst/>
              <a:gdLst/>
              <a:ahLst/>
              <a:cxnLst/>
              <a:rect l="l" t="t" r="r" b="b"/>
              <a:pathLst>
                <a:path w="1064" h="1105" extrusionOk="0">
                  <a:moveTo>
                    <a:pt x="759" y="1"/>
                  </a:moveTo>
                  <a:cubicBezTo>
                    <a:pt x="689" y="1"/>
                    <a:pt x="522" y="195"/>
                    <a:pt x="287" y="195"/>
                  </a:cubicBezTo>
                  <a:cubicBezTo>
                    <a:pt x="267" y="195"/>
                    <a:pt x="247" y="194"/>
                    <a:pt x="227" y="191"/>
                  </a:cubicBezTo>
                  <a:cubicBezTo>
                    <a:pt x="221" y="190"/>
                    <a:pt x="216" y="190"/>
                    <a:pt x="211" y="190"/>
                  </a:cubicBezTo>
                  <a:cubicBezTo>
                    <a:pt x="0" y="190"/>
                    <a:pt x="41" y="953"/>
                    <a:pt x="227" y="990"/>
                  </a:cubicBezTo>
                  <a:cubicBezTo>
                    <a:pt x="360" y="1066"/>
                    <a:pt x="522" y="1104"/>
                    <a:pt x="664" y="1104"/>
                  </a:cubicBezTo>
                  <a:cubicBezTo>
                    <a:pt x="807" y="1104"/>
                    <a:pt x="931" y="1066"/>
                    <a:pt x="988" y="990"/>
                  </a:cubicBezTo>
                  <a:cubicBezTo>
                    <a:pt x="1064" y="876"/>
                    <a:pt x="797" y="39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51"/>
            <p:cNvSpPr/>
            <p:nvPr/>
          </p:nvSpPr>
          <p:spPr>
            <a:xfrm>
              <a:off x="6520309" y="2413322"/>
              <a:ext cx="48750" cy="83915"/>
            </a:xfrm>
            <a:custGeom>
              <a:avLst/>
              <a:gdLst/>
              <a:ahLst/>
              <a:cxnLst/>
              <a:rect l="l" t="t" r="r" b="b"/>
              <a:pathLst>
                <a:path w="890" h="1532" extrusionOk="0">
                  <a:moveTo>
                    <a:pt x="488" y="0"/>
                  </a:moveTo>
                  <a:cubicBezTo>
                    <a:pt x="444" y="0"/>
                    <a:pt x="396" y="32"/>
                    <a:pt x="343" y="104"/>
                  </a:cubicBezTo>
                  <a:cubicBezTo>
                    <a:pt x="153" y="370"/>
                    <a:pt x="1" y="1207"/>
                    <a:pt x="153" y="1359"/>
                  </a:cubicBezTo>
                  <a:cubicBezTo>
                    <a:pt x="284" y="1491"/>
                    <a:pt x="416" y="1531"/>
                    <a:pt x="547" y="1531"/>
                  </a:cubicBezTo>
                  <a:cubicBezTo>
                    <a:pt x="606" y="1531"/>
                    <a:pt x="665" y="1523"/>
                    <a:pt x="723" y="1511"/>
                  </a:cubicBezTo>
                  <a:cubicBezTo>
                    <a:pt x="890" y="1511"/>
                    <a:pt x="794" y="0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51"/>
            <p:cNvSpPr/>
            <p:nvPr/>
          </p:nvSpPr>
          <p:spPr>
            <a:xfrm>
              <a:off x="6649524" y="2721544"/>
              <a:ext cx="91748" cy="323118"/>
            </a:xfrm>
            <a:custGeom>
              <a:avLst/>
              <a:gdLst/>
              <a:ahLst/>
              <a:cxnLst/>
              <a:rect l="l" t="t" r="r" b="b"/>
              <a:pathLst>
                <a:path w="1675" h="5899" extrusionOk="0">
                  <a:moveTo>
                    <a:pt x="1018" y="1"/>
                  </a:moveTo>
                  <a:cubicBezTo>
                    <a:pt x="808" y="1"/>
                    <a:pt x="526" y="163"/>
                    <a:pt x="343" y="183"/>
                  </a:cubicBezTo>
                  <a:cubicBezTo>
                    <a:pt x="0" y="298"/>
                    <a:pt x="381" y="1096"/>
                    <a:pt x="533" y="2010"/>
                  </a:cubicBezTo>
                  <a:cubicBezTo>
                    <a:pt x="723" y="2961"/>
                    <a:pt x="723" y="5776"/>
                    <a:pt x="723" y="5776"/>
                  </a:cubicBezTo>
                  <a:cubicBezTo>
                    <a:pt x="723" y="5869"/>
                    <a:pt x="793" y="5899"/>
                    <a:pt x="891" y="5899"/>
                  </a:cubicBezTo>
                  <a:cubicBezTo>
                    <a:pt x="1033" y="5899"/>
                    <a:pt x="1235" y="5836"/>
                    <a:pt x="1370" y="5814"/>
                  </a:cubicBezTo>
                  <a:cubicBezTo>
                    <a:pt x="1674" y="5700"/>
                    <a:pt x="1218" y="1515"/>
                    <a:pt x="1294" y="564"/>
                  </a:cubicBezTo>
                  <a:cubicBezTo>
                    <a:pt x="1329" y="122"/>
                    <a:pt x="1201" y="1"/>
                    <a:pt x="1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51"/>
            <p:cNvSpPr/>
            <p:nvPr/>
          </p:nvSpPr>
          <p:spPr>
            <a:xfrm>
              <a:off x="6646348" y="2650938"/>
              <a:ext cx="65730" cy="62827"/>
            </a:xfrm>
            <a:custGeom>
              <a:avLst/>
              <a:gdLst/>
              <a:ahLst/>
              <a:cxnLst/>
              <a:rect l="l" t="t" r="r" b="b"/>
              <a:pathLst>
                <a:path w="1200" h="1147" extrusionOk="0">
                  <a:moveTo>
                    <a:pt x="946" y="0"/>
                  </a:moveTo>
                  <a:cubicBezTo>
                    <a:pt x="857" y="0"/>
                    <a:pt x="731" y="108"/>
                    <a:pt x="539" y="108"/>
                  </a:cubicBezTo>
                  <a:cubicBezTo>
                    <a:pt x="475" y="108"/>
                    <a:pt x="404" y="96"/>
                    <a:pt x="325" y="65"/>
                  </a:cubicBezTo>
                  <a:cubicBezTo>
                    <a:pt x="315" y="59"/>
                    <a:pt x="305" y="56"/>
                    <a:pt x="295" y="56"/>
                  </a:cubicBezTo>
                  <a:cubicBezTo>
                    <a:pt x="120" y="56"/>
                    <a:pt x="0" y="984"/>
                    <a:pt x="325" y="1092"/>
                  </a:cubicBezTo>
                  <a:cubicBezTo>
                    <a:pt x="401" y="1130"/>
                    <a:pt x="482" y="1147"/>
                    <a:pt x="562" y="1147"/>
                  </a:cubicBezTo>
                  <a:cubicBezTo>
                    <a:pt x="803" y="1147"/>
                    <a:pt x="1038" y="997"/>
                    <a:pt x="1124" y="826"/>
                  </a:cubicBezTo>
                  <a:cubicBezTo>
                    <a:pt x="1200" y="597"/>
                    <a:pt x="1162" y="141"/>
                    <a:pt x="1009" y="27"/>
                  </a:cubicBezTo>
                  <a:cubicBezTo>
                    <a:pt x="991" y="8"/>
                    <a:pt x="970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51"/>
            <p:cNvSpPr/>
            <p:nvPr/>
          </p:nvSpPr>
          <p:spPr>
            <a:xfrm>
              <a:off x="6649963" y="2577704"/>
              <a:ext cx="57952" cy="63539"/>
            </a:xfrm>
            <a:custGeom>
              <a:avLst/>
              <a:gdLst/>
              <a:ahLst/>
              <a:cxnLst/>
              <a:rect l="l" t="t" r="r" b="b"/>
              <a:pathLst>
                <a:path w="1058" h="1160" extrusionOk="0">
                  <a:moveTo>
                    <a:pt x="758" y="0"/>
                  </a:moveTo>
                  <a:cubicBezTo>
                    <a:pt x="669" y="0"/>
                    <a:pt x="560" y="84"/>
                    <a:pt x="447" y="84"/>
                  </a:cubicBezTo>
                  <a:cubicBezTo>
                    <a:pt x="423" y="84"/>
                    <a:pt x="398" y="80"/>
                    <a:pt x="373" y="70"/>
                  </a:cubicBezTo>
                  <a:cubicBezTo>
                    <a:pt x="363" y="64"/>
                    <a:pt x="353" y="61"/>
                    <a:pt x="343" y="61"/>
                  </a:cubicBezTo>
                  <a:cubicBezTo>
                    <a:pt x="163" y="61"/>
                    <a:pt x="0" y="985"/>
                    <a:pt x="144" y="1021"/>
                  </a:cubicBezTo>
                  <a:cubicBezTo>
                    <a:pt x="273" y="1047"/>
                    <a:pt x="488" y="1159"/>
                    <a:pt x="673" y="1159"/>
                  </a:cubicBezTo>
                  <a:cubicBezTo>
                    <a:pt x="762" y="1159"/>
                    <a:pt x="844" y="1133"/>
                    <a:pt x="905" y="1059"/>
                  </a:cubicBezTo>
                  <a:cubicBezTo>
                    <a:pt x="1058" y="831"/>
                    <a:pt x="943" y="222"/>
                    <a:pt x="867" y="70"/>
                  </a:cubicBezTo>
                  <a:cubicBezTo>
                    <a:pt x="836" y="18"/>
                    <a:pt x="799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51"/>
            <p:cNvSpPr/>
            <p:nvPr/>
          </p:nvSpPr>
          <p:spPr>
            <a:xfrm>
              <a:off x="6659932" y="2508358"/>
              <a:ext cx="45901" cy="58938"/>
            </a:xfrm>
            <a:custGeom>
              <a:avLst/>
              <a:gdLst/>
              <a:ahLst/>
              <a:cxnLst/>
              <a:rect l="l" t="t" r="r" b="b"/>
              <a:pathLst>
                <a:path w="838" h="1076" extrusionOk="0">
                  <a:moveTo>
                    <a:pt x="560" y="0"/>
                  </a:moveTo>
                  <a:cubicBezTo>
                    <a:pt x="514" y="0"/>
                    <a:pt x="390" y="161"/>
                    <a:pt x="234" y="161"/>
                  </a:cubicBezTo>
                  <a:cubicBezTo>
                    <a:pt x="220" y="161"/>
                    <a:pt x="205" y="160"/>
                    <a:pt x="191" y="157"/>
                  </a:cubicBezTo>
                  <a:cubicBezTo>
                    <a:pt x="182" y="153"/>
                    <a:pt x="174" y="152"/>
                    <a:pt x="166" y="152"/>
                  </a:cubicBezTo>
                  <a:cubicBezTo>
                    <a:pt x="1" y="152"/>
                    <a:pt x="7" y="883"/>
                    <a:pt x="153" y="956"/>
                  </a:cubicBezTo>
                  <a:cubicBezTo>
                    <a:pt x="275" y="1037"/>
                    <a:pt x="419" y="1075"/>
                    <a:pt x="533" y="1075"/>
                  </a:cubicBezTo>
                  <a:cubicBezTo>
                    <a:pt x="631" y="1075"/>
                    <a:pt x="706" y="1047"/>
                    <a:pt x="723" y="994"/>
                  </a:cubicBezTo>
                  <a:cubicBezTo>
                    <a:pt x="837" y="842"/>
                    <a:pt x="647" y="43"/>
                    <a:pt x="571" y="5"/>
                  </a:cubicBezTo>
                  <a:cubicBezTo>
                    <a:pt x="568" y="2"/>
                    <a:pt x="5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51"/>
            <p:cNvSpPr/>
            <p:nvPr/>
          </p:nvSpPr>
          <p:spPr>
            <a:xfrm>
              <a:off x="6664095" y="2409050"/>
              <a:ext cx="37466" cy="82929"/>
            </a:xfrm>
            <a:custGeom>
              <a:avLst/>
              <a:gdLst/>
              <a:ahLst/>
              <a:cxnLst/>
              <a:rect l="l" t="t" r="r" b="b"/>
              <a:pathLst>
                <a:path w="684" h="1514" extrusionOk="0">
                  <a:moveTo>
                    <a:pt x="433" y="1"/>
                  </a:moveTo>
                  <a:cubicBezTo>
                    <a:pt x="396" y="1"/>
                    <a:pt x="354" y="33"/>
                    <a:pt x="305" y="106"/>
                  </a:cubicBezTo>
                  <a:cubicBezTo>
                    <a:pt x="115" y="334"/>
                    <a:pt x="1" y="1133"/>
                    <a:pt x="115" y="1323"/>
                  </a:cubicBezTo>
                  <a:cubicBezTo>
                    <a:pt x="267" y="1513"/>
                    <a:pt x="419" y="1513"/>
                    <a:pt x="571" y="1513"/>
                  </a:cubicBezTo>
                  <a:cubicBezTo>
                    <a:pt x="671" y="1480"/>
                    <a:pt x="68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51"/>
            <p:cNvSpPr/>
            <p:nvPr/>
          </p:nvSpPr>
          <p:spPr>
            <a:xfrm>
              <a:off x="6749545" y="2774129"/>
              <a:ext cx="78766" cy="275244"/>
            </a:xfrm>
            <a:custGeom>
              <a:avLst/>
              <a:gdLst/>
              <a:ahLst/>
              <a:cxnLst/>
              <a:rect l="l" t="t" r="r" b="b"/>
              <a:pathLst>
                <a:path w="1438" h="5025" extrusionOk="0">
                  <a:moveTo>
                    <a:pt x="965" y="0"/>
                  </a:moveTo>
                  <a:cubicBezTo>
                    <a:pt x="757" y="0"/>
                    <a:pt x="516" y="60"/>
                    <a:pt x="381" y="60"/>
                  </a:cubicBezTo>
                  <a:cubicBezTo>
                    <a:pt x="0" y="60"/>
                    <a:pt x="267" y="783"/>
                    <a:pt x="343" y="1620"/>
                  </a:cubicBezTo>
                  <a:cubicBezTo>
                    <a:pt x="381" y="2419"/>
                    <a:pt x="38" y="4816"/>
                    <a:pt x="38" y="4816"/>
                  </a:cubicBezTo>
                  <a:cubicBezTo>
                    <a:pt x="38" y="4978"/>
                    <a:pt x="154" y="5025"/>
                    <a:pt x="343" y="5025"/>
                  </a:cubicBezTo>
                  <a:cubicBezTo>
                    <a:pt x="420" y="5025"/>
                    <a:pt x="510" y="5017"/>
                    <a:pt x="609" y="5006"/>
                  </a:cubicBezTo>
                  <a:cubicBezTo>
                    <a:pt x="913" y="5006"/>
                    <a:pt x="1142" y="1278"/>
                    <a:pt x="1332" y="517"/>
                  </a:cubicBezTo>
                  <a:cubicBezTo>
                    <a:pt x="1438" y="94"/>
                    <a:pt x="122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51"/>
            <p:cNvSpPr/>
            <p:nvPr/>
          </p:nvSpPr>
          <p:spPr>
            <a:xfrm>
              <a:off x="6748230" y="2710425"/>
              <a:ext cx="72193" cy="56418"/>
            </a:xfrm>
            <a:custGeom>
              <a:avLst/>
              <a:gdLst/>
              <a:ahLst/>
              <a:cxnLst/>
              <a:rect l="l" t="t" r="r" b="b"/>
              <a:pathLst>
                <a:path w="1318" h="1030" extrusionOk="0">
                  <a:moveTo>
                    <a:pt x="417" y="1"/>
                  </a:moveTo>
                  <a:cubicBezTo>
                    <a:pt x="230" y="1"/>
                    <a:pt x="0" y="737"/>
                    <a:pt x="291" y="919"/>
                  </a:cubicBezTo>
                  <a:cubicBezTo>
                    <a:pt x="429" y="996"/>
                    <a:pt x="580" y="1029"/>
                    <a:pt x="718" y="1029"/>
                  </a:cubicBezTo>
                  <a:cubicBezTo>
                    <a:pt x="921" y="1029"/>
                    <a:pt x="1098" y="956"/>
                    <a:pt x="1166" y="843"/>
                  </a:cubicBezTo>
                  <a:cubicBezTo>
                    <a:pt x="1242" y="653"/>
                    <a:pt x="1318" y="310"/>
                    <a:pt x="1166" y="120"/>
                  </a:cubicBezTo>
                  <a:cubicBezTo>
                    <a:pt x="1128" y="69"/>
                    <a:pt x="1073" y="57"/>
                    <a:pt x="1004" y="57"/>
                  </a:cubicBezTo>
                  <a:cubicBezTo>
                    <a:pt x="935" y="57"/>
                    <a:pt x="852" y="69"/>
                    <a:pt x="757" y="69"/>
                  </a:cubicBezTo>
                  <a:cubicBezTo>
                    <a:pt x="663" y="69"/>
                    <a:pt x="557" y="57"/>
                    <a:pt x="443" y="6"/>
                  </a:cubicBezTo>
                  <a:cubicBezTo>
                    <a:pt x="434" y="3"/>
                    <a:pt x="426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51"/>
            <p:cNvSpPr/>
            <p:nvPr/>
          </p:nvSpPr>
          <p:spPr>
            <a:xfrm>
              <a:off x="6760664" y="2647597"/>
              <a:ext cx="61841" cy="54665"/>
            </a:xfrm>
            <a:custGeom>
              <a:avLst/>
              <a:gdLst/>
              <a:ahLst/>
              <a:cxnLst/>
              <a:rect l="l" t="t" r="r" b="b"/>
              <a:pathLst>
                <a:path w="1129" h="998" extrusionOk="0">
                  <a:moveTo>
                    <a:pt x="481" y="1"/>
                  </a:moveTo>
                  <a:cubicBezTo>
                    <a:pt x="287" y="1"/>
                    <a:pt x="0" y="701"/>
                    <a:pt x="178" y="773"/>
                  </a:cubicBezTo>
                  <a:cubicBezTo>
                    <a:pt x="316" y="855"/>
                    <a:pt x="553" y="998"/>
                    <a:pt x="746" y="998"/>
                  </a:cubicBezTo>
                  <a:cubicBezTo>
                    <a:pt x="819" y="998"/>
                    <a:pt x="886" y="977"/>
                    <a:pt x="939" y="925"/>
                  </a:cubicBezTo>
                  <a:cubicBezTo>
                    <a:pt x="1129" y="734"/>
                    <a:pt x="1129" y="202"/>
                    <a:pt x="1015" y="88"/>
                  </a:cubicBezTo>
                  <a:cubicBezTo>
                    <a:pt x="994" y="46"/>
                    <a:pt x="961" y="33"/>
                    <a:pt x="921" y="33"/>
                  </a:cubicBezTo>
                  <a:cubicBezTo>
                    <a:pt x="856" y="33"/>
                    <a:pt x="771" y="67"/>
                    <a:pt x="683" y="67"/>
                  </a:cubicBezTo>
                  <a:cubicBezTo>
                    <a:pt x="628" y="67"/>
                    <a:pt x="573" y="54"/>
                    <a:pt x="520" y="12"/>
                  </a:cubicBezTo>
                  <a:cubicBezTo>
                    <a:pt x="508" y="4"/>
                    <a:pt x="494" y="1"/>
                    <a:pt x="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51"/>
            <p:cNvSpPr/>
            <p:nvPr/>
          </p:nvSpPr>
          <p:spPr>
            <a:xfrm>
              <a:off x="6780986" y="2591507"/>
              <a:ext cx="45737" cy="48914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703" y="1"/>
                  </a:moveTo>
                  <a:cubicBezTo>
                    <a:pt x="608" y="1"/>
                    <a:pt x="480" y="54"/>
                    <a:pt x="347" y="54"/>
                  </a:cubicBezTo>
                  <a:cubicBezTo>
                    <a:pt x="319" y="54"/>
                    <a:pt x="291" y="52"/>
                    <a:pt x="263" y="47"/>
                  </a:cubicBezTo>
                  <a:cubicBezTo>
                    <a:pt x="258" y="45"/>
                    <a:pt x="253" y="45"/>
                    <a:pt x="247" y="45"/>
                  </a:cubicBezTo>
                  <a:cubicBezTo>
                    <a:pt x="69" y="45"/>
                    <a:pt x="0" y="657"/>
                    <a:pt x="111" y="731"/>
                  </a:cubicBezTo>
                  <a:cubicBezTo>
                    <a:pt x="300" y="812"/>
                    <a:pt x="488" y="893"/>
                    <a:pt x="622" y="893"/>
                  </a:cubicBezTo>
                  <a:cubicBezTo>
                    <a:pt x="678" y="893"/>
                    <a:pt x="725" y="879"/>
                    <a:pt x="758" y="845"/>
                  </a:cubicBezTo>
                  <a:cubicBezTo>
                    <a:pt x="834" y="769"/>
                    <a:pt x="796" y="8"/>
                    <a:pt x="758" y="8"/>
                  </a:cubicBezTo>
                  <a:cubicBezTo>
                    <a:pt x="741" y="3"/>
                    <a:pt x="72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51"/>
            <p:cNvSpPr/>
            <p:nvPr/>
          </p:nvSpPr>
          <p:spPr>
            <a:xfrm>
              <a:off x="6780822" y="2506441"/>
              <a:ext cx="42451" cy="69017"/>
            </a:xfrm>
            <a:custGeom>
              <a:avLst/>
              <a:gdLst/>
              <a:ahLst/>
              <a:cxnLst/>
              <a:rect l="l" t="t" r="r" b="b"/>
              <a:pathLst>
                <a:path w="775" h="1260" extrusionOk="0">
                  <a:moveTo>
                    <a:pt x="464" y="0"/>
                  </a:moveTo>
                  <a:cubicBezTo>
                    <a:pt x="428" y="0"/>
                    <a:pt x="387" y="24"/>
                    <a:pt x="342" y="78"/>
                  </a:cubicBezTo>
                  <a:cubicBezTo>
                    <a:pt x="152" y="268"/>
                    <a:pt x="0" y="991"/>
                    <a:pt x="152" y="1143"/>
                  </a:cubicBezTo>
                  <a:cubicBezTo>
                    <a:pt x="266" y="1257"/>
                    <a:pt x="457" y="1257"/>
                    <a:pt x="609" y="1257"/>
                  </a:cubicBezTo>
                  <a:cubicBezTo>
                    <a:pt x="613" y="1259"/>
                    <a:pt x="617" y="1260"/>
                    <a:pt x="621" y="1260"/>
                  </a:cubicBezTo>
                  <a:cubicBezTo>
                    <a:pt x="774" y="1260"/>
                    <a:pt x="730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51"/>
            <p:cNvSpPr/>
            <p:nvPr/>
          </p:nvSpPr>
          <p:spPr>
            <a:xfrm>
              <a:off x="6695372" y="3086787"/>
              <a:ext cx="156328" cy="84573"/>
            </a:xfrm>
            <a:custGeom>
              <a:avLst/>
              <a:gdLst/>
              <a:ahLst/>
              <a:cxnLst/>
              <a:rect l="l" t="t" r="r" b="b"/>
              <a:pathLst>
                <a:path w="2854" h="1544" extrusionOk="0">
                  <a:moveTo>
                    <a:pt x="1527" y="1"/>
                  </a:moveTo>
                  <a:cubicBezTo>
                    <a:pt x="1174" y="1"/>
                    <a:pt x="762" y="70"/>
                    <a:pt x="495" y="173"/>
                  </a:cubicBezTo>
                  <a:cubicBezTo>
                    <a:pt x="0" y="363"/>
                    <a:pt x="381" y="1086"/>
                    <a:pt x="799" y="1314"/>
                  </a:cubicBezTo>
                  <a:cubicBezTo>
                    <a:pt x="1021" y="1456"/>
                    <a:pt x="1211" y="1544"/>
                    <a:pt x="1438" y="1544"/>
                  </a:cubicBezTo>
                  <a:cubicBezTo>
                    <a:pt x="1637" y="1544"/>
                    <a:pt x="1865" y="1475"/>
                    <a:pt x="2169" y="1314"/>
                  </a:cubicBezTo>
                  <a:cubicBezTo>
                    <a:pt x="2854" y="1010"/>
                    <a:pt x="2169" y="173"/>
                    <a:pt x="2169" y="173"/>
                  </a:cubicBezTo>
                  <a:cubicBezTo>
                    <a:pt x="2081" y="51"/>
                    <a:pt x="1826" y="1"/>
                    <a:pt x="1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51"/>
            <p:cNvSpPr/>
            <p:nvPr/>
          </p:nvSpPr>
          <p:spPr>
            <a:xfrm>
              <a:off x="6780822" y="2848459"/>
              <a:ext cx="118807" cy="227700"/>
            </a:xfrm>
            <a:custGeom>
              <a:avLst/>
              <a:gdLst/>
              <a:ahLst/>
              <a:cxnLst/>
              <a:rect l="l" t="t" r="r" b="b"/>
              <a:pathLst>
                <a:path w="2169" h="4157" extrusionOk="0">
                  <a:moveTo>
                    <a:pt x="1276" y="0"/>
                  </a:moveTo>
                  <a:cubicBezTo>
                    <a:pt x="1153" y="0"/>
                    <a:pt x="1057" y="83"/>
                    <a:pt x="1027" y="339"/>
                  </a:cubicBezTo>
                  <a:cubicBezTo>
                    <a:pt x="989" y="1024"/>
                    <a:pt x="0" y="3877"/>
                    <a:pt x="228" y="3953"/>
                  </a:cubicBezTo>
                  <a:cubicBezTo>
                    <a:pt x="355" y="4055"/>
                    <a:pt x="567" y="4156"/>
                    <a:pt x="705" y="4156"/>
                  </a:cubicBezTo>
                  <a:cubicBezTo>
                    <a:pt x="774" y="4156"/>
                    <a:pt x="824" y="4131"/>
                    <a:pt x="837" y="4068"/>
                  </a:cubicBezTo>
                  <a:cubicBezTo>
                    <a:pt x="837" y="4068"/>
                    <a:pt x="1217" y="2127"/>
                    <a:pt x="1522" y="1481"/>
                  </a:cubicBezTo>
                  <a:cubicBezTo>
                    <a:pt x="1788" y="872"/>
                    <a:pt x="2169" y="339"/>
                    <a:pt x="1902" y="263"/>
                  </a:cubicBezTo>
                  <a:cubicBezTo>
                    <a:pt x="1718" y="194"/>
                    <a:pt x="1465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51"/>
            <p:cNvSpPr/>
            <p:nvPr/>
          </p:nvSpPr>
          <p:spPr>
            <a:xfrm>
              <a:off x="6853728" y="2802174"/>
              <a:ext cx="56309" cy="50557"/>
            </a:xfrm>
            <a:custGeom>
              <a:avLst/>
              <a:gdLst/>
              <a:ahLst/>
              <a:cxnLst/>
              <a:rect l="l" t="t" r="r" b="b"/>
              <a:pathLst>
                <a:path w="1028" h="923" extrusionOk="0">
                  <a:moveTo>
                    <a:pt x="264" y="1"/>
                  </a:moveTo>
                  <a:cubicBezTo>
                    <a:pt x="252" y="1"/>
                    <a:pt x="241" y="2"/>
                    <a:pt x="229" y="5"/>
                  </a:cubicBezTo>
                  <a:cubicBezTo>
                    <a:pt x="77" y="119"/>
                    <a:pt x="1" y="385"/>
                    <a:pt x="39" y="576"/>
                  </a:cubicBezTo>
                  <a:cubicBezTo>
                    <a:pt x="73" y="749"/>
                    <a:pt x="362" y="923"/>
                    <a:pt x="614" y="923"/>
                  </a:cubicBezTo>
                  <a:cubicBezTo>
                    <a:pt x="638" y="923"/>
                    <a:pt x="662" y="921"/>
                    <a:pt x="685" y="918"/>
                  </a:cubicBezTo>
                  <a:cubicBezTo>
                    <a:pt x="1028" y="804"/>
                    <a:pt x="1028" y="157"/>
                    <a:pt x="838" y="157"/>
                  </a:cubicBezTo>
                  <a:cubicBezTo>
                    <a:pt x="814" y="160"/>
                    <a:pt x="791" y="161"/>
                    <a:pt x="770" y="161"/>
                  </a:cubicBezTo>
                  <a:cubicBezTo>
                    <a:pt x="531" y="161"/>
                    <a:pt x="394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51"/>
            <p:cNvSpPr/>
            <p:nvPr/>
          </p:nvSpPr>
          <p:spPr>
            <a:xfrm>
              <a:off x="6866217" y="2751561"/>
              <a:ext cx="47983" cy="48312"/>
            </a:xfrm>
            <a:custGeom>
              <a:avLst/>
              <a:gdLst/>
              <a:ahLst/>
              <a:cxnLst/>
              <a:rect l="l" t="t" r="r" b="b"/>
              <a:pathLst>
                <a:path w="876" h="882" extrusionOk="0">
                  <a:moveTo>
                    <a:pt x="341" y="0"/>
                  </a:moveTo>
                  <a:cubicBezTo>
                    <a:pt x="328" y="0"/>
                    <a:pt x="316" y="5"/>
                    <a:pt x="305" y="16"/>
                  </a:cubicBezTo>
                  <a:cubicBezTo>
                    <a:pt x="153" y="130"/>
                    <a:pt x="1" y="548"/>
                    <a:pt x="115" y="739"/>
                  </a:cubicBezTo>
                  <a:cubicBezTo>
                    <a:pt x="153" y="853"/>
                    <a:pt x="267" y="881"/>
                    <a:pt x="391" y="881"/>
                  </a:cubicBezTo>
                  <a:cubicBezTo>
                    <a:pt x="514" y="881"/>
                    <a:pt x="648" y="853"/>
                    <a:pt x="724" y="853"/>
                  </a:cubicBezTo>
                  <a:cubicBezTo>
                    <a:pt x="872" y="779"/>
                    <a:pt x="876" y="128"/>
                    <a:pt x="701" y="128"/>
                  </a:cubicBezTo>
                  <a:cubicBezTo>
                    <a:pt x="696" y="128"/>
                    <a:pt x="691" y="129"/>
                    <a:pt x="686" y="130"/>
                  </a:cubicBezTo>
                  <a:cubicBezTo>
                    <a:pt x="671" y="133"/>
                    <a:pt x="656" y="134"/>
                    <a:pt x="643" y="134"/>
                  </a:cubicBezTo>
                  <a:cubicBezTo>
                    <a:pt x="504" y="134"/>
                    <a:pt x="409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51"/>
            <p:cNvSpPr/>
            <p:nvPr/>
          </p:nvSpPr>
          <p:spPr>
            <a:xfrm>
              <a:off x="6878761" y="2704454"/>
              <a:ext cx="45901" cy="40479"/>
            </a:xfrm>
            <a:custGeom>
              <a:avLst/>
              <a:gdLst/>
              <a:ahLst/>
              <a:cxnLst/>
              <a:rect l="l" t="t" r="r" b="b"/>
              <a:pathLst>
                <a:path w="838" h="739" extrusionOk="0">
                  <a:moveTo>
                    <a:pt x="305" y="1"/>
                  </a:moveTo>
                  <a:cubicBezTo>
                    <a:pt x="266" y="1"/>
                    <a:pt x="0" y="571"/>
                    <a:pt x="76" y="648"/>
                  </a:cubicBezTo>
                  <a:cubicBezTo>
                    <a:pt x="97" y="710"/>
                    <a:pt x="176" y="739"/>
                    <a:pt x="280" y="739"/>
                  </a:cubicBezTo>
                  <a:cubicBezTo>
                    <a:pt x="366" y="739"/>
                    <a:pt x="468" y="720"/>
                    <a:pt x="571" y="686"/>
                  </a:cubicBezTo>
                  <a:cubicBezTo>
                    <a:pt x="685" y="686"/>
                    <a:pt x="837" y="115"/>
                    <a:pt x="647" y="115"/>
                  </a:cubicBezTo>
                  <a:cubicBezTo>
                    <a:pt x="457" y="115"/>
                    <a:pt x="343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51"/>
            <p:cNvSpPr/>
            <p:nvPr/>
          </p:nvSpPr>
          <p:spPr>
            <a:xfrm>
              <a:off x="6890428" y="2636094"/>
              <a:ext cx="36316" cy="59267"/>
            </a:xfrm>
            <a:custGeom>
              <a:avLst/>
              <a:gdLst/>
              <a:ahLst/>
              <a:cxnLst/>
              <a:rect l="l" t="t" r="r" b="b"/>
              <a:pathLst>
                <a:path w="663" h="1082" extrusionOk="0">
                  <a:moveTo>
                    <a:pt x="402" y="0"/>
                  </a:moveTo>
                  <a:cubicBezTo>
                    <a:pt x="200" y="0"/>
                    <a:pt x="1" y="994"/>
                    <a:pt x="130" y="1059"/>
                  </a:cubicBezTo>
                  <a:cubicBezTo>
                    <a:pt x="171" y="1073"/>
                    <a:pt x="213" y="1081"/>
                    <a:pt x="257" y="1081"/>
                  </a:cubicBezTo>
                  <a:cubicBezTo>
                    <a:pt x="332" y="1081"/>
                    <a:pt x="414" y="1055"/>
                    <a:pt x="510" y="983"/>
                  </a:cubicBezTo>
                  <a:cubicBezTo>
                    <a:pt x="662" y="906"/>
                    <a:pt x="624" y="298"/>
                    <a:pt x="510" y="108"/>
                  </a:cubicBezTo>
                  <a:cubicBezTo>
                    <a:pt x="475" y="32"/>
                    <a:pt x="439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51"/>
            <p:cNvSpPr/>
            <p:nvPr/>
          </p:nvSpPr>
          <p:spPr>
            <a:xfrm>
              <a:off x="6393174" y="2885651"/>
              <a:ext cx="175116" cy="241667"/>
            </a:xfrm>
            <a:custGeom>
              <a:avLst/>
              <a:gdLst/>
              <a:ahLst/>
              <a:cxnLst/>
              <a:rect l="l" t="t" r="r" b="b"/>
              <a:pathLst>
                <a:path w="3197" h="4412" extrusionOk="0">
                  <a:moveTo>
                    <a:pt x="936" y="0"/>
                  </a:moveTo>
                  <a:cubicBezTo>
                    <a:pt x="707" y="0"/>
                    <a:pt x="439" y="298"/>
                    <a:pt x="267" y="421"/>
                  </a:cubicBezTo>
                  <a:cubicBezTo>
                    <a:pt x="1" y="573"/>
                    <a:pt x="533" y="1068"/>
                    <a:pt x="990" y="1677"/>
                  </a:cubicBezTo>
                  <a:cubicBezTo>
                    <a:pt x="1408" y="2285"/>
                    <a:pt x="2322" y="4340"/>
                    <a:pt x="2322" y="4340"/>
                  </a:cubicBezTo>
                  <a:cubicBezTo>
                    <a:pt x="2342" y="4390"/>
                    <a:pt x="2381" y="4411"/>
                    <a:pt x="2432" y="4411"/>
                  </a:cubicBezTo>
                  <a:cubicBezTo>
                    <a:pt x="2572" y="4411"/>
                    <a:pt x="2801" y="4251"/>
                    <a:pt x="2968" y="4111"/>
                  </a:cubicBezTo>
                  <a:cubicBezTo>
                    <a:pt x="3197" y="3921"/>
                    <a:pt x="1485" y="1068"/>
                    <a:pt x="1256" y="345"/>
                  </a:cubicBezTo>
                  <a:cubicBezTo>
                    <a:pt x="1176" y="89"/>
                    <a:pt x="1062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51"/>
            <p:cNvSpPr/>
            <p:nvPr/>
          </p:nvSpPr>
          <p:spPr>
            <a:xfrm>
              <a:off x="6383150" y="2840407"/>
              <a:ext cx="58007" cy="50557"/>
            </a:xfrm>
            <a:custGeom>
              <a:avLst/>
              <a:gdLst/>
              <a:ahLst/>
              <a:cxnLst/>
              <a:rect l="l" t="t" r="r" b="b"/>
              <a:pathLst>
                <a:path w="1059" h="923" extrusionOk="0">
                  <a:moveTo>
                    <a:pt x="853" y="1"/>
                  </a:moveTo>
                  <a:cubicBezTo>
                    <a:pt x="739" y="1"/>
                    <a:pt x="595" y="97"/>
                    <a:pt x="420" y="97"/>
                  </a:cubicBezTo>
                  <a:cubicBezTo>
                    <a:pt x="369" y="97"/>
                    <a:pt x="316" y="89"/>
                    <a:pt x="260" y="68"/>
                  </a:cubicBezTo>
                  <a:cubicBezTo>
                    <a:pt x="255" y="67"/>
                    <a:pt x="250" y="66"/>
                    <a:pt x="246" y="66"/>
                  </a:cubicBezTo>
                  <a:cubicBezTo>
                    <a:pt x="66" y="66"/>
                    <a:pt x="0" y="755"/>
                    <a:pt x="260" y="867"/>
                  </a:cubicBezTo>
                  <a:cubicBezTo>
                    <a:pt x="347" y="905"/>
                    <a:pt x="434" y="922"/>
                    <a:pt x="517" y="922"/>
                  </a:cubicBezTo>
                  <a:cubicBezTo>
                    <a:pt x="759" y="922"/>
                    <a:pt x="964" y="780"/>
                    <a:pt x="1021" y="638"/>
                  </a:cubicBezTo>
                  <a:cubicBezTo>
                    <a:pt x="1059" y="448"/>
                    <a:pt x="1059" y="182"/>
                    <a:pt x="945" y="30"/>
                  </a:cubicBezTo>
                  <a:cubicBezTo>
                    <a:pt x="917" y="9"/>
                    <a:pt x="886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51"/>
            <p:cNvSpPr/>
            <p:nvPr/>
          </p:nvSpPr>
          <p:spPr>
            <a:xfrm>
              <a:off x="6383205" y="2787001"/>
              <a:ext cx="53789" cy="49188"/>
            </a:xfrm>
            <a:custGeom>
              <a:avLst/>
              <a:gdLst/>
              <a:ahLst/>
              <a:cxnLst/>
              <a:rect l="l" t="t" r="r" b="b"/>
              <a:pathLst>
                <a:path w="982" h="898" extrusionOk="0">
                  <a:moveTo>
                    <a:pt x="688" y="0"/>
                  </a:moveTo>
                  <a:cubicBezTo>
                    <a:pt x="600" y="0"/>
                    <a:pt x="493" y="70"/>
                    <a:pt x="383" y="70"/>
                  </a:cubicBezTo>
                  <a:cubicBezTo>
                    <a:pt x="354" y="70"/>
                    <a:pt x="326" y="65"/>
                    <a:pt x="297" y="54"/>
                  </a:cubicBezTo>
                  <a:cubicBezTo>
                    <a:pt x="284" y="46"/>
                    <a:pt x="271" y="42"/>
                    <a:pt x="258" y="42"/>
                  </a:cubicBezTo>
                  <a:cubicBezTo>
                    <a:pt x="92" y="42"/>
                    <a:pt x="1" y="706"/>
                    <a:pt x="107" y="776"/>
                  </a:cubicBezTo>
                  <a:cubicBezTo>
                    <a:pt x="210" y="802"/>
                    <a:pt x="435" y="898"/>
                    <a:pt x="617" y="898"/>
                  </a:cubicBezTo>
                  <a:cubicBezTo>
                    <a:pt x="703" y="898"/>
                    <a:pt x="780" y="876"/>
                    <a:pt x="830" y="815"/>
                  </a:cubicBezTo>
                  <a:cubicBezTo>
                    <a:pt x="982" y="624"/>
                    <a:pt x="868" y="206"/>
                    <a:pt x="792" y="54"/>
                  </a:cubicBezTo>
                  <a:cubicBezTo>
                    <a:pt x="762" y="14"/>
                    <a:pt x="727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51"/>
            <p:cNvSpPr/>
            <p:nvPr/>
          </p:nvSpPr>
          <p:spPr>
            <a:xfrm>
              <a:off x="6389285" y="2734745"/>
              <a:ext cx="45628" cy="44861"/>
            </a:xfrm>
            <a:custGeom>
              <a:avLst/>
              <a:gdLst/>
              <a:ahLst/>
              <a:cxnLst/>
              <a:rect l="l" t="t" r="r" b="b"/>
              <a:pathLst>
                <a:path w="833" h="819" extrusionOk="0">
                  <a:moveTo>
                    <a:pt x="538" y="0"/>
                  </a:moveTo>
                  <a:cubicBezTo>
                    <a:pt x="483" y="0"/>
                    <a:pt x="372" y="100"/>
                    <a:pt x="238" y="100"/>
                  </a:cubicBezTo>
                  <a:cubicBezTo>
                    <a:pt x="221" y="100"/>
                    <a:pt x="204" y="98"/>
                    <a:pt x="186" y="95"/>
                  </a:cubicBezTo>
                  <a:cubicBezTo>
                    <a:pt x="180" y="93"/>
                    <a:pt x="175" y="93"/>
                    <a:pt x="169" y="93"/>
                  </a:cubicBezTo>
                  <a:cubicBezTo>
                    <a:pt x="0" y="93"/>
                    <a:pt x="74" y="666"/>
                    <a:pt x="148" y="703"/>
                  </a:cubicBezTo>
                  <a:cubicBezTo>
                    <a:pt x="295" y="777"/>
                    <a:pt x="459" y="819"/>
                    <a:pt x="576" y="819"/>
                  </a:cubicBezTo>
                  <a:cubicBezTo>
                    <a:pt x="641" y="819"/>
                    <a:pt x="692" y="806"/>
                    <a:pt x="719" y="779"/>
                  </a:cubicBezTo>
                  <a:cubicBezTo>
                    <a:pt x="833" y="665"/>
                    <a:pt x="643" y="57"/>
                    <a:pt x="566" y="18"/>
                  </a:cubicBezTo>
                  <a:cubicBezTo>
                    <a:pt x="560" y="6"/>
                    <a:pt x="550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51"/>
            <p:cNvSpPr/>
            <p:nvPr/>
          </p:nvSpPr>
          <p:spPr>
            <a:xfrm>
              <a:off x="6393174" y="2660688"/>
              <a:ext cx="34453" cy="60526"/>
            </a:xfrm>
            <a:custGeom>
              <a:avLst/>
              <a:gdLst/>
              <a:ahLst/>
              <a:cxnLst/>
              <a:rect l="l" t="t" r="r" b="b"/>
              <a:pathLst>
                <a:path w="629" h="1105" extrusionOk="0">
                  <a:moveTo>
                    <a:pt x="383" y="1"/>
                  </a:moveTo>
                  <a:cubicBezTo>
                    <a:pt x="349" y="1"/>
                    <a:pt x="310" y="24"/>
                    <a:pt x="267" y="77"/>
                  </a:cubicBezTo>
                  <a:cubicBezTo>
                    <a:pt x="115" y="267"/>
                    <a:pt x="1" y="876"/>
                    <a:pt x="77" y="990"/>
                  </a:cubicBezTo>
                  <a:cubicBezTo>
                    <a:pt x="229" y="1104"/>
                    <a:pt x="381" y="1104"/>
                    <a:pt x="495" y="1104"/>
                  </a:cubicBezTo>
                  <a:cubicBezTo>
                    <a:pt x="628" y="1104"/>
                    <a:pt x="616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51"/>
            <p:cNvSpPr/>
            <p:nvPr/>
          </p:nvSpPr>
          <p:spPr>
            <a:xfrm>
              <a:off x="6668258" y="3180891"/>
              <a:ext cx="160053" cy="392627"/>
            </a:xfrm>
            <a:custGeom>
              <a:avLst/>
              <a:gdLst/>
              <a:ahLst/>
              <a:cxnLst/>
              <a:rect l="l" t="t" r="r" b="b"/>
              <a:pathLst>
                <a:path w="2922" h="7168" extrusionOk="0">
                  <a:moveTo>
                    <a:pt x="2392" y="1"/>
                  </a:moveTo>
                  <a:cubicBezTo>
                    <a:pt x="2307" y="1"/>
                    <a:pt x="2216" y="32"/>
                    <a:pt x="2131" y="91"/>
                  </a:cubicBezTo>
                  <a:cubicBezTo>
                    <a:pt x="1751" y="319"/>
                    <a:pt x="1827" y="890"/>
                    <a:pt x="914" y="1232"/>
                  </a:cubicBezTo>
                  <a:cubicBezTo>
                    <a:pt x="1" y="1575"/>
                    <a:pt x="115" y="2221"/>
                    <a:pt x="381" y="2640"/>
                  </a:cubicBezTo>
                  <a:cubicBezTo>
                    <a:pt x="685" y="3096"/>
                    <a:pt x="571" y="7129"/>
                    <a:pt x="571" y="7129"/>
                  </a:cubicBezTo>
                  <a:lnTo>
                    <a:pt x="2131" y="7129"/>
                  </a:lnTo>
                  <a:lnTo>
                    <a:pt x="2131" y="7167"/>
                  </a:lnTo>
                  <a:cubicBezTo>
                    <a:pt x="2131" y="7167"/>
                    <a:pt x="2245" y="2298"/>
                    <a:pt x="2626" y="1232"/>
                  </a:cubicBezTo>
                  <a:cubicBezTo>
                    <a:pt x="2921" y="375"/>
                    <a:pt x="2689" y="1"/>
                    <a:pt x="2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51"/>
            <p:cNvSpPr/>
            <p:nvPr/>
          </p:nvSpPr>
          <p:spPr>
            <a:xfrm>
              <a:off x="6136879" y="2596108"/>
              <a:ext cx="29250" cy="971161"/>
            </a:xfrm>
            <a:custGeom>
              <a:avLst/>
              <a:gdLst/>
              <a:ahLst/>
              <a:cxnLst/>
              <a:rect l="l" t="t" r="r" b="b"/>
              <a:pathLst>
                <a:path w="534" h="17730" extrusionOk="0">
                  <a:moveTo>
                    <a:pt x="0" y="1"/>
                  </a:moveTo>
                  <a:lnTo>
                    <a:pt x="0" y="17729"/>
                  </a:lnTo>
                  <a:lnTo>
                    <a:pt x="533" y="177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51"/>
            <p:cNvSpPr/>
            <p:nvPr/>
          </p:nvSpPr>
          <p:spPr>
            <a:xfrm>
              <a:off x="6153531" y="2637792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51"/>
            <p:cNvSpPr/>
            <p:nvPr/>
          </p:nvSpPr>
          <p:spPr>
            <a:xfrm>
              <a:off x="6153531" y="276284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3" name="Google Shape;7953;p51"/>
            <p:cNvSpPr/>
            <p:nvPr/>
          </p:nvSpPr>
          <p:spPr>
            <a:xfrm>
              <a:off x="6153531" y="291287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4" name="Google Shape;7954;p51"/>
            <p:cNvSpPr/>
            <p:nvPr/>
          </p:nvSpPr>
          <p:spPr>
            <a:xfrm>
              <a:off x="6153531" y="3035791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1"/>
                  </a:moveTo>
                  <a:lnTo>
                    <a:pt x="1" y="648"/>
                  </a:lnTo>
                  <a:lnTo>
                    <a:pt x="838" y="648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51"/>
            <p:cNvSpPr/>
            <p:nvPr/>
          </p:nvSpPr>
          <p:spPr>
            <a:xfrm>
              <a:off x="6153531" y="3162925"/>
              <a:ext cx="45901" cy="33413"/>
            </a:xfrm>
            <a:custGeom>
              <a:avLst/>
              <a:gdLst/>
              <a:ahLst/>
              <a:cxnLst/>
              <a:rect l="l" t="t" r="r" b="b"/>
              <a:pathLst>
                <a:path w="838" h="610" extrusionOk="0">
                  <a:moveTo>
                    <a:pt x="1" y="1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51"/>
            <p:cNvSpPr/>
            <p:nvPr/>
          </p:nvSpPr>
          <p:spPr>
            <a:xfrm>
              <a:off x="6153531" y="3285896"/>
              <a:ext cx="45901" cy="35439"/>
            </a:xfrm>
            <a:custGeom>
              <a:avLst/>
              <a:gdLst/>
              <a:ahLst/>
              <a:cxnLst/>
              <a:rect l="l" t="t" r="r" b="b"/>
              <a:pathLst>
                <a:path w="838" h="647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51"/>
            <p:cNvSpPr/>
            <p:nvPr/>
          </p:nvSpPr>
          <p:spPr>
            <a:xfrm>
              <a:off x="6153531" y="3435926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51"/>
            <p:cNvSpPr/>
            <p:nvPr/>
          </p:nvSpPr>
          <p:spPr>
            <a:xfrm>
              <a:off x="6318186" y="3642211"/>
              <a:ext cx="744009" cy="23006"/>
            </a:xfrm>
            <a:custGeom>
              <a:avLst/>
              <a:gdLst/>
              <a:ahLst/>
              <a:cxnLst/>
              <a:rect l="l" t="t" r="r" b="b"/>
              <a:pathLst>
                <a:path w="1358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3582" y="419"/>
                  </a:lnTo>
                  <a:lnTo>
                    <a:pt x="13582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51"/>
            <p:cNvSpPr/>
            <p:nvPr/>
          </p:nvSpPr>
          <p:spPr>
            <a:xfrm>
              <a:off x="6353626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51"/>
            <p:cNvSpPr/>
            <p:nvPr/>
          </p:nvSpPr>
          <p:spPr>
            <a:xfrm>
              <a:off x="6524472" y="3602608"/>
              <a:ext cx="35494" cy="50064"/>
            </a:xfrm>
            <a:custGeom>
              <a:avLst/>
              <a:gdLst/>
              <a:ahLst/>
              <a:cxnLst/>
              <a:rect l="l" t="t" r="r" b="b"/>
              <a:pathLst>
                <a:path w="648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47" y="91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51"/>
            <p:cNvSpPr/>
            <p:nvPr/>
          </p:nvSpPr>
          <p:spPr>
            <a:xfrm>
              <a:off x="6674502" y="3602608"/>
              <a:ext cx="33413" cy="50064"/>
            </a:xfrm>
            <a:custGeom>
              <a:avLst/>
              <a:gdLst/>
              <a:ahLst/>
              <a:cxnLst/>
              <a:rect l="l" t="t" r="r" b="b"/>
              <a:pathLst>
                <a:path w="610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10" y="914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51"/>
            <p:cNvSpPr/>
            <p:nvPr/>
          </p:nvSpPr>
          <p:spPr>
            <a:xfrm>
              <a:off x="6826669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51"/>
            <p:cNvSpPr/>
            <p:nvPr/>
          </p:nvSpPr>
          <p:spPr>
            <a:xfrm>
              <a:off x="6968374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51"/>
            <p:cNvSpPr/>
            <p:nvPr/>
          </p:nvSpPr>
          <p:spPr>
            <a:xfrm>
              <a:off x="7353885" y="3064987"/>
              <a:ext cx="202175" cy="687974"/>
            </a:xfrm>
            <a:custGeom>
              <a:avLst/>
              <a:gdLst/>
              <a:ahLst/>
              <a:cxnLst/>
              <a:rect l="l" t="t" r="r" b="b"/>
              <a:pathLst>
                <a:path w="3691" h="12560" extrusionOk="0">
                  <a:moveTo>
                    <a:pt x="609" y="0"/>
                  </a:moveTo>
                  <a:cubicBezTo>
                    <a:pt x="609" y="0"/>
                    <a:pt x="0" y="10234"/>
                    <a:pt x="457" y="12441"/>
                  </a:cubicBezTo>
                  <a:cubicBezTo>
                    <a:pt x="457" y="12441"/>
                    <a:pt x="947" y="12559"/>
                    <a:pt x="1556" y="12559"/>
                  </a:cubicBezTo>
                  <a:cubicBezTo>
                    <a:pt x="1860" y="12559"/>
                    <a:pt x="2194" y="12530"/>
                    <a:pt x="2511" y="12441"/>
                  </a:cubicBezTo>
                  <a:cubicBezTo>
                    <a:pt x="3462" y="12136"/>
                    <a:pt x="3691" y="6848"/>
                    <a:pt x="3691" y="6848"/>
                  </a:cubicBezTo>
                  <a:lnTo>
                    <a:pt x="3234" y="110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51"/>
            <p:cNvSpPr/>
            <p:nvPr/>
          </p:nvSpPr>
          <p:spPr>
            <a:xfrm>
              <a:off x="7417151" y="3417138"/>
              <a:ext cx="384794" cy="542108"/>
            </a:xfrm>
            <a:custGeom>
              <a:avLst/>
              <a:gdLst/>
              <a:ahLst/>
              <a:cxnLst/>
              <a:rect l="l" t="t" r="r" b="b"/>
              <a:pathLst>
                <a:path w="7025" h="9897" extrusionOk="0">
                  <a:moveTo>
                    <a:pt x="2764" y="1"/>
                  </a:moveTo>
                  <a:cubicBezTo>
                    <a:pt x="2728" y="261"/>
                    <a:pt x="2704" y="522"/>
                    <a:pt x="2688" y="780"/>
                  </a:cubicBezTo>
                  <a:lnTo>
                    <a:pt x="2688" y="780"/>
                  </a:lnTo>
                  <a:cubicBezTo>
                    <a:pt x="2743" y="813"/>
                    <a:pt x="2799" y="848"/>
                    <a:pt x="2855" y="883"/>
                  </a:cubicBezTo>
                  <a:lnTo>
                    <a:pt x="2855" y="883"/>
                  </a:lnTo>
                  <a:cubicBezTo>
                    <a:pt x="2825" y="573"/>
                    <a:pt x="2799" y="279"/>
                    <a:pt x="2764" y="1"/>
                  </a:cubicBezTo>
                  <a:close/>
                  <a:moveTo>
                    <a:pt x="2855" y="883"/>
                  </a:moveTo>
                  <a:cubicBezTo>
                    <a:pt x="2891" y="1251"/>
                    <a:pt x="2930" y="1642"/>
                    <a:pt x="2992" y="2055"/>
                  </a:cubicBezTo>
                  <a:cubicBezTo>
                    <a:pt x="3220" y="4262"/>
                    <a:pt x="5731" y="7115"/>
                    <a:pt x="5959" y="8979"/>
                  </a:cubicBezTo>
                  <a:cubicBezTo>
                    <a:pt x="5959" y="9131"/>
                    <a:pt x="5959" y="9169"/>
                    <a:pt x="5541" y="9322"/>
                  </a:cubicBezTo>
                  <a:cubicBezTo>
                    <a:pt x="5150" y="9464"/>
                    <a:pt x="5490" y="9706"/>
                    <a:pt x="6126" y="9706"/>
                  </a:cubicBezTo>
                  <a:cubicBezTo>
                    <a:pt x="6171" y="9706"/>
                    <a:pt x="6217" y="9705"/>
                    <a:pt x="6264" y="9702"/>
                  </a:cubicBezTo>
                  <a:cubicBezTo>
                    <a:pt x="7025" y="9664"/>
                    <a:pt x="6454" y="5822"/>
                    <a:pt x="6036" y="3996"/>
                  </a:cubicBezTo>
                  <a:cubicBezTo>
                    <a:pt x="5866" y="3259"/>
                    <a:pt x="4329" y="1811"/>
                    <a:pt x="2855" y="883"/>
                  </a:cubicBezTo>
                  <a:close/>
                  <a:moveTo>
                    <a:pt x="739" y="28"/>
                  </a:moveTo>
                  <a:cubicBezTo>
                    <a:pt x="276" y="28"/>
                    <a:pt x="0" y="293"/>
                    <a:pt x="63" y="952"/>
                  </a:cubicBezTo>
                  <a:cubicBezTo>
                    <a:pt x="329" y="3387"/>
                    <a:pt x="1204" y="7191"/>
                    <a:pt x="1356" y="9246"/>
                  </a:cubicBezTo>
                  <a:cubicBezTo>
                    <a:pt x="1356" y="9360"/>
                    <a:pt x="1394" y="9436"/>
                    <a:pt x="938" y="9512"/>
                  </a:cubicBezTo>
                  <a:cubicBezTo>
                    <a:pt x="404" y="9654"/>
                    <a:pt x="768" y="9896"/>
                    <a:pt x="1532" y="9896"/>
                  </a:cubicBezTo>
                  <a:cubicBezTo>
                    <a:pt x="1586" y="9896"/>
                    <a:pt x="1641" y="9895"/>
                    <a:pt x="1699" y="9892"/>
                  </a:cubicBezTo>
                  <a:cubicBezTo>
                    <a:pt x="2497" y="9854"/>
                    <a:pt x="2764" y="6012"/>
                    <a:pt x="2764" y="3957"/>
                  </a:cubicBezTo>
                  <a:cubicBezTo>
                    <a:pt x="2764" y="3476"/>
                    <a:pt x="2601" y="2179"/>
                    <a:pt x="2688" y="780"/>
                  </a:cubicBezTo>
                  <a:lnTo>
                    <a:pt x="2688" y="780"/>
                  </a:lnTo>
                  <a:cubicBezTo>
                    <a:pt x="1947" y="331"/>
                    <a:pt x="1235" y="28"/>
                    <a:pt x="739" y="28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51"/>
            <p:cNvSpPr/>
            <p:nvPr/>
          </p:nvSpPr>
          <p:spPr>
            <a:xfrm>
              <a:off x="7403895" y="3219180"/>
              <a:ext cx="387643" cy="671925"/>
            </a:xfrm>
            <a:custGeom>
              <a:avLst/>
              <a:gdLst/>
              <a:ahLst/>
              <a:cxnLst/>
              <a:rect l="l" t="t" r="r" b="b"/>
              <a:pathLst>
                <a:path w="7077" h="12267" extrusionOk="0">
                  <a:moveTo>
                    <a:pt x="989" y="1"/>
                  </a:moveTo>
                  <a:cubicBezTo>
                    <a:pt x="647" y="800"/>
                    <a:pt x="267" y="2474"/>
                    <a:pt x="114" y="4566"/>
                  </a:cubicBezTo>
                  <a:cubicBezTo>
                    <a:pt x="0" y="6696"/>
                    <a:pt x="1370" y="11832"/>
                    <a:pt x="1408" y="12061"/>
                  </a:cubicBezTo>
                  <a:cubicBezTo>
                    <a:pt x="1604" y="12211"/>
                    <a:pt x="1823" y="12266"/>
                    <a:pt x="2031" y="12266"/>
                  </a:cubicBezTo>
                  <a:cubicBezTo>
                    <a:pt x="2349" y="12266"/>
                    <a:pt x="2640" y="12138"/>
                    <a:pt x="2778" y="12023"/>
                  </a:cubicBezTo>
                  <a:cubicBezTo>
                    <a:pt x="3424" y="8599"/>
                    <a:pt x="2930" y="5175"/>
                    <a:pt x="3044" y="4452"/>
                  </a:cubicBezTo>
                  <a:lnTo>
                    <a:pt x="3044" y="4452"/>
                  </a:lnTo>
                  <a:cubicBezTo>
                    <a:pt x="3082" y="5023"/>
                    <a:pt x="2778" y="7153"/>
                    <a:pt x="6011" y="11947"/>
                  </a:cubicBezTo>
                  <a:cubicBezTo>
                    <a:pt x="6201" y="11947"/>
                    <a:pt x="6468" y="11908"/>
                    <a:pt x="7077" y="11604"/>
                  </a:cubicBezTo>
                  <a:cubicBezTo>
                    <a:pt x="6886" y="10501"/>
                    <a:pt x="5441" y="2626"/>
                    <a:pt x="5174" y="533"/>
                  </a:cubicBezTo>
                  <a:cubicBezTo>
                    <a:pt x="4792" y="624"/>
                    <a:pt x="4167" y="767"/>
                    <a:pt x="3453" y="767"/>
                  </a:cubicBezTo>
                  <a:cubicBezTo>
                    <a:pt x="2672" y="767"/>
                    <a:pt x="1784" y="597"/>
                    <a:pt x="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51"/>
            <p:cNvSpPr/>
            <p:nvPr/>
          </p:nvSpPr>
          <p:spPr>
            <a:xfrm>
              <a:off x="7390037" y="3004240"/>
              <a:ext cx="368143" cy="370169"/>
            </a:xfrm>
            <a:custGeom>
              <a:avLst/>
              <a:gdLst/>
              <a:ahLst/>
              <a:cxnLst/>
              <a:rect l="l" t="t" r="r" b="b"/>
              <a:pathLst>
                <a:path w="6721" h="6758" extrusionOk="0">
                  <a:moveTo>
                    <a:pt x="2620" y="0"/>
                  </a:moveTo>
                  <a:cubicBezTo>
                    <a:pt x="1568" y="0"/>
                    <a:pt x="1" y="331"/>
                    <a:pt x="63" y="1452"/>
                  </a:cubicBezTo>
                  <a:cubicBezTo>
                    <a:pt x="101" y="2593"/>
                    <a:pt x="177" y="3658"/>
                    <a:pt x="824" y="5789"/>
                  </a:cubicBezTo>
                  <a:cubicBezTo>
                    <a:pt x="1020" y="6513"/>
                    <a:pt x="1576" y="6758"/>
                    <a:pt x="2240" y="6758"/>
                  </a:cubicBezTo>
                  <a:cubicBezTo>
                    <a:pt x="3634" y="6758"/>
                    <a:pt x="5503" y="5675"/>
                    <a:pt x="5503" y="5675"/>
                  </a:cubicBezTo>
                  <a:cubicBezTo>
                    <a:pt x="6721" y="4686"/>
                    <a:pt x="4628" y="3658"/>
                    <a:pt x="5009" y="2327"/>
                  </a:cubicBezTo>
                  <a:cubicBezTo>
                    <a:pt x="5579" y="425"/>
                    <a:pt x="4096" y="158"/>
                    <a:pt x="3221" y="44"/>
                  </a:cubicBezTo>
                  <a:cubicBezTo>
                    <a:pt x="3062" y="17"/>
                    <a:pt x="2854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51"/>
            <p:cNvSpPr/>
            <p:nvPr/>
          </p:nvSpPr>
          <p:spPr>
            <a:xfrm>
              <a:off x="7445579" y="3010047"/>
              <a:ext cx="345959" cy="749705"/>
            </a:xfrm>
            <a:custGeom>
              <a:avLst/>
              <a:gdLst/>
              <a:ahLst/>
              <a:cxnLst/>
              <a:rect l="l" t="t" r="r" b="b"/>
              <a:pathLst>
                <a:path w="6316" h="13687" extrusionOk="0">
                  <a:moveTo>
                    <a:pt x="3019" y="1"/>
                  </a:moveTo>
                  <a:cubicBezTo>
                    <a:pt x="2918" y="1"/>
                    <a:pt x="2853" y="14"/>
                    <a:pt x="2853" y="14"/>
                  </a:cubicBezTo>
                  <a:cubicBezTo>
                    <a:pt x="2841" y="13"/>
                    <a:pt x="2828" y="13"/>
                    <a:pt x="2814" y="13"/>
                  </a:cubicBezTo>
                  <a:cubicBezTo>
                    <a:pt x="2273" y="13"/>
                    <a:pt x="1315" y="758"/>
                    <a:pt x="647" y="1612"/>
                  </a:cubicBezTo>
                  <a:cubicBezTo>
                    <a:pt x="0" y="2639"/>
                    <a:pt x="989" y="5188"/>
                    <a:pt x="875" y="7395"/>
                  </a:cubicBezTo>
                  <a:cubicBezTo>
                    <a:pt x="761" y="9563"/>
                    <a:pt x="1940" y="13520"/>
                    <a:pt x="1940" y="13520"/>
                  </a:cubicBezTo>
                  <a:cubicBezTo>
                    <a:pt x="2365" y="13638"/>
                    <a:pt x="2780" y="13686"/>
                    <a:pt x="3175" y="13686"/>
                  </a:cubicBezTo>
                  <a:cubicBezTo>
                    <a:pt x="4944" y="13686"/>
                    <a:pt x="6316" y="12721"/>
                    <a:pt x="6316" y="12721"/>
                  </a:cubicBezTo>
                  <a:cubicBezTo>
                    <a:pt x="6316" y="12721"/>
                    <a:pt x="5631" y="6101"/>
                    <a:pt x="5364" y="5302"/>
                  </a:cubicBezTo>
                  <a:cubicBezTo>
                    <a:pt x="5060" y="4465"/>
                    <a:pt x="4489" y="3476"/>
                    <a:pt x="4299" y="1574"/>
                  </a:cubicBezTo>
                  <a:cubicBezTo>
                    <a:pt x="4152" y="160"/>
                    <a:pt x="3366" y="1"/>
                    <a:pt x="3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51"/>
            <p:cNvSpPr/>
            <p:nvPr/>
          </p:nvSpPr>
          <p:spPr>
            <a:xfrm>
              <a:off x="7304587" y="3008732"/>
              <a:ext cx="172267" cy="248021"/>
            </a:xfrm>
            <a:custGeom>
              <a:avLst/>
              <a:gdLst/>
              <a:ahLst/>
              <a:cxnLst/>
              <a:rect l="l" t="t" r="r" b="b"/>
              <a:pathLst>
                <a:path w="3145" h="4528" extrusionOk="0">
                  <a:moveTo>
                    <a:pt x="3145" y="0"/>
                  </a:moveTo>
                  <a:lnTo>
                    <a:pt x="3145" y="0"/>
                  </a:lnTo>
                  <a:cubicBezTo>
                    <a:pt x="1" y="190"/>
                    <a:pt x="2024" y="4528"/>
                    <a:pt x="2041" y="4528"/>
                  </a:cubicBezTo>
                  <a:cubicBezTo>
                    <a:pt x="2042" y="4528"/>
                    <a:pt x="2042" y="4528"/>
                    <a:pt x="2042" y="4527"/>
                  </a:cubicBezTo>
                  <a:cubicBezTo>
                    <a:pt x="1471" y="1674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51"/>
            <p:cNvSpPr/>
            <p:nvPr/>
          </p:nvSpPr>
          <p:spPr>
            <a:xfrm>
              <a:off x="7472365" y="2944097"/>
              <a:ext cx="104401" cy="121217"/>
            </a:xfrm>
            <a:custGeom>
              <a:avLst/>
              <a:gdLst/>
              <a:ahLst/>
              <a:cxnLst/>
              <a:rect l="l" t="t" r="r" b="b"/>
              <a:pathLst>
                <a:path w="1906" h="2213" extrusionOk="0">
                  <a:moveTo>
                    <a:pt x="1261" y="1"/>
                  </a:moveTo>
                  <a:lnTo>
                    <a:pt x="120" y="648"/>
                  </a:lnTo>
                  <a:cubicBezTo>
                    <a:pt x="348" y="1256"/>
                    <a:pt x="82" y="1599"/>
                    <a:pt x="6" y="2131"/>
                  </a:cubicBezTo>
                  <a:cubicBezTo>
                    <a:pt x="0" y="2188"/>
                    <a:pt x="39" y="2212"/>
                    <a:pt x="108" y="2212"/>
                  </a:cubicBezTo>
                  <a:cubicBezTo>
                    <a:pt x="508" y="2212"/>
                    <a:pt x="1905" y="1390"/>
                    <a:pt x="1451" y="1066"/>
                  </a:cubicBezTo>
                  <a:cubicBezTo>
                    <a:pt x="919" y="686"/>
                    <a:pt x="1261" y="1"/>
                    <a:pt x="1261" y="1"/>
                  </a:cubicBezTo>
                  <a:close/>
                </a:path>
              </a:pathLst>
            </a:custGeom>
            <a:solidFill>
              <a:srgbClr val="E6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51"/>
            <p:cNvSpPr/>
            <p:nvPr/>
          </p:nvSpPr>
          <p:spPr>
            <a:xfrm>
              <a:off x="7426791" y="2857825"/>
              <a:ext cx="143839" cy="167173"/>
            </a:xfrm>
            <a:custGeom>
              <a:avLst/>
              <a:gdLst/>
              <a:ahLst/>
              <a:cxnLst/>
              <a:rect l="l" t="t" r="r" b="b"/>
              <a:pathLst>
                <a:path w="2626" h="3052" extrusionOk="0">
                  <a:moveTo>
                    <a:pt x="1485" y="1"/>
                  </a:moveTo>
                  <a:cubicBezTo>
                    <a:pt x="1312" y="1"/>
                    <a:pt x="1128" y="69"/>
                    <a:pt x="952" y="244"/>
                  </a:cubicBezTo>
                  <a:cubicBezTo>
                    <a:pt x="457" y="663"/>
                    <a:pt x="1" y="2565"/>
                    <a:pt x="457" y="2984"/>
                  </a:cubicBezTo>
                  <a:cubicBezTo>
                    <a:pt x="501" y="3028"/>
                    <a:pt x="582" y="3051"/>
                    <a:pt x="687" y="3051"/>
                  </a:cubicBezTo>
                  <a:cubicBezTo>
                    <a:pt x="1036" y="3051"/>
                    <a:pt x="1655" y="2790"/>
                    <a:pt x="2093" y="2147"/>
                  </a:cubicBezTo>
                  <a:cubicBezTo>
                    <a:pt x="2321" y="1804"/>
                    <a:pt x="2626" y="1119"/>
                    <a:pt x="2245" y="511"/>
                  </a:cubicBezTo>
                  <a:cubicBezTo>
                    <a:pt x="2143" y="281"/>
                    <a:pt x="1836" y="1"/>
                    <a:pt x="1485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51"/>
            <p:cNvSpPr/>
            <p:nvPr/>
          </p:nvSpPr>
          <p:spPr>
            <a:xfrm>
              <a:off x="7447661" y="2848733"/>
              <a:ext cx="137595" cy="141265"/>
            </a:xfrm>
            <a:custGeom>
              <a:avLst/>
              <a:gdLst/>
              <a:ahLst/>
              <a:cxnLst/>
              <a:rect l="l" t="t" r="r" b="b"/>
              <a:pathLst>
                <a:path w="2512" h="2579" extrusionOk="0">
                  <a:moveTo>
                    <a:pt x="1053" y="0"/>
                  </a:moveTo>
                  <a:cubicBezTo>
                    <a:pt x="649" y="0"/>
                    <a:pt x="258" y="202"/>
                    <a:pt x="76" y="639"/>
                  </a:cubicBezTo>
                  <a:cubicBezTo>
                    <a:pt x="0" y="867"/>
                    <a:pt x="38" y="905"/>
                    <a:pt x="761" y="1019"/>
                  </a:cubicBezTo>
                  <a:cubicBezTo>
                    <a:pt x="1484" y="1095"/>
                    <a:pt x="1598" y="1057"/>
                    <a:pt x="1522" y="1247"/>
                  </a:cubicBezTo>
                  <a:cubicBezTo>
                    <a:pt x="1332" y="1780"/>
                    <a:pt x="1788" y="1628"/>
                    <a:pt x="1560" y="2236"/>
                  </a:cubicBezTo>
                  <a:cubicBezTo>
                    <a:pt x="1459" y="2481"/>
                    <a:pt x="1484" y="2579"/>
                    <a:pt x="1568" y="2579"/>
                  </a:cubicBezTo>
                  <a:cubicBezTo>
                    <a:pt x="1705" y="2579"/>
                    <a:pt x="2003" y="2316"/>
                    <a:pt x="2169" y="2008"/>
                  </a:cubicBezTo>
                  <a:cubicBezTo>
                    <a:pt x="2245" y="1932"/>
                    <a:pt x="2511" y="1438"/>
                    <a:pt x="2169" y="677"/>
                  </a:cubicBezTo>
                  <a:cubicBezTo>
                    <a:pt x="1950" y="240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51"/>
            <p:cNvSpPr/>
            <p:nvPr/>
          </p:nvSpPr>
          <p:spPr>
            <a:xfrm>
              <a:off x="7462231" y="2848733"/>
              <a:ext cx="123025" cy="141374"/>
            </a:xfrm>
            <a:custGeom>
              <a:avLst/>
              <a:gdLst/>
              <a:ahLst/>
              <a:cxnLst/>
              <a:rect l="l" t="t" r="r" b="b"/>
              <a:pathLst>
                <a:path w="2246" h="2581" extrusionOk="0">
                  <a:moveTo>
                    <a:pt x="800" y="0"/>
                  </a:moveTo>
                  <a:cubicBezTo>
                    <a:pt x="524" y="0"/>
                    <a:pt x="251" y="107"/>
                    <a:pt x="39" y="334"/>
                  </a:cubicBezTo>
                  <a:cubicBezTo>
                    <a:pt x="1" y="448"/>
                    <a:pt x="39" y="601"/>
                    <a:pt x="381" y="639"/>
                  </a:cubicBezTo>
                  <a:cubicBezTo>
                    <a:pt x="1218" y="791"/>
                    <a:pt x="1484" y="677"/>
                    <a:pt x="1522" y="1057"/>
                  </a:cubicBezTo>
                  <a:cubicBezTo>
                    <a:pt x="1598" y="1400"/>
                    <a:pt x="1294" y="1476"/>
                    <a:pt x="1446" y="1932"/>
                  </a:cubicBezTo>
                  <a:cubicBezTo>
                    <a:pt x="1598" y="2351"/>
                    <a:pt x="1104" y="2389"/>
                    <a:pt x="1218" y="2541"/>
                  </a:cubicBezTo>
                  <a:cubicBezTo>
                    <a:pt x="1232" y="2568"/>
                    <a:pt x="1255" y="2581"/>
                    <a:pt x="1286" y="2581"/>
                  </a:cubicBezTo>
                  <a:cubicBezTo>
                    <a:pt x="1425" y="2581"/>
                    <a:pt x="1709" y="2320"/>
                    <a:pt x="1865" y="2008"/>
                  </a:cubicBezTo>
                  <a:cubicBezTo>
                    <a:pt x="1903" y="1932"/>
                    <a:pt x="2245" y="1361"/>
                    <a:pt x="1865" y="677"/>
                  </a:cubicBezTo>
                  <a:cubicBezTo>
                    <a:pt x="1636" y="242"/>
                    <a:pt x="1215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51"/>
            <p:cNvSpPr/>
            <p:nvPr/>
          </p:nvSpPr>
          <p:spPr>
            <a:xfrm>
              <a:off x="7370701" y="3141946"/>
              <a:ext cx="77014" cy="598253"/>
            </a:xfrm>
            <a:custGeom>
              <a:avLst/>
              <a:gdLst/>
              <a:ahLst/>
              <a:cxnLst/>
              <a:rect l="l" t="t" r="r" b="b"/>
              <a:pathLst>
                <a:path w="1406" h="10922" extrusionOk="0">
                  <a:moveTo>
                    <a:pt x="422" y="0"/>
                  </a:moveTo>
                  <a:cubicBezTo>
                    <a:pt x="1" y="0"/>
                    <a:pt x="416" y="8829"/>
                    <a:pt x="416" y="8829"/>
                  </a:cubicBezTo>
                  <a:lnTo>
                    <a:pt x="1405" y="10922"/>
                  </a:lnTo>
                  <a:lnTo>
                    <a:pt x="720" y="878"/>
                  </a:lnTo>
                  <a:cubicBezTo>
                    <a:pt x="592" y="263"/>
                    <a:pt x="494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51"/>
            <p:cNvSpPr/>
            <p:nvPr/>
          </p:nvSpPr>
          <p:spPr>
            <a:xfrm>
              <a:off x="7261478" y="3052498"/>
              <a:ext cx="436283" cy="214663"/>
            </a:xfrm>
            <a:custGeom>
              <a:avLst/>
              <a:gdLst/>
              <a:ahLst/>
              <a:cxnLst/>
              <a:rect l="l" t="t" r="r" b="b"/>
              <a:pathLst>
                <a:path w="7965" h="3919" extrusionOk="0">
                  <a:moveTo>
                    <a:pt x="6343" y="0"/>
                  </a:moveTo>
                  <a:cubicBezTo>
                    <a:pt x="6091" y="0"/>
                    <a:pt x="5796" y="76"/>
                    <a:pt x="5530" y="305"/>
                  </a:cubicBezTo>
                  <a:cubicBezTo>
                    <a:pt x="4883" y="875"/>
                    <a:pt x="4312" y="2207"/>
                    <a:pt x="3095" y="2397"/>
                  </a:cubicBezTo>
                  <a:cubicBezTo>
                    <a:pt x="2949" y="2420"/>
                    <a:pt x="2813" y="2431"/>
                    <a:pt x="2686" y="2431"/>
                  </a:cubicBezTo>
                  <a:cubicBezTo>
                    <a:pt x="1786" y="2431"/>
                    <a:pt x="1336" y="1893"/>
                    <a:pt x="1002" y="1560"/>
                  </a:cubicBezTo>
                  <a:cubicBezTo>
                    <a:pt x="622" y="1180"/>
                    <a:pt x="622" y="875"/>
                    <a:pt x="394" y="685"/>
                  </a:cubicBezTo>
                  <a:cubicBezTo>
                    <a:pt x="347" y="638"/>
                    <a:pt x="298" y="615"/>
                    <a:pt x="255" y="615"/>
                  </a:cubicBezTo>
                  <a:cubicBezTo>
                    <a:pt x="88" y="615"/>
                    <a:pt x="1" y="956"/>
                    <a:pt x="394" y="1560"/>
                  </a:cubicBezTo>
                  <a:cubicBezTo>
                    <a:pt x="622" y="1940"/>
                    <a:pt x="1573" y="3919"/>
                    <a:pt x="3057" y="3919"/>
                  </a:cubicBezTo>
                  <a:cubicBezTo>
                    <a:pt x="4959" y="3919"/>
                    <a:pt x="7965" y="1065"/>
                    <a:pt x="6899" y="152"/>
                  </a:cubicBezTo>
                  <a:cubicBezTo>
                    <a:pt x="6804" y="76"/>
                    <a:pt x="6595" y="0"/>
                    <a:pt x="6343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51"/>
            <p:cNvSpPr/>
            <p:nvPr/>
          </p:nvSpPr>
          <p:spPr>
            <a:xfrm>
              <a:off x="7472639" y="3044555"/>
              <a:ext cx="235532" cy="191384"/>
            </a:xfrm>
            <a:custGeom>
              <a:avLst/>
              <a:gdLst/>
              <a:ahLst/>
              <a:cxnLst/>
              <a:rect l="l" t="t" r="r" b="b"/>
              <a:pathLst>
                <a:path w="4300" h="3494" extrusionOk="0">
                  <a:moveTo>
                    <a:pt x="2590" y="0"/>
                  </a:moveTo>
                  <a:cubicBezTo>
                    <a:pt x="2309" y="0"/>
                    <a:pt x="1951" y="107"/>
                    <a:pt x="1523" y="450"/>
                  </a:cubicBezTo>
                  <a:cubicBezTo>
                    <a:pt x="381" y="1325"/>
                    <a:pt x="1" y="1857"/>
                    <a:pt x="1" y="1857"/>
                  </a:cubicBezTo>
                  <a:cubicBezTo>
                    <a:pt x="1" y="1857"/>
                    <a:pt x="343" y="2770"/>
                    <a:pt x="1637" y="3493"/>
                  </a:cubicBezTo>
                  <a:cubicBezTo>
                    <a:pt x="1637" y="3493"/>
                    <a:pt x="4300" y="1248"/>
                    <a:pt x="3311" y="297"/>
                  </a:cubicBezTo>
                  <a:cubicBezTo>
                    <a:pt x="3311" y="297"/>
                    <a:pt x="3058" y="0"/>
                    <a:pt x="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51"/>
            <p:cNvSpPr/>
            <p:nvPr/>
          </p:nvSpPr>
          <p:spPr>
            <a:xfrm>
              <a:off x="6468217" y="3529976"/>
              <a:ext cx="569331" cy="372963"/>
            </a:xfrm>
            <a:custGeom>
              <a:avLst/>
              <a:gdLst/>
              <a:ahLst/>
              <a:cxnLst/>
              <a:rect l="l" t="t" r="r" b="b"/>
              <a:pathLst>
                <a:path w="10394" h="6809" extrusionOk="0">
                  <a:moveTo>
                    <a:pt x="9171" y="0"/>
                  </a:moveTo>
                  <a:cubicBezTo>
                    <a:pt x="9123" y="0"/>
                    <a:pt x="9071" y="11"/>
                    <a:pt x="9017" y="33"/>
                  </a:cubicBezTo>
                  <a:cubicBezTo>
                    <a:pt x="6515" y="1090"/>
                    <a:pt x="2977" y="1232"/>
                    <a:pt x="1253" y="1232"/>
                  </a:cubicBezTo>
                  <a:cubicBezTo>
                    <a:pt x="618" y="1232"/>
                    <a:pt x="229" y="1213"/>
                    <a:pt x="229" y="1213"/>
                  </a:cubicBezTo>
                  <a:lnTo>
                    <a:pt x="229" y="1213"/>
                  </a:lnTo>
                  <a:lnTo>
                    <a:pt x="1674" y="2696"/>
                  </a:lnTo>
                  <a:lnTo>
                    <a:pt x="77" y="3876"/>
                  </a:lnTo>
                  <a:lnTo>
                    <a:pt x="761" y="4408"/>
                  </a:lnTo>
                  <a:lnTo>
                    <a:pt x="0" y="5398"/>
                  </a:lnTo>
                  <a:cubicBezTo>
                    <a:pt x="0" y="5398"/>
                    <a:pt x="752" y="5319"/>
                    <a:pt x="1864" y="5319"/>
                  </a:cubicBezTo>
                  <a:cubicBezTo>
                    <a:pt x="3756" y="5319"/>
                    <a:pt x="6691" y="5545"/>
                    <a:pt x="8751" y="6767"/>
                  </a:cubicBezTo>
                  <a:cubicBezTo>
                    <a:pt x="8793" y="6795"/>
                    <a:pt x="8834" y="6809"/>
                    <a:pt x="8875" y="6809"/>
                  </a:cubicBezTo>
                  <a:cubicBezTo>
                    <a:pt x="9797" y="6809"/>
                    <a:pt x="10393" y="0"/>
                    <a:pt x="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51"/>
            <p:cNvSpPr/>
            <p:nvPr/>
          </p:nvSpPr>
          <p:spPr>
            <a:xfrm>
              <a:off x="5846020" y="3507189"/>
              <a:ext cx="786843" cy="406047"/>
            </a:xfrm>
            <a:custGeom>
              <a:avLst/>
              <a:gdLst/>
              <a:ahLst/>
              <a:cxnLst/>
              <a:rect l="l" t="t" r="r" b="b"/>
              <a:pathLst>
                <a:path w="14365" h="7413" extrusionOk="0">
                  <a:moveTo>
                    <a:pt x="1547" y="0"/>
                  </a:moveTo>
                  <a:cubicBezTo>
                    <a:pt x="554" y="0"/>
                    <a:pt x="1" y="7412"/>
                    <a:pt x="1163" y="7412"/>
                  </a:cubicBezTo>
                  <a:cubicBezTo>
                    <a:pt x="1211" y="7412"/>
                    <a:pt x="1262" y="7399"/>
                    <a:pt x="1316" y="7373"/>
                  </a:cubicBezTo>
                  <a:cubicBezTo>
                    <a:pt x="4740" y="5775"/>
                    <a:pt x="13109" y="5737"/>
                    <a:pt x="13109" y="5737"/>
                  </a:cubicBezTo>
                  <a:lnTo>
                    <a:pt x="14251" y="3987"/>
                  </a:lnTo>
                  <a:lnTo>
                    <a:pt x="14365" y="3074"/>
                  </a:lnTo>
                  <a:lnTo>
                    <a:pt x="13794" y="2313"/>
                  </a:lnTo>
                  <a:lnTo>
                    <a:pt x="13528" y="1591"/>
                  </a:lnTo>
                  <a:cubicBezTo>
                    <a:pt x="13528" y="1591"/>
                    <a:pt x="12768" y="1628"/>
                    <a:pt x="11614" y="1628"/>
                  </a:cubicBezTo>
                  <a:cubicBezTo>
                    <a:pt x="8886" y="1628"/>
                    <a:pt x="3957" y="1421"/>
                    <a:pt x="1658" y="31"/>
                  </a:cubicBezTo>
                  <a:cubicBezTo>
                    <a:pt x="1621" y="10"/>
                    <a:pt x="1583" y="0"/>
                    <a:pt x="1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51"/>
            <p:cNvSpPr/>
            <p:nvPr/>
          </p:nvSpPr>
          <p:spPr>
            <a:xfrm>
              <a:off x="6843321" y="3431051"/>
              <a:ext cx="358448" cy="548462"/>
            </a:xfrm>
            <a:custGeom>
              <a:avLst/>
              <a:gdLst/>
              <a:ahLst/>
              <a:cxnLst/>
              <a:rect l="l" t="t" r="r" b="b"/>
              <a:pathLst>
                <a:path w="6544" h="10013" extrusionOk="0">
                  <a:moveTo>
                    <a:pt x="3413" y="1"/>
                  </a:moveTo>
                  <a:cubicBezTo>
                    <a:pt x="2003" y="1"/>
                    <a:pt x="812" y="1025"/>
                    <a:pt x="609" y="2410"/>
                  </a:cubicBezTo>
                  <a:cubicBezTo>
                    <a:pt x="457" y="3323"/>
                    <a:pt x="1408" y="3970"/>
                    <a:pt x="1332" y="4845"/>
                  </a:cubicBezTo>
                  <a:cubicBezTo>
                    <a:pt x="1294" y="5568"/>
                    <a:pt x="381" y="5948"/>
                    <a:pt x="229" y="6633"/>
                  </a:cubicBezTo>
                  <a:cubicBezTo>
                    <a:pt x="0" y="8231"/>
                    <a:pt x="1028" y="9676"/>
                    <a:pt x="2625" y="9981"/>
                  </a:cubicBezTo>
                  <a:cubicBezTo>
                    <a:pt x="2771" y="10002"/>
                    <a:pt x="2916" y="10012"/>
                    <a:pt x="3059" y="10012"/>
                  </a:cubicBezTo>
                  <a:cubicBezTo>
                    <a:pt x="4451" y="10012"/>
                    <a:pt x="5694" y="9033"/>
                    <a:pt x="5935" y="7584"/>
                  </a:cubicBezTo>
                  <a:cubicBezTo>
                    <a:pt x="6087" y="6709"/>
                    <a:pt x="5783" y="5834"/>
                    <a:pt x="5212" y="5187"/>
                  </a:cubicBezTo>
                  <a:cubicBezTo>
                    <a:pt x="5783" y="4731"/>
                    <a:pt x="6164" y="4084"/>
                    <a:pt x="6316" y="3361"/>
                  </a:cubicBezTo>
                  <a:cubicBezTo>
                    <a:pt x="6544" y="1801"/>
                    <a:pt x="5517" y="318"/>
                    <a:pt x="3957" y="51"/>
                  </a:cubicBezTo>
                  <a:cubicBezTo>
                    <a:pt x="3773" y="17"/>
                    <a:pt x="3591" y="1"/>
                    <a:pt x="3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51"/>
            <p:cNvSpPr/>
            <p:nvPr/>
          </p:nvSpPr>
          <p:spPr>
            <a:xfrm>
              <a:off x="5709683" y="3427984"/>
              <a:ext cx="325144" cy="548900"/>
            </a:xfrm>
            <a:custGeom>
              <a:avLst/>
              <a:gdLst/>
              <a:ahLst/>
              <a:cxnLst/>
              <a:rect l="l" t="t" r="r" b="b"/>
              <a:pathLst>
                <a:path w="5936" h="10021" extrusionOk="0">
                  <a:moveTo>
                    <a:pt x="2918" y="0"/>
                  </a:moveTo>
                  <a:cubicBezTo>
                    <a:pt x="1497" y="0"/>
                    <a:pt x="277" y="1010"/>
                    <a:pt x="0" y="2428"/>
                  </a:cubicBezTo>
                  <a:lnTo>
                    <a:pt x="0" y="2808"/>
                  </a:lnTo>
                  <a:cubicBezTo>
                    <a:pt x="638" y="2128"/>
                    <a:pt x="1207" y="1875"/>
                    <a:pt x="1676" y="1875"/>
                  </a:cubicBezTo>
                  <a:cubicBezTo>
                    <a:pt x="2466" y="1875"/>
                    <a:pt x="2972" y="2592"/>
                    <a:pt x="3044" y="3189"/>
                  </a:cubicBezTo>
                  <a:cubicBezTo>
                    <a:pt x="3158" y="4216"/>
                    <a:pt x="2055" y="3912"/>
                    <a:pt x="3234" y="6385"/>
                  </a:cubicBezTo>
                  <a:cubicBezTo>
                    <a:pt x="4033" y="8096"/>
                    <a:pt x="3044" y="9352"/>
                    <a:pt x="2321" y="9999"/>
                  </a:cubicBezTo>
                  <a:cubicBezTo>
                    <a:pt x="2433" y="10013"/>
                    <a:pt x="2545" y="10021"/>
                    <a:pt x="2656" y="10021"/>
                  </a:cubicBezTo>
                  <a:cubicBezTo>
                    <a:pt x="3967" y="10021"/>
                    <a:pt x="5116" y="9008"/>
                    <a:pt x="5327" y="7640"/>
                  </a:cubicBezTo>
                  <a:cubicBezTo>
                    <a:pt x="5479" y="6727"/>
                    <a:pt x="5174" y="5890"/>
                    <a:pt x="4604" y="5243"/>
                  </a:cubicBezTo>
                  <a:cubicBezTo>
                    <a:pt x="5174" y="4787"/>
                    <a:pt x="5555" y="4140"/>
                    <a:pt x="5707" y="3379"/>
                  </a:cubicBezTo>
                  <a:cubicBezTo>
                    <a:pt x="5935" y="1781"/>
                    <a:pt x="4908" y="336"/>
                    <a:pt x="3348" y="31"/>
                  </a:cubicBezTo>
                  <a:cubicBezTo>
                    <a:pt x="3203" y="10"/>
                    <a:pt x="3059" y="0"/>
                    <a:pt x="2918" y="0"/>
                  </a:cubicBezTo>
                  <a:close/>
                </a:path>
              </a:pathLst>
            </a:custGeom>
            <a:solidFill>
              <a:srgbClr val="E1F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51"/>
            <p:cNvSpPr/>
            <p:nvPr/>
          </p:nvSpPr>
          <p:spPr>
            <a:xfrm>
              <a:off x="5676325" y="3431654"/>
              <a:ext cx="358502" cy="549941"/>
            </a:xfrm>
            <a:custGeom>
              <a:avLst/>
              <a:gdLst/>
              <a:ahLst/>
              <a:cxnLst/>
              <a:rect l="l" t="t" r="r" b="b"/>
              <a:pathLst>
                <a:path w="6545" h="10040" extrusionOk="0">
                  <a:moveTo>
                    <a:pt x="3469" y="1"/>
                  </a:moveTo>
                  <a:cubicBezTo>
                    <a:pt x="2036" y="1"/>
                    <a:pt x="815" y="1034"/>
                    <a:pt x="609" y="2437"/>
                  </a:cubicBezTo>
                  <a:cubicBezTo>
                    <a:pt x="457" y="3350"/>
                    <a:pt x="1408" y="4035"/>
                    <a:pt x="1332" y="4872"/>
                  </a:cubicBezTo>
                  <a:cubicBezTo>
                    <a:pt x="1294" y="5595"/>
                    <a:pt x="381" y="5975"/>
                    <a:pt x="229" y="6698"/>
                  </a:cubicBezTo>
                  <a:cubicBezTo>
                    <a:pt x="1" y="8258"/>
                    <a:pt x="1028" y="9741"/>
                    <a:pt x="2588" y="10008"/>
                  </a:cubicBezTo>
                  <a:cubicBezTo>
                    <a:pt x="2737" y="10029"/>
                    <a:pt x="2885" y="10039"/>
                    <a:pt x="3032" y="10039"/>
                  </a:cubicBezTo>
                  <a:cubicBezTo>
                    <a:pt x="4452" y="10039"/>
                    <a:pt x="5694" y="9063"/>
                    <a:pt x="5936" y="7649"/>
                  </a:cubicBezTo>
                  <a:cubicBezTo>
                    <a:pt x="6088" y="6736"/>
                    <a:pt x="5783" y="5861"/>
                    <a:pt x="5213" y="5214"/>
                  </a:cubicBezTo>
                  <a:cubicBezTo>
                    <a:pt x="5783" y="4796"/>
                    <a:pt x="6164" y="4111"/>
                    <a:pt x="6316" y="3350"/>
                  </a:cubicBezTo>
                  <a:cubicBezTo>
                    <a:pt x="6544" y="1790"/>
                    <a:pt x="5517" y="307"/>
                    <a:pt x="3957" y="40"/>
                  </a:cubicBezTo>
                  <a:cubicBezTo>
                    <a:pt x="3793" y="13"/>
                    <a:pt x="363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51"/>
            <p:cNvSpPr/>
            <p:nvPr/>
          </p:nvSpPr>
          <p:spPr>
            <a:xfrm>
              <a:off x="7438070" y="3936059"/>
              <a:ext cx="97061" cy="29579"/>
            </a:xfrm>
            <a:custGeom>
              <a:avLst/>
              <a:gdLst/>
              <a:ahLst/>
              <a:cxnLst/>
              <a:rect l="l" t="t" r="r" b="b"/>
              <a:pathLst>
                <a:path w="1772" h="540" extrusionOk="0">
                  <a:moveTo>
                    <a:pt x="1750" y="1"/>
                  </a:moveTo>
                  <a:cubicBezTo>
                    <a:pt x="1750" y="1"/>
                    <a:pt x="1455" y="148"/>
                    <a:pt x="1135" y="148"/>
                  </a:cubicBezTo>
                  <a:cubicBezTo>
                    <a:pt x="995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57" y="381"/>
                  </a:cubicBezTo>
                  <a:cubicBezTo>
                    <a:pt x="654" y="464"/>
                    <a:pt x="931" y="539"/>
                    <a:pt x="1178" y="539"/>
                  </a:cubicBezTo>
                  <a:cubicBezTo>
                    <a:pt x="1500" y="539"/>
                    <a:pt x="1772" y="410"/>
                    <a:pt x="1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51"/>
            <p:cNvSpPr/>
            <p:nvPr/>
          </p:nvSpPr>
          <p:spPr>
            <a:xfrm>
              <a:off x="7681876" y="3925298"/>
              <a:ext cx="99143" cy="27661"/>
            </a:xfrm>
            <a:custGeom>
              <a:avLst/>
              <a:gdLst/>
              <a:ahLst/>
              <a:cxnLst/>
              <a:rect l="l" t="t" r="r" b="b"/>
              <a:pathLst>
                <a:path w="1810" h="505" extrusionOk="0">
                  <a:moveTo>
                    <a:pt x="1788" y="1"/>
                  </a:moveTo>
                  <a:cubicBezTo>
                    <a:pt x="1788" y="1"/>
                    <a:pt x="1475" y="148"/>
                    <a:pt x="1144" y="148"/>
                  </a:cubicBezTo>
                  <a:cubicBezTo>
                    <a:pt x="999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95" y="343"/>
                  </a:cubicBezTo>
                  <a:cubicBezTo>
                    <a:pt x="680" y="427"/>
                    <a:pt x="962" y="504"/>
                    <a:pt x="1216" y="504"/>
                  </a:cubicBezTo>
                  <a:cubicBezTo>
                    <a:pt x="1535" y="504"/>
                    <a:pt x="1809" y="382"/>
                    <a:pt x="1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84" name="Google Shape;7984;p51"/>
          <p:cNvSpPr/>
          <p:nvPr/>
        </p:nvSpPr>
        <p:spPr>
          <a:xfrm>
            <a:off x="5215699" y="3859642"/>
            <a:ext cx="182972" cy="18297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" name="Google Shape;7989;p52"/>
          <p:cNvSpPr txBox="1">
            <a:spLocks noGrp="1"/>
          </p:cNvSpPr>
          <p:nvPr>
            <p:ph type="subTitle" idx="1"/>
          </p:nvPr>
        </p:nvSpPr>
        <p:spPr>
          <a:xfrm>
            <a:off x="734950" y="3367975"/>
            <a:ext cx="7172700" cy="10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Individual images from all seven tilts were compounded by summing their beamformed signals</a:t>
            </a:r>
            <a:endParaRPr sz="2400"/>
          </a:p>
        </p:txBody>
      </p:sp>
      <p:pic>
        <p:nvPicPr>
          <p:cNvPr id="7990" name="Google Shape;799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25" y="250275"/>
            <a:ext cx="81057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5" name="Google Shape;7995;p53"/>
          <p:cNvSpPr txBox="1">
            <a:spLocks noGrp="1"/>
          </p:cNvSpPr>
          <p:nvPr>
            <p:ph type="title"/>
          </p:nvPr>
        </p:nvSpPr>
        <p:spPr>
          <a:xfrm>
            <a:off x="1100475" y="1532025"/>
            <a:ext cx="6763800" cy="163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5C61D6-CEC8-31B5-A7DB-A0938BE7C3C3}"/>
              </a:ext>
            </a:extLst>
          </p:cNvPr>
          <p:cNvSpPr/>
          <p:nvPr/>
        </p:nvSpPr>
        <p:spPr>
          <a:xfrm>
            <a:off x="2706029" y="3233854"/>
            <a:ext cx="4177991" cy="78058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9" name="Google Shape;7179;p37"/>
          <p:cNvSpPr txBox="1">
            <a:spLocks noGrp="1"/>
          </p:cNvSpPr>
          <p:nvPr>
            <p:ph type="title"/>
          </p:nvPr>
        </p:nvSpPr>
        <p:spPr>
          <a:xfrm>
            <a:off x="717425" y="404125"/>
            <a:ext cx="7709100" cy="61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180" name="Google Shape;7180;p37"/>
          <p:cNvSpPr txBox="1">
            <a:spLocks noGrp="1"/>
          </p:cNvSpPr>
          <p:nvPr>
            <p:ph type="title" idx="2"/>
          </p:nvPr>
        </p:nvSpPr>
        <p:spPr>
          <a:xfrm>
            <a:off x="2695624" y="1636650"/>
            <a:ext cx="38976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Transducer Configuration</a:t>
            </a:r>
            <a:endParaRPr sz="2200"/>
          </a:p>
        </p:txBody>
      </p:sp>
      <p:sp>
        <p:nvSpPr>
          <p:cNvPr id="7181" name="Google Shape;7181;p37"/>
          <p:cNvSpPr txBox="1">
            <a:spLocks noGrp="1"/>
          </p:cNvSpPr>
          <p:nvPr>
            <p:ph type="title" idx="4"/>
          </p:nvPr>
        </p:nvSpPr>
        <p:spPr>
          <a:xfrm>
            <a:off x="5951213" y="2265013"/>
            <a:ext cx="25308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Transmit Delays</a:t>
            </a:r>
            <a:endParaRPr/>
          </a:p>
        </p:txBody>
      </p:sp>
      <p:sp>
        <p:nvSpPr>
          <p:cNvPr id="7182" name="Google Shape;7182;p37"/>
          <p:cNvSpPr txBox="1">
            <a:spLocks noGrp="1"/>
          </p:cNvSpPr>
          <p:nvPr>
            <p:ph type="title" idx="6"/>
          </p:nvPr>
        </p:nvSpPr>
        <p:spPr>
          <a:xfrm>
            <a:off x="5951230" y="2830713"/>
            <a:ext cx="36690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RF Signal Simulation</a:t>
            </a:r>
            <a:endParaRPr/>
          </a:p>
        </p:txBody>
      </p:sp>
      <p:sp>
        <p:nvSpPr>
          <p:cNvPr id="7183" name="Google Shape;7183;p37"/>
          <p:cNvSpPr txBox="1">
            <a:spLocks noGrp="1"/>
          </p:cNvSpPr>
          <p:nvPr>
            <p:ph type="title" idx="8"/>
          </p:nvPr>
        </p:nvSpPr>
        <p:spPr>
          <a:xfrm>
            <a:off x="1379223" y="2268388"/>
            <a:ext cx="35346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Transmit apodization</a:t>
            </a:r>
            <a:endParaRPr sz="2200"/>
          </a:p>
        </p:txBody>
      </p:sp>
      <p:sp>
        <p:nvSpPr>
          <p:cNvPr id="7184" name="Google Shape;7184;p37"/>
          <p:cNvSpPr txBox="1">
            <a:spLocks noGrp="1"/>
          </p:cNvSpPr>
          <p:nvPr>
            <p:ph type="title" idx="13"/>
          </p:nvPr>
        </p:nvSpPr>
        <p:spPr>
          <a:xfrm>
            <a:off x="1379224" y="2913175"/>
            <a:ext cx="4364400" cy="27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Pressure Field Simulation</a:t>
            </a:r>
            <a:endParaRPr/>
          </a:p>
        </p:txBody>
      </p:sp>
      <p:sp>
        <p:nvSpPr>
          <p:cNvPr id="7185" name="Google Shape;7185;p37"/>
          <p:cNvSpPr txBox="1">
            <a:spLocks noGrp="1"/>
          </p:cNvSpPr>
          <p:nvPr>
            <p:ph type="title" idx="14"/>
          </p:nvPr>
        </p:nvSpPr>
        <p:spPr>
          <a:xfrm>
            <a:off x="1860425" y="1491100"/>
            <a:ext cx="83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86" name="Google Shape;7186;p37"/>
          <p:cNvSpPr txBox="1">
            <a:spLocks noGrp="1"/>
          </p:cNvSpPr>
          <p:nvPr>
            <p:ph type="title" idx="15"/>
          </p:nvPr>
        </p:nvSpPr>
        <p:spPr>
          <a:xfrm>
            <a:off x="5116025" y="2175503"/>
            <a:ext cx="83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87" name="Google Shape;7187;p37"/>
          <p:cNvSpPr txBox="1">
            <a:spLocks noGrp="1"/>
          </p:cNvSpPr>
          <p:nvPr>
            <p:ph type="title" idx="16"/>
          </p:nvPr>
        </p:nvSpPr>
        <p:spPr>
          <a:xfrm>
            <a:off x="5116025" y="2776874"/>
            <a:ext cx="83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88" name="Google Shape;7188;p37"/>
          <p:cNvSpPr txBox="1">
            <a:spLocks noGrp="1"/>
          </p:cNvSpPr>
          <p:nvPr>
            <p:ph type="title" idx="17"/>
          </p:nvPr>
        </p:nvSpPr>
        <p:spPr>
          <a:xfrm>
            <a:off x="377375" y="2140513"/>
            <a:ext cx="11685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89" name="Google Shape;7189;p37"/>
          <p:cNvSpPr txBox="1">
            <a:spLocks noGrp="1"/>
          </p:cNvSpPr>
          <p:nvPr>
            <p:ph type="title" idx="18"/>
          </p:nvPr>
        </p:nvSpPr>
        <p:spPr>
          <a:xfrm>
            <a:off x="544025" y="2806749"/>
            <a:ext cx="83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90" name="Google Shape;7190;p37"/>
          <p:cNvSpPr txBox="1"/>
          <p:nvPr/>
        </p:nvSpPr>
        <p:spPr>
          <a:xfrm>
            <a:off x="1454677" y="3487452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rPr>
              <a:t>I/Q Demodulation</a:t>
            </a:r>
            <a:endParaRPr sz="2200">
              <a:solidFill>
                <a:schemeClr val="accent4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7191" name="Google Shape;7191;p37"/>
          <p:cNvSpPr txBox="1"/>
          <p:nvPr/>
        </p:nvSpPr>
        <p:spPr>
          <a:xfrm>
            <a:off x="6043955" y="3431478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rPr>
              <a:t>Beamforming:</a:t>
            </a:r>
            <a:endParaRPr sz="2200">
              <a:solidFill>
                <a:schemeClr val="accent4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7192" name="Google Shape;7192;p37"/>
          <p:cNvSpPr txBox="1"/>
          <p:nvPr/>
        </p:nvSpPr>
        <p:spPr>
          <a:xfrm>
            <a:off x="1379225" y="4165950"/>
            <a:ext cx="41976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rPr>
              <a:t>Time-Gain Compensation (TGC)</a:t>
            </a:r>
            <a:endParaRPr/>
          </a:p>
        </p:txBody>
      </p:sp>
      <p:sp>
        <p:nvSpPr>
          <p:cNvPr id="7193" name="Google Shape;7193;p37"/>
          <p:cNvSpPr txBox="1"/>
          <p:nvPr/>
        </p:nvSpPr>
        <p:spPr>
          <a:xfrm>
            <a:off x="5902575" y="4119025"/>
            <a:ext cx="4757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4"/>
                </a:solidFill>
                <a:latin typeface="Inter Black"/>
                <a:ea typeface="Inter Black"/>
                <a:cs typeface="Inter Black"/>
                <a:sym typeface="Inter Black"/>
              </a:rPr>
              <a:t>Image Compounding</a:t>
            </a:r>
            <a:endParaRPr sz="2200">
              <a:solidFill>
                <a:schemeClr val="accent4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sp>
        <p:nvSpPr>
          <p:cNvPr id="7194" name="Google Shape;7194;p37"/>
          <p:cNvSpPr txBox="1">
            <a:spLocks noGrp="1"/>
          </p:cNvSpPr>
          <p:nvPr>
            <p:ph type="title" idx="16"/>
          </p:nvPr>
        </p:nvSpPr>
        <p:spPr>
          <a:xfrm>
            <a:off x="467825" y="4231199"/>
            <a:ext cx="83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7195" name="Google Shape;7195;p37"/>
          <p:cNvSpPr txBox="1">
            <a:spLocks noGrp="1"/>
          </p:cNvSpPr>
          <p:nvPr>
            <p:ph type="title" idx="16"/>
          </p:nvPr>
        </p:nvSpPr>
        <p:spPr>
          <a:xfrm>
            <a:off x="598477" y="3486352"/>
            <a:ext cx="83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96" name="Google Shape;7196;p37"/>
          <p:cNvSpPr txBox="1">
            <a:spLocks noGrp="1"/>
          </p:cNvSpPr>
          <p:nvPr>
            <p:ph type="title" idx="16"/>
          </p:nvPr>
        </p:nvSpPr>
        <p:spPr>
          <a:xfrm>
            <a:off x="5208755" y="3410965"/>
            <a:ext cx="83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7197" name="Google Shape;7197;p37"/>
          <p:cNvSpPr txBox="1">
            <a:spLocks noGrp="1"/>
          </p:cNvSpPr>
          <p:nvPr>
            <p:ph type="title" idx="16"/>
          </p:nvPr>
        </p:nvSpPr>
        <p:spPr>
          <a:xfrm>
            <a:off x="5116025" y="4107774"/>
            <a:ext cx="835200" cy="5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2" name="Google Shape;7202;p38"/>
          <p:cNvSpPr txBox="1">
            <a:spLocks noGrp="1"/>
          </p:cNvSpPr>
          <p:nvPr>
            <p:ph type="title"/>
          </p:nvPr>
        </p:nvSpPr>
        <p:spPr>
          <a:xfrm>
            <a:off x="3708775" y="1757550"/>
            <a:ext cx="4722000" cy="85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03" name="Google Shape;7203;p38"/>
          <p:cNvSpPr txBox="1">
            <a:spLocks noGrp="1"/>
          </p:cNvSpPr>
          <p:nvPr>
            <p:ph type="subTitle" idx="1"/>
          </p:nvPr>
        </p:nvSpPr>
        <p:spPr>
          <a:xfrm>
            <a:off x="3655925" y="2694950"/>
            <a:ext cx="4722000" cy="91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We simulate ultrasound signals to generate an UltraSound image of the heart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04" name="Google Shape;7204;p38"/>
          <p:cNvGrpSpPr/>
          <p:nvPr/>
        </p:nvGrpSpPr>
        <p:grpSpPr>
          <a:xfrm>
            <a:off x="921150" y="1422050"/>
            <a:ext cx="2020600" cy="2693175"/>
            <a:chOff x="921150" y="1422050"/>
            <a:chExt cx="2020600" cy="2693175"/>
          </a:xfrm>
        </p:grpSpPr>
        <p:sp>
          <p:nvSpPr>
            <p:cNvPr id="7205" name="Google Shape;7205;p38"/>
            <p:cNvSpPr/>
            <p:nvPr/>
          </p:nvSpPr>
          <p:spPr>
            <a:xfrm>
              <a:off x="1595793" y="1692628"/>
              <a:ext cx="1345957" cy="2119794"/>
            </a:xfrm>
            <a:custGeom>
              <a:avLst/>
              <a:gdLst/>
              <a:ahLst/>
              <a:cxnLst/>
              <a:rect l="l" t="t" r="r" b="b"/>
              <a:pathLst>
                <a:path w="14953" h="23550" extrusionOk="0">
                  <a:moveTo>
                    <a:pt x="1332" y="0"/>
                  </a:moveTo>
                  <a:cubicBezTo>
                    <a:pt x="609" y="0"/>
                    <a:pt x="1" y="609"/>
                    <a:pt x="1" y="1370"/>
                  </a:cubicBezTo>
                  <a:lnTo>
                    <a:pt x="1" y="22142"/>
                  </a:lnTo>
                  <a:cubicBezTo>
                    <a:pt x="1" y="22903"/>
                    <a:pt x="609" y="23550"/>
                    <a:pt x="1332" y="23550"/>
                  </a:cubicBezTo>
                  <a:lnTo>
                    <a:pt x="13621" y="23550"/>
                  </a:lnTo>
                  <a:cubicBezTo>
                    <a:pt x="14305" y="23550"/>
                    <a:pt x="14952" y="22903"/>
                    <a:pt x="14952" y="22142"/>
                  </a:cubicBezTo>
                  <a:lnTo>
                    <a:pt x="14952" y="1370"/>
                  </a:lnTo>
                  <a:cubicBezTo>
                    <a:pt x="14952" y="609"/>
                    <a:pt x="14305" y="0"/>
                    <a:pt x="136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6" name="Google Shape;7206;p38"/>
            <p:cNvSpPr/>
            <p:nvPr/>
          </p:nvSpPr>
          <p:spPr>
            <a:xfrm>
              <a:off x="1335567" y="1470027"/>
              <a:ext cx="1496548" cy="2256793"/>
            </a:xfrm>
            <a:custGeom>
              <a:avLst/>
              <a:gdLst/>
              <a:ahLst/>
              <a:cxnLst/>
              <a:rect l="l" t="t" r="r" b="b"/>
              <a:pathLst>
                <a:path w="16626" h="25072" extrusionOk="0">
                  <a:moveTo>
                    <a:pt x="1484" y="0"/>
                  </a:moveTo>
                  <a:cubicBezTo>
                    <a:pt x="647" y="0"/>
                    <a:pt x="0" y="647"/>
                    <a:pt x="0" y="1484"/>
                  </a:cubicBezTo>
                  <a:lnTo>
                    <a:pt x="0" y="23588"/>
                  </a:lnTo>
                  <a:cubicBezTo>
                    <a:pt x="0" y="24387"/>
                    <a:pt x="647" y="25072"/>
                    <a:pt x="1484" y="25072"/>
                  </a:cubicBezTo>
                  <a:lnTo>
                    <a:pt x="15180" y="25072"/>
                  </a:lnTo>
                  <a:cubicBezTo>
                    <a:pt x="15979" y="25072"/>
                    <a:pt x="16626" y="24387"/>
                    <a:pt x="16626" y="23588"/>
                  </a:cubicBezTo>
                  <a:lnTo>
                    <a:pt x="16626" y="1484"/>
                  </a:lnTo>
                  <a:cubicBezTo>
                    <a:pt x="16626" y="647"/>
                    <a:pt x="15979" y="0"/>
                    <a:pt x="151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7" name="Google Shape;7207;p38"/>
            <p:cNvSpPr/>
            <p:nvPr/>
          </p:nvSpPr>
          <p:spPr>
            <a:xfrm>
              <a:off x="921150" y="1422050"/>
              <a:ext cx="1808261" cy="2654019"/>
            </a:xfrm>
            <a:custGeom>
              <a:avLst/>
              <a:gdLst/>
              <a:ahLst/>
              <a:cxnLst/>
              <a:rect l="l" t="t" r="r" b="b"/>
              <a:pathLst>
                <a:path w="20089" h="29485" extrusionOk="0">
                  <a:moveTo>
                    <a:pt x="1371" y="1"/>
                  </a:moveTo>
                  <a:cubicBezTo>
                    <a:pt x="610" y="1"/>
                    <a:pt x="1" y="610"/>
                    <a:pt x="1" y="1370"/>
                  </a:cubicBezTo>
                  <a:lnTo>
                    <a:pt x="1" y="2892"/>
                  </a:lnTo>
                  <a:lnTo>
                    <a:pt x="1" y="6811"/>
                  </a:lnTo>
                  <a:lnTo>
                    <a:pt x="1" y="28115"/>
                  </a:lnTo>
                  <a:cubicBezTo>
                    <a:pt x="1" y="28876"/>
                    <a:pt x="610" y="29485"/>
                    <a:pt x="1371" y="29485"/>
                  </a:cubicBezTo>
                  <a:lnTo>
                    <a:pt x="18719" y="29485"/>
                  </a:lnTo>
                  <a:cubicBezTo>
                    <a:pt x="19480" y="29485"/>
                    <a:pt x="20088" y="28876"/>
                    <a:pt x="20088" y="28115"/>
                  </a:cubicBezTo>
                  <a:lnTo>
                    <a:pt x="20088" y="2892"/>
                  </a:lnTo>
                  <a:cubicBezTo>
                    <a:pt x="20088" y="2131"/>
                    <a:pt x="19480" y="1523"/>
                    <a:pt x="18719" y="1523"/>
                  </a:cubicBezTo>
                  <a:lnTo>
                    <a:pt x="10349" y="1523"/>
                  </a:lnTo>
                  <a:cubicBezTo>
                    <a:pt x="9816" y="610"/>
                    <a:pt x="9208" y="1"/>
                    <a:pt x="8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08" name="Google Shape;7208;p38"/>
            <p:cNvGrpSpPr/>
            <p:nvPr/>
          </p:nvGrpSpPr>
          <p:grpSpPr>
            <a:xfrm>
              <a:off x="1511593" y="1626199"/>
              <a:ext cx="544105" cy="2246174"/>
              <a:chOff x="163067" y="565261"/>
              <a:chExt cx="550157" cy="2271156"/>
            </a:xfrm>
          </p:grpSpPr>
          <p:sp>
            <p:nvSpPr>
              <p:cNvPr id="7209" name="Google Shape;7209;p38"/>
              <p:cNvSpPr/>
              <p:nvPr/>
            </p:nvSpPr>
            <p:spPr>
              <a:xfrm>
                <a:off x="336077" y="1135004"/>
                <a:ext cx="167646" cy="585827"/>
              </a:xfrm>
              <a:custGeom>
                <a:avLst/>
                <a:gdLst/>
                <a:ahLst/>
                <a:cxnLst/>
                <a:rect l="l" t="t" r="r" b="b"/>
                <a:pathLst>
                  <a:path w="1438" h="5025" extrusionOk="0">
                    <a:moveTo>
                      <a:pt x="965" y="0"/>
                    </a:moveTo>
                    <a:cubicBezTo>
                      <a:pt x="757" y="0"/>
                      <a:pt x="516" y="60"/>
                      <a:pt x="381" y="60"/>
                    </a:cubicBezTo>
                    <a:cubicBezTo>
                      <a:pt x="0" y="60"/>
                      <a:pt x="267" y="783"/>
                      <a:pt x="343" y="1620"/>
                    </a:cubicBezTo>
                    <a:cubicBezTo>
                      <a:pt x="381" y="2419"/>
                      <a:pt x="38" y="4816"/>
                      <a:pt x="38" y="4816"/>
                    </a:cubicBezTo>
                    <a:cubicBezTo>
                      <a:pt x="38" y="4978"/>
                      <a:pt x="154" y="5025"/>
                      <a:pt x="343" y="5025"/>
                    </a:cubicBezTo>
                    <a:cubicBezTo>
                      <a:pt x="420" y="5025"/>
                      <a:pt x="510" y="5017"/>
                      <a:pt x="609" y="5006"/>
                    </a:cubicBezTo>
                    <a:cubicBezTo>
                      <a:pt x="913" y="5006"/>
                      <a:pt x="1142" y="1278"/>
                      <a:pt x="1332" y="517"/>
                    </a:cubicBezTo>
                    <a:cubicBezTo>
                      <a:pt x="1438" y="94"/>
                      <a:pt x="1226" y="0"/>
                      <a:pt x="9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0" name="Google Shape;7210;p38"/>
              <p:cNvSpPr/>
              <p:nvPr/>
            </p:nvSpPr>
            <p:spPr>
              <a:xfrm>
                <a:off x="333279" y="999418"/>
                <a:ext cx="153656" cy="120080"/>
              </a:xfrm>
              <a:custGeom>
                <a:avLst/>
                <a:gdLst/>
                <a:ahLst/>
                <a:cxnLst/>
                <a:rect l="l" t="t" r="r" b="b"/>
                <a:pathLst>
                  <a:path w="1318" h="1030" extrusionOk="0">
                    <a:moveTo>
                      <a:pt x="417" y="1"/>
                    </a:moveTo>
                    <a:cubicBezTo>
                      <a:pt x="230" y="1"/>
                      <a:pt x="0" y="737"/>
                      <a:pt x="291" y="919"/>
                    </a:cubicBezTo>
                    <a:cubicBezTo>
                      <a:pt x="429" y="996"/>
                      <a:pt x="580" y="1029"/>
                      <a:pt x="718" y="1029"/>
                    </a:cubicBezTo>
                    <a:cubicBezTo>
                      <a:pt x="921" y="1029"/>
                      <a:pt x="1098" y="956"/>
                      <a:pt x="1166" y="843"/>
                    </a:cubicBezTo>
                    <a:cubicBezTo>
                      <a:pt x="1242" y="653"/>
                      <a:pt x="1318" y="310"/>
                      <a:pt x="1166" y="120"/>
                    </a:cubicBezTo>
                    <a:cubicBezTo>
                      <a:pt x="1128" y="69"/>
                      <a:pt x="1073" y="57"/>
                      <a:pt x="1004" y="57"/>
                    </a:cubicBezTo>
                    <a:cubicBezTo>
                      <a:pt x="935" y="57"/>
                      <a:pt x="852" y="69"/>
                      <a:pt x="757" y="69"/>
                    </a:cubicBezTo>
                    <a:cubicBezTo>
                      <a:pt x="663" y="69"/>
                      <a:pt x="557" y="57"/>
                      <a:pt x="443" y="6"/>
                    </a:cubicBezTo>
                    <a:cubicBezTo>
                      <a:pt x="434" y="3"/>
                      <a:pt x="426" y="1"/>
                      <a:pt x="41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1" name="Google Shape;7211;p38"/>
              <p:cNvSpPr/>
              <p:nvPr/>
            </p:nvSpPr>
            <p:spPr>
              <a:xfrm>
                <a:off x="359744" y="865696"/>
                <a:ext cx="131622" cy="116349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998" extrusionOk="0">
                    <a:moveTo>
                      <a:pt x="481" y="1"/>
                    </a:moveTo>
                    <a:cubicBezTo>
                      <a:pt x="287" y="1"/>
                      <a:pt x="0" y="701"/>
                      <a:pt x="178" y="773"/>
                    </a:cubicBezTo>
                    <a:cubicBezTo>
                      <a:pt x="316" y="855"/>
                      <a:pt x="553" y="998"/>
                      <a:pt x="746" y="998"/>
                    </a:cubicBezTo>
                    <a:cubicBezTo>
                      <a:pt x="819" y="998"/>
                      <a:pt x="886" y="977"/>
                      <a:pt x="939" y="925"/>
                    </a:cubicBezTo>
                    <a:cubicBezTo>
                      <a:pt x="1129" y="734"/>
                      <a:pt x="1129" y="202"/>
                      <a:pt x="1015" y="88"/>
                    </a:cubicBezTo>
                    <a:cubicBezTo>
                      <a:pt x="994" y="46"/>
                      <a:pt x="961" y="33"/>
                      <a:pt x="921" y="33"/>
                    </a:cubicBezTo>
                    <a:cubicBezTo>
                      <a:pt x="856" y="33"/>
                      <a:pt x="771" y="67"/>
                      <a:pt x="683" y="67"/>
                    </a:cubicBezTo>
                    <a:cubicBezTo>
                      <a:pt x="628" y="67"/>
                      <a:pt x="573" y="54"/>
                      <a:pt x="520" y="12"/>
                    </a:cubicBezTo>
                    <a:cubicBezTo>
                      <a:pt x="508" y="4"/>
                      <a:pt x="494" y="1"/>
                      <a:pt x="4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2" name="Google Shape;7212;p38"/>
              <p:cNvSpPr/>
              <p:nvPr/>
            </p:nvSpPr>
            <p:spPr>
              <a:xfrm>
                <a:off x="402996" y="746315"/>
                <a:ext cx="97346" cy="104108"/>
              </a:xfrm>
              <a:custGeom>
                <a:avLst/>
                <a:gdLst/>
                <a:ahLst/>
                <a:cxnLst/>
                <a:rect l="l" t="t" r="r" b="b"/>
                <a:pathLst>
                  <a:path w="835" h="893" extrusionOk="0">
                    <a:moveTo>
                      <a:pt x="703" y="1"/>
                    </a:moveTo>
                    <a:cubicBezTo>
                      <a:pt x="608" y="1"/>
                      <a:pt x="480" y="54"/>
                      <a:pt x="347" y="54"/>
                    </a:cubicBezTo>
                    <a:cubicBezTo>
                      <a:pt x="319" y="54"/>
                      <a:pt x="291" y="52"/>
                      <a:pt x="263" y="47"/>
                    </a:cubicBezTo>
                    <a:cubicBezTo>
                      <a:pt x="258" y="45"/>
                      <a:pt x="253" y="45"/>
                      <a:pt x="247" y="45"/>
                    </a:cubicBezTo>
                    <a:cubicBezTo>
                      <a:pt x="69" y="45"/>
                      <a:pt x="0" y="657"/>
                      <a:pt x="111" y="731"/>
                    </a:cubicBezTo>
                    <a:cubicBezTo>
                      <a:pt x="300" y="812"/>
                      <a:pt x="488" y="893"/>
                      <a:pt x="622" y="893"/>
                    </a:cubicBezTo>
                    <a:cubicBezTo>
                      <a:pt x="678" y="893"/>
                      <a:pt x="725" y="879"/>
                      <a:pt x="758" y="845"/>
                    </a:cubicBezTo>
                    <a:cubicBezTo>
                      <a:pt x="834" y="769"/>
                      <a:pt x="796" y="8"/>
                      <a:pt x="758" y="8"/>
                    </a:cubicBezTo>
                    <a:cubicBezTo>
                      <a:pt x="741" y="3"/>
                      <a:pt x="723" y="1"/>
                      <a:pt x="7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3" name="Google Shape;7213;p38"/>
              <p:cNvSpPr/>
              <p:nvPr/>
            </p:nvSpPr>
            <p:spPr>
              <a:xfrm>
                <a:off x="402646" y="565261"/>
                <a:ext cx="90351" cy="146894"/>
              </a:xfrm>
              <a:custGeom>
                <a:avLst/>
                <a:gdLst/>
                <a:ahLst/>
                <a:cxnLst/>
                <a:rect l="l" t="t" r="r" b="b"/>
                <a:pathLst>
                  <a:path w="775" h="1260" extrusionOk="0">
                    <a:moveTo>
                      <a:pt x="464" y="0"/>
                    </a:moveTo>
                    <a:cubicBezTo>
                      <a:pt x="428" y="0"/>
                      <a:pt x="387" y="24"/>
                      <a:pt x="342" y="78"/>
                    </a:cubicBezTo>
                    <a:cubicBezTo>
                      <a:pt x="152" y="268"/>
                      <a:pt x="0" y="991"/>
                      <a:pt x="152" y="1143"/>
                    </a:cubicBezTo>
                    <a:cubicBezTo>
                      <a:pt x="266" y="1257"/>
                      <a:pt x="457" y="1257"/>
                      <a:pt x="609" y="1257"/>
                    </a:cubicBezTo>
                    <a:cubicBezTo>
                      <a:pt x="613" y="1259"/>
                      <a:pt x="617" y="1260"/>
                      <a:pt x="621" y="1260"/>
                    </a:cubicBezTo>
                    <a:cubicBezTo>
                      <a:pt x="774" y="1260"/>
                      <a:pt x="730" y="0"/>
                      <a:pt x="4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4" name="Google Shape;7214;p38"/>
              <p:cNvSpPr/>
              <p:nvPr/>
            </p:nvSpPr>
            <p:spPr>
              <a:xfrm>
                <a:off x="220776" y="1800463"/>
                <a:ext cx="332726" cy="180003"/>
              </a:xfrm>
              <a:custGeom>
                <a:avLst/>
                <a:gdLst/>
                <a:ahLst/>
                <a:cxnLst/>
                <a:rect l="l" t="t" r="r" b="b"/>
                <a:pathLst>
                  <a:path w="2854" h="1544" extrusionOk="0">
                    <a:moveTo>
                      <a:pt x="1527" y="1"/>
                    </a:moveTo>
                    <a:cubicBezTo>
                      <a:pt x="1174" y="1"/>
                      <a:pt x="762" y="70"/>
                      <a:pt x="495" y="173"/>
                    </a:cubicBezTo>
                    <a:cubicBezTo>
                      <a:pt x="0" y="363"/>
                      <a:pt x="381" y="1086"/>
                      <a:pt x="799" y="1314"/>
                    </a:cubicBezTo>
                    <a:cubicBezTo>
                      <a:pt x="1021" y="1456"/>
                      <a:pt x="1211" y="1544"/>
                      <a:pt x="1438" y="1544"/>
                    </a:cubicBezTo>
                    <a:cubicBezTo>
                      <a:pt x="1637" y="1544"/>
                      <a:pt x="1865" y="1475"/>
                      <a:pt x="2169" y="1314"/>
                    </a:cubicBezTo>
                    <a:cubicBezTo>
                      <a:pt x="2854" y="1010"/>
                      <a:pt x="2169" y="173"/>
                      <a:pt x="2169" y="173"/>
                    </a:cubicBezTo>
                    <a:cubicBezTo>
                      <a:pt x="2081" y="51"/>
                      <a:pt x="1826" y="1"/>
                      <a:pt x="15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5" name="Google Shape;7215;p38"/>
              <p:cNvSpPr/>
              <p:nvPr/>
            </p:nvSpPr>
            <p:spPr>
              <a:xfrm>
                <a:off x="402646" y="1293208"/>
                <a:ext cx="252867" cy="484633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4157" extrusionOk="0">
                    <a:moveTo>
                      <a:pt x="1276" y="0"/>
                    </a:moveTo>
                    <a:cubicBezTo>
                      <a:pt x="1153" y="0"/>
                      <a:pt x="1057" y="83"/>
                      <a:pt x="1027" y="339"/>
                    </a:cubicBezTo>
                    <a:cubicBezTo>
                      <a:pt x="989" y="1024"/>
                      <a:pt x="0" y="3877"/>
                      <a:pt x="228" y="3953"/>
                    </a:cubicBezTo>
                    <a:cubicBezTo>
                      <a:pt x="355" y="4055"/>
                      <a:pt x="567" y="4156"/>
                      <a:pt x="705" y="4156"/>
                    </a:cubicBezTo>
                    <a:cubicBezTo>
                      <a:pt x="774" y="4156"/>
                      <a:pt x="824" y="4131"/>
                      <a:pt x="837" y="4068"/>
                    </a:cubicBezTo>
                    <a:cubicBezTo>
                      <a:pt x="837" y="4068"/>
                      <a:pt x="1217" y="2127"/>
                      <a:pt x="1522" y="1481"/>
                    </a:cubicBezTo>
                    <a:cubicBezTo>
                      <a:pt x="1788" y="872"/>
                      <a:pt x="2169" y="339"/>
                      <a:pt x="1902" y="263"/>
                    </a:cubicBezTo>
                    <a:cubicBezTo>
                      <a:pt x="1718" y="194"/>
                      <a:pt x="1465" y="0"/>
                      <a:pt x="12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6" name="Google Shape;7216;p38"/>
              <p:cNvSpPr/>
              <p:nvPr/>
            </p:nvSpPr>
            <p:spPr>
              <a:xfrm>
                <a:off x="557819" y="1194695"/>
                <a:ext cx="119847" cy="107606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923" extrusionOk="0">
                    <a:moveTo>
                      <a:pt x="264" y="1"/>
                    </a:moveTo>
                    <a:cubicBezTo>
                      <a:pt x="252" y="1"/>
                      <a:pt x="241" y="2"/>
                      <a:pt x="229" y="5"/>
                    </a:cubicBezTo>
                    <a:cubicBezTo>
                      <a:pt x="77" y="119"/>
                      <a:pt x="1" y="385"/>
                      <a:pt x="39" y="576"/>
                    </a:cubicBezTo>
                    <a:cubicBezTo>
                      <a:pt x="73" y="749"/>
                      <a:pt x="362" y="923"/>
                      <a:pt x="614" y="923"/>
                    </a:cubicBezTo>
                    <a:cubicBezTo>
                      <a:pt x="638" y="923"/>
                      <a:pt x="662" y="921"/>
                      <a:pt x="685" y="918"/>
                    </a:cubicBezTo>
                    <a:cubicBezTo>
                      <a:pt x="1028" y="804"/>
                      <a:pt x="1028" y="157"/>
                      <a:pt x="838" y="157"/>
                    </a:cubicBezTo>
                    <a:cubicBezTo>
                      <a:pt x="814" y="160"/>
                      <a:pt x="791" y="161"/>
                      <a:pt x="770" y="161"/>
                    </a:cubicBezTo>
                    <a:cubicBezTo>
                      <a:pt x="531" y="161"/>
                      <a:pt x="394" y="1"/>
                      <a:pt x="2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7" name="Google Shape;7217;p38"/>
              <p:cNvSpPr/>
              <p:nvPr/>
            </p:nvSpPr>
            <p:spPr>
              <a:xfrm>
                <a:off x="584400" y="1086972"/>
                <a:ext cx="102126" cy="10282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882" extrusionOk="0">
                    <a:moveTo>
                      <a:pt x="341" y="0"/>
                    </a:moveTo>
                    <a:cubicBezTo>
                      <a:pt x="328" y="0"/>
                      <a:pt x="316" y="5"/>
                      <a:pt x="305" y="16"/>
                    </a:cubicBezTo>
                    <a:cubicBezTo>
                      <a:pt x="153" y="130"/>
                      <a:pt x="1" y="548"/>
                      <a:pt x="115" y="739"/>
                    </a:cubicBezTo>
                    <a:cubicBezTo>
                      <a:pt x="153" y="853"/>
                      <a:pt x="267" y="881"/>
                      <a:pt x="391" y="881"/>
                    </a:cubicBezTo>
                    <a:cubicBezTo>
                      <a:pt x="514" y="881"/>
                      <a:pt x="648" y="853"/>
                      <a:pt x="724" y="853"/>
                    </a:cubicBezTo>
                    <a:cubicBezTo>
                      <a:pt x="872" y="779"/>
                      <a:pt x="876" y="128"/>
                      <a:pt x="701" y="128"/>
                    </a:cubicBezTo>
                    <a:cubicBezTo>
                      <a:pt x="696" y="128"/>
                      <a:pt x="691" y="129"/>
                      <a:pt x="686" y="130"/>
                    </a:cubicBezTo>
                    <a:cubicBezTo>
                      <a:pt x="671" y="133"/>
                      <a:pt x="656" y="134"/>
                      <a:pt x="643" y="134"/>
                    </a:cubicBezTo>
                    <a:cubicBezTo>
                      <a:pt x="504" y="134"/>
                      <a:pt x="409" y="0"/>
                      <a:pt x="3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8" name="Google Shape;7218;p38"/>
              <p:cNvSpPr/>
              <p:nvPr/>
            </p:nvSpPr>
            <p:spPr>
              <a:xfrm>
                <a:off x="611098" y="986710"/>
                <a:ext cx="97696" cy="8615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39" extrusionOk="0">
                    <a:moveTo>
                      <a:pt x="305" y="1"/>
                    </a:moveTo>
                    <a:cubicBezTo>
                      <a:pt x="266" y="1"/>
                      <a:pt x="0" y="571"/>
                      <a:pt x="76" y="648"/>
                    </a:cubicBezTo>
                    <a:cubicBezTo>
                      <a:pt x="97" y="710"/>
                      <a:pt x="176" y="739"/>
                      <a:pt x="280" y="739"/>
                    </a:cubicBezTo>
                    <a:cubicBezTo>
                      <a:pt x="366" y="739"/>
                      <a:pt x="468" y="720"/>
                      <a:pt x="571" y="686"/>
                    </a:cubicBezTo>
                    <a:cubicBezTo>
                      <a:pt x="685" y="686"/>
                      <a:pt x="837" y="115"/>
                      <a:pt x="647" y="115"/>
                    </a:cubicBezTo>
                    <a:cubicBezTo>
                      <a:pt x="457" y="115"/>
                      <a:pt x="343" y="1"/>
                      <a:pt x="30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9" name="Google Shape;7219;p38"/>
              <p:cNvSpPr/>
              <p:nvPr/>
            </p:nvSpPr>
            <p:spPr>
              <a:xfrm>
                <a:off x="635930" y="841214"/>
                <a:ext cx="77294" cy="126142"/>
              </a:xfrm>
              <a:custGeom>
                <a:avLst/>
                <a:gdLst/>
                <a:ahLst/>
                <a:cxnLst/>
                <a:rect l="l" t="t" r="r" b="b"/>
                <a:pathLst>
                  <a:path w="663" h="1082" extrusionOk="0">
                    <a:moveTo>
                      <a:pt x="402" y="0"/>
                    </a:moveTo>
                    <a:cubicBezTo>
                      <a:pt x="200" y="0"/>
                      <a:pt x="1" y="994"/>
                      <a:pt x="130" y="1059"/>
                    </a:cubicBezTo>
                    <a:cubicBezTo>
                      <a:pt x="171" y="1073"/>
                      <a:pt x="213" y="1081"/>
                      <a:pt x="257" y="1081"/>
                    </a:cubicBezTo>
                    <a:cubicBezTo>
                      <a:pt x="332" y="1081"/>
                      <a:pt x="414" y="1055"/>
                      <a:pt x="510" y="983"/>
                    </a:cubicBezTo>
                    <a:cubicBezTo>
                      <a:pt x="662" y="906"/>
                      <a:pt x="624" y="298"/>
                      <a:pt x="510" y="108"/>
                    </a:cubicBezTo>
                    <a:cubicBezTo>
                      <a:pt x="475" y="32"/>
                      <a:pt x="439" y="0"/>
                      <a:pt x="4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0" name="Google Shape;7220;p38"/>
              <p:cNvSpPr/>
              <p:nvPr/>
            </p:nvSpPr>
            <p:spPr>
              <a:xfrm>
                <a:off x="163067" y="2000754"/>
                <a:ext cx="340654" cy="835663"/>
              </a:xfrm>
              <a:custGeom>
                <a:avLst/>
                <a:gdLst/>
                <a:ahLst/>
                <a:cxnLst/>
                <a:rect l="l" t="t" r="r" b="b"/>
                <a:pathLst>
                  <a:path w="2922" h="7168" extrusionOk="0">
                    <a:moveTo>
                      <a:pt x="2392" y="1"/>
                    </a:moveTo>
                    <a:cubicBezTo>
                      <a:pt x="2307" y="1"/>
                      <a:pt x="2216" y="32"/>
                      <a:pt x="2131" y="91"/>
                    </a:cubicBezTo>
                    <a:cubicBezTo>
                      <a:pt x="1751" y="319"/>
                      <a:pt x="1827" y="890"/>
                      <a:pt x="914" y="1232"/>
                    </a:cubicBezTo>
                    <a:cubicBezTo>
                      <a:pt x="1" y="1575"/>
                      <a:pt x="115" y="2221"/>
                      <a:pt x="381" y="2640"/>
                    </a:cubicBezTo>
                    <a:cubicBezTo>
                      <a:pt x="685" y="3096"/>
                      <a:pt x="571" y="7129"/>
                      <a:pt x="571" y="7129"/>
                    </a:cubicBezTo>
                    <a:lnTo>
                      <a:pt x="2131" y="7129"/>
                    </a:lnTo>
                    <a:lnTo>
                      <a:pt x="2131" y="7167"/>
                    </a:lnTo>
                    <a:cubicBezTo>
                      <a:pt x="2131" y="7167"/>
                      <a:pt x="2245" y="2298"/>
                      <a:pt x="2626" y="1232"/>
                    </a:cubicBezTo>
                    <a:cubicBezTo>
                      <a:pt x="2921" y="375"/>
                      <a:pt x="2689" y="1"/>
                      <a:pt x="23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21" name="Google Shape;7221;p38"/>
            <p:cNvSpPr/>
            <p:nvPr/>
          </p:nvSpPr>
          <p:spPr>
            <a:xfrm>
              <a:off x="2222459" y="2383024"/>
              <a:ext cx="238893" cy="442771"/>
            </a:xfrm>
            <a:custGeom>
              <a:avLst/>
              <a:gdLst/>
              <a:ahLst/>
              <a:cxnLst/>
              <a:rect l="l" t="t" r="r" b="b"/>
              <a:pathLst>
                <a:path w="2654" h="4919" extrusionOk="0">
                  <a:moveTo>
                    <a:pt x="683" y="0"/>
                  </a:moveTo>
                  <a:cubicBezTo>
                    <a:pt x="578" y="0"/>
                    <a:pt x="476" y="30"/>
                    <a:pt x="381" y="91"/>
                  </a:cubicBezTo>
                  <a:cubicBezTo>
                    <a:pt x="191" y="205"/>
                    <a:pt x="1" y="396"/>
                    <a:pt x="381" y="1042"/>
                  </a:cubicBezTo>
                  <a:cubicBezTo>
                    <a:pt x="724" y="1651"/>
                    <a:pt x="1751" y="1689"/>
                    <a:pt x="990" y="4162"/>
                  </a:cubicBezTo>
                  <a:cubicBezTo>
                    <a:pt x="819" y="4720"/>
                    <a:pt x="914" y="4918"/>
                    <a:pt x="1099" y="4918"/>
                  </a:cubicBezTo>
                  <a:cubicBezTo>
                    <a:pt x="1369" y="4918"/>
                    <a:pt x="1828" y="4500"/>
                    <a:pt x="1941" y="4162"/>
                  </a:cubicBezTo>
                  <a:cubicBezTo>
                    <a:pt x="2654" y="1990"/>
                    <a:pt x="1550" y="0"/>
                    <a:pt x="6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2" name="Google Shape;7222;p38"/>
            <p:cNvSpPr/>
            <p:nvPr/>
          </p:nvSpPr>
          <p:spPr>
            <a:xfrm>
              <a:off x="1814973" y="2127478"/>
              <a:ext cx="839097" cy="839097"/>
            </a:xfrm>
            <a:custGeom>
              <a:avLst/>
              <a:gdLst/>
              <a:ahLst/>
              <a:cxnLst/>
              <a:rect l="l" t="t" r="r" b="b"/>
              <a:pathLst>
                <a:path w="9322" h="9322" extrusionOk="0">
                  <a:moveTo>
                    <a:pt x="4642" y="648"/>
                  </a:moveTo>
                  <a:cubicBezTo>
                    <a:pt x="6887" y="648"/>
                    <a:pt x="8713" y="2436"/>
                    <a:pt x="8713" y="4680"/>
                  </a:cubicBezTo>
                  <a:cubicBezTo>
                    <a:pt x="8751" y="6887"/>
                    <a:pt x="6887" y="8713"/>
                    <a:pt x="4642" y="8713"/>
                  </a:cubicBezTo>
                  <a:cubicBezTo>
                    <a:pt x="2397" y="8713"/>
                    <a:pt x="609" y="6887"/>
                    <a:pt x="609" y="4680"/>
                  </a:cubicBezTo>
                  <a:cubicBezTo>
                    <a:pt x="609" y="2436"/>
                    <a:pt x="2397" y="648"/>
                    <a:pt x="4642" y="648"/>
                  </a:cubicBezTo>
                  <a:close/>
                  <a:moveTo>
                    <a:pt x="4642" y="1"/>
                  </a:moveTo>
                  <a:cubicBezTo>
                    <a:pt x="2093" y="1"/>
                    <a:pt x="1" y="2093"/>
                    <a:pt x="1" y="4680"/>
                  </a:cubicBezTo>
                  <a:cubicBezTo>
                    <a:pt x="1" y="7229"/>
                    <a:pt x="2093" y="9322"/>
                    <a:pt x="4642" y="9322"/>
                  </a:cubicBezTo>
                  <a:cubicBezTo>
                    <a:pt x="7229" y="9322"/>
                    <a:pt x="9321" y="7229"/>
                    <a:pt x="9321" y="4680"/>
                  </a:cubicBezTo>
                  <a:cubicBezTo>
                    <a:pt x="9321" y="2093"/>
                    <a:pt x="7229" y="1"/>
                    <a:pt x="46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3" name="Google Shape;7223;p38"/>
            <p:cNvSpPr/>
            <p:nvPr/>
          </p:nvSpPr>
          <p:spPr>
            <a:xfrm>
              <a:off x="1972495" y="2288511"/>
              <a:ext cx="527473" cy="520542"/>
            </a:xfrm>
            <a:custGeom>
              <a:avLst/>
              <a:gdLst/>
              <a:ahLst/>
              <a:cxnLst/>
              <a:rect l="l" t="t" r="r" b="b"/>
              <a:pathLst>
                <a:path w="5860" h="5783" extrusionOk="0">
                  <a:moveTo>
                    <a:pt x="2892" y="304"/>
                  </a:moveTo>
                  <a:cubicBezTo>
                    <a:pt x="4338" y="304"/>
                    <a:pt x="5479" y="1446"/>
                    <a:pt x="5479" y="2891"/>
                  </a:cubicBezTo>
                  <a:cubicBezTo>
                    <a:pt x="5479" y="4299"/>
                    <a:pt x="4338" y="5440"/>
                    <a:pt x="2892" y="5440"/>
                  </a:cubicBezTo>
                  <a:cubicBezTo>
                    <a:pt x="1484" y="5440"/>
                    <a:pt x="343" y="4299"/>
                    <a:pt x="343" y="2891"/>
                  </a:cubicBezTo>
                  <a:cubicBezTo>
                    <a:pt x="343" y="1446"/>
                    <a:pt x="1484" y="304"/>
                    <a:pt x="2892" y="304"/>
                  </a:cubicBezTo>
                  <a:close/>
                  <a:moveTo>
                    <a:pt x="2892" y="0"/>
                  </a:moveTo>
                  <a:cubicBezTo>
                    <a:pt x="1294" y="0"/>
                    <a:pt x="1" y="1332"/>
                    <a:pt x="1" y="2891"/>
                  </a:cubicBezTo>
                  <a:cubicBezTo>
                    <a:pt x="1" y="4489"/>
                    <a:pt x="1332" y="5783"/>
                    <a:pt x="2892" y="5783"/>
                  </a:cubicBezTo>
                  <a:cubicBezTo>
                    <a:pt x="4528" y="5783"/>
                    <a:pt x="5821" y="4451"/>
                    <a:pt x="5821" y="2891"/>
                  </a:cubicBezTo>
                  <a:cubicBezTo>
                    <a:pt x="5859" y="1255"/>
                    <a:pt x="4528" y="0"/>
                    <a:pt x="289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4" name="Google Shape;7224;p38"/>
            <p:cNvSpPr/>
            <p:nvPr/>
          </p:nvSpPr>
          <p:spPr>
            <a:xfrm>
              <a:off x="2051255" y="2363761"/>
              <a:ext cx="369951" cy="369951"/>
            </a:xfrm>
            <a:custGeom>
              <a:avLst/>
              <a:gdLst/>
              <a:ahLst/>
              <a:cxnLst/>
              <a:rect l="l" t="t" r="r" b="b"/>
              <a:pathLst>
                <a:path w="4110" h="4110" extrusionOk="0">
                  <a:moveTo>
                    <a:pt x="2017" y="229"/>
                  </a:moveTo>
                  <a:cubicBezTo>
                    <a:pt x="3044" y="229"/>
                    <a:pt x="3843" y="1028"/>
                    <a:pt x="3843" y="2055"/>
                  </a:cubicBezTo>
                  <a:cubicBezTo>
                    <a:pt x="3843" y="3045"/>
                    <a:pt x="3044" y="3843"/>
                    <a:pt x="2017" y="3843"/>
                  </a:cubicBezTo>
                  <a:cubicBezTo>
                    <a:pt x="1028" y="3843"/>
                    <a:pt x="229" y="3045"/>
                    <a:pt x="229" y="2055"/>
                  </a:cubicBezTo>
                  <a:cubicBezTo>
                    <a:pt x="229" y="1028"/>
                    <a:pt x="1028" y="229"/>
                    <a:pt x="2017" y="229"/>
                  </a:cubicBezTo>
                  <a:close/>
                  <a:moveTo>
                    <a:pt x="2017" y="1"/>
                  </a:moveTo>
                  <a:cubicBezTo>
                    <a:pt x="876" y="1"/>
                    <a:pt x="1" y="914"/>
                    <a:pt x="1" y="2055"/>
                  </a:cubicBezTo>
                  <a:cubicBezTo>
                    <a:pt x="1" y="3197"/>
                    <a:pt x="876" y="4110"/>
                    <a:pt x="2017" y="4110"/>
                  </a:cubicBezTo>
                  <a:cubicBezTo>
                    <a:pt x="3158" y="4110"/>
                    <a:pt x="4071" y="3197"/>
                    <a:pt x="4071" y="2055"/>
                  </a:cubicBezTo>
                  <a:cubicBezTo>
                    <a:pt x="4109" y="914"/>
                    <a:pt x="3158" y="1"/>
                    <a:pt x="20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5" name="Google Shape;7225;p38"/>
            <p:cNvSpPr/>
            <p:nvPr/>
          </p:nvSpPr>
          <p:spPr>
            <a:xfrm>
              <a:off x="2171152" y="2483658"/>
              <a:ext cx="126738" cy="130248"/>
            </a:xfrm>
            <a:custGeom>
              <a:avLst/>
              <a:gdLst/>
              <a:ahLst/>
              <a:cxnLst/>
              <a:rect l="l" t="t" r="r" b="b"/>
              <a:pathLst>
                <a:path w="1408" h="1447" extrusionOk="0">
                  <a:moveTo>
                    <a:pt x="685" y="1"/>
                  </a:moveTo>
                  <a:cubicBezTo>
                    <a:pt x="304" y="1"/>
                    <a:pt x="0" y="343"/>
                    <a:pt x="0" y="723"/>
                  </a:cubicBezTo>
                  <a:cubicBezTo>
                    <a:pt x="0" y="1104"/>
                    <a:pt x="304" y="1446"/>
                    <a:pt x="685" y="1446"/>
                  </a:cubicBezTo>
                  <a:cubicBezTo>
                    <a:pt x="1065" y="1446"/>
                    <a:pt x="1408" y="1104"/>
                    <a:pt x="1408" y="723"/>
                  </a:cubicBezTo>
                  <a:cubicBezTo>
                    <a:pt x="1408" y="343"/>
                    <a:pt x="1141" y="1"/>
                    <a:pt x="6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6" name="Google Shape;7226;p38"/>
            <p:cNvSpPr/>
            <p:nvPr/>
          </p:nvSpPr>
          <p:spPr>
            <a:xfrm>
              <a:off x="2335515" y="2476727"/>
              <a:ext cx="130158" cy="51577"/>
            </a:xfrm>
            <a:custGeom>
              <a:avLst/>
              <a:gdLst/>
              <a:ahLst/>
              <a:cxnLst/>
              <a:rect l="l" t="t" r="r" b="b"/>
              <a:pathLst>
                <a:path w="1446" h="573" extrusionOk="0">
                  <a:moveTo>
                    <a:pt x="730" y="1"/>
                  </a:moveTo>
                  <a:cubicBezTo>
                    <a:pt x="612" y="1"/>
                    <a:pt x="492" y="32"/>
                    <a:pt x="381" y="116"/>
                  </a:cubicBezTo>
                  <a:cubicBezTo>
                    <a:pt x="0" y="420"/>
                    <a:pt x="951" y="116"/>
                    <a:pt x="1104" y="572"/>
                  </a:cubicBezTo>
                  <a:lnTo>
                    <a:pt x="1446" y="306"/>
                  </a:lnTo>
                  <a:cubicBezTo>
                    <a:pt x="1446" y="306"/>
                    <a:pt x="1097" y="1"/>
                    <a:pt x="730" y="1"/>
                  </a:cubicBezTo>
                  <a:close/>
                </a:path>
              </a:pathLst>
            </a:custGeom>
            <a:solidFill>
              <a:srgbClr val="FFA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7" name="Google Shape;7227;p38"/>
            <p:cNvSpPr/>
            <p:nvPr/>
          </p:nvSpPr>
          <p:spPr>
            <a:xfrm>
              <a:off x="2427957" y="2503010"/>
              <a:ext cx="452133" cy="334486"/>
            </a:xfrm>
            <a:custGeom>
              <a:avLst/>
              <a:gdLst/>
              <a:ahLst/>
              <a:cxnLst/>
              <a:rect l="l" t="t" r="r" b="b"/>
              <a:pathLst>
                <a:path w="5023" h="3716" extrusionOk="0">
                  <a:moveTo>
                    <a:pt x="252" y="0"/>
                  </a:moveTo>
                  <a:cubicBezTo>
                    <a:pt x="59" y="0"/>
                    <a:pt x="0" y="204"/>
                    <a:pt x="0" y="204"/>
                  </a:cubicBezTo>
                  <a:cubicBezTo>
                    <a:pt x="0" y="204"/>
                    <a:pt x="1446" y="3286"/>
                    <a:pt x="1903" y="3628"/>
                  </a:cubicBezTo>
                  <a:cubicBezTo>
                    <a:pt x="1978" y="3689"/>
                    <a:pt x="2083" y="3715"/>
                    <a:pt x="2209" y="3715"/>
                  </a:cubicBezTo>
                  <a:cubicBezTo>
                    <a:pt x="2789" y="3715"/>
                    <a:pt x="3813" y="3169"/>
                    <a:pt x="4376" y="2981"/>
                  </a:cubicBezTo>
                  <a:cubicBezTo>
                    <a:pt x="4794" y="2829"/>
                    <a:pt x="5022" y="2334"/>
                    <a:pt x="4566" y="1764"/>
                  </a:cubicBezTo>
                  <a:cubicBezTo>
                    <a:pt x="4472" y="1663"/>
                    <a:pt x="4338" y="1622"/>
                    <a:pt x="4183" y="1622"/>
                  </a:cubicBezTo>
                  <a:cubicBezTo>
                    <a:pt x="3533" y="1622"/>
                    <a:pt x="2502" y="2335"/>
                    <a:pt x="2402" y="2335"/>
                  </a:cubicBezTo>
                  <a:cubicBezTo>
                    <a:pt x="2400" y="2335"/>
                    <a:pt x="2398" y="2335"/>
                    <a:pt x="2397" y="2334"/>
                  </a:cubicBezTo>
                  <a:lnTo>
                    <a:pt x="343" y="14"/>
                  </a:lnTo>
                  <a:cubicBezTo>
                    <a:pt x="310" y="4"/>
                    <a:pt x="279" y="0"/>
                    <a:pt x="2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8" name="Google Shape;7228;p38"/>
            <p:cNvSpPr/>
            <p:nvPr/>
          </p:nvSpPr>
          <p:spPr>
            <a:xfrm>
              <a:off x="2828602" y="3990378"/>
              <a:ext cx="68590" cy="79841"/>
            </a:xfrm>
            <a:custGeom>
              <a:avLst/>
              <a:gdLst/>
              <a:ahLst/>
              <a:cxnLst/>
              <a:rect l="l" t="t" r="r" b="b"/>
              <a:pathLst>
                <a:path w="762" h="887" extrusionOk="0">
                  <a:moveTo>
                    <a:pt x="685" y="1"/>
                  </a:moveTo>
                  <a:lnTo>
                    <a:pt x="115" y="191"/>
                  </a:lnTo>
                  <a:lnTo>
                    <a:pt x="229" y="457"/>
                  </a:lnTo>
                  <a:cubicBezTo>
                    <a:pt x="305" y="610"/>
                    <a:pt x="305" y="610"/>
                    <a:pt x="1" y="876"/>
                  </a:cubicBezTo>
                  <a:cubicBezTo>
                    <a:pt x="38" y="883"/>
                    <a:pt x="76" y="887"/>
                    <a:pt x="114" y="887"/>
                  </a:cubicBezTo>
                  <a:cubicBezTo>
                    <a:pt x="453" y="887"/>
                    <a:pt x="761" y="606"/>
                    <a:pt x="761" y="572"/>
                  </a:cubicBezTo>
                  <a:cubicBezTo>
                    <a:pt x="761" y="419"/>
                    <a:pt x="723" y="229"/>
                    <a:pt x="685" y="1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9" name="Google Shape;7229;p38"/>
            <p:cNvSpPr/>
            <p:nvPr/>
          </p:nvSpPr>
          <p:spPr>
            <a:xfrm>
              <a:off x="2777205" y="4041775"/>
              <a:ext cx="138529" cy="52027"/>
            </a:xfrm>
            <a:custGeom>
              <a:avLst/>
              <a:gdLst/>
              <a:ahLst/>
              <a:cxnLst/>
              <a:rect l="l" t="t" r="r" b="b"/>
              <a:pathLst>
                <a:path w="1539" h="578" extrusionOk="0">
                  <a:moveTo>
                    <a:pt x="1371" y="1"/>
                  </a:moveTo>
                  <a:cubicBezTo>
                    <a:pt x="1339" y="32"/>
                    <a:pt x="1078" y="268"/>
                    <a:pt x="775" y="268"/>
                  </a:cubicBezTo>
                  <a:cubicBezTo>
                    <a:pt x="709" y="268"/>
                    <a:pt x="640" y="256"/>
                    <a:pt x="572" y="229"/>
                  </a:cubicBezTo>
                  <a:cubicBezTo>
                    <a:pt x="572" y="229"/>
                    <a:pt x="1" y="533"/>
                    <a:pt x="419" y="571"/>
                  </a:cubicBezTo>
                  <a:cubicBezTo>
                    <a:pt x="472" y="576"/>
                    <a:pt x="528" y="578"/>
                    <a:pt x="584" y="578"/>
                  </a:cubicBezTo>
                  <a:cubicBezTo>
                    <a:pt x="1022" y="578"/>
                    <a:pt x="1539" y="438"/>
                    <a:pt x="1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0" name="Google Shape;7230;p38"/>
            <p:cNvSpPr/>
            <p:nvPr/>
          </p:nvSpPr>
          <p:spPr>
            <a:xfrm>
              <a:off x="2537502" y="3048666"/>
              <a:ext cx="375982" cy="981856"/>
            </a:xfrm>
            <a:custGeom>
              <a:avLst/>
              <a:gdLst/>
              <a:ahLst/>
              <a:cxnLst/>
              <a:rect l="l" t="t" r="r" b="b"/>
              <a:pathLst>
                <a:path w="4177" h="10908" extrusionOk="0">
                  <a:moveTo>
                    <a:pt x="3159" y="1"/>
                  </a:moveTo>
                  <a:lnTo>
                    <a:pt x="77" y="571"/>
                  </a:lnTo>
                  <a:cubicBezTo>
                    <a:pt x="77" y="571"/>
                    <a:pt x="1" y="1751"/>
                    <a:pt x="191" y="2512"/>
                  </a:cubicBezTo>
                  <a:cubicBezTo>
                    <a:pt x="724" y="4985"/>
                    <a:pt x="876" y="4718"/>
                    <a:pt x="1028" y="5365"/>
                  </a:cubicBezTo>
                  <a:cubicBezTo>
                    <a:pt x="1370" y="6506"/>
                    <a:pt x="2283" y="9360"/>
                    <a:pt x="3387" y="10843"/>
                  </a:cubicBezTo>
                  <a:cubicBezTo>
                    <a:pt x="3413" y="10888"/>
                    <a:pt x="3471" y="10907"/>
                    <a:pt x="3543" y="10907"/>
                  </a:cubicBezTo>
                  <a:cubicBezTo>
                    <a:pt x="3781" y="10907"/>
                    <a:pt x="4177" y="10696"/>
                    <a:pt x="4148" y="10463"/>
                  </a:cubicBezTo>
                  <a:cubicBezTo>
                    <a:pt x="4034" y="8675"/>
                    <a:pt x="4034" y="7838"/>
                    <a:pt x="3273" y="6012"/>
                  </a:cubicBezTo>
                  <a:cubicBezTo>
                    <a:pt x="3273" y="6012"/>
                    <a:pt x="3729" y="4490"/>
                    <a:pt x="3767" y="3767"/>
                  </a:cubicBezTo>
                  <a:cubicBezTo>
                    <a:pt x="3767" y="2892"/>
                    <a:pt x="3767" y="876"/>
                    <a:pt x="3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1" name="Google Shape;7231;p38"/>
            <p:cNvSpPr/>
            <p:nvPr/>
          </p:nvSpPr>
          <p:spPr>
            <a:xfrm>
              <a:off x="2513559" y="4024672"/>
              <a:ext cx="75430" cy="67329"/>
            </a:xfrm>
            <a:custGeom>
              <a:avLst/>
              <a:gdLst/>
              <a:ahLst/>
              <a:cxnLst/>
              <a:rect l="l" t="t" r="r" b="b"/>
              <a:pathLst>
                <a:path w="838" h="748" extrusionOk="0">
                  <a:moveTo>
                    <a:pt x="838" y="0"/>
                  </a:moveTo>
                  <a:lnTo>
                    <a:pt x="229" y="76"/>
                  </a:lnTo>
                  <a:cubicBezTo>
                    <a:pt x="267" y="191"/>
                    <a:pt x="305" y="305"/>
                    <a:pt x="305" y="381"/>
                  </a:cubicBezTo>
                  <a:cubicBezTo>
                    <a:pt x="305" y="495"/>
                    <a:pt x="305" y="533"/>
                    <a:pt x="1" y="685"/>
                  </a:cubicBezTo>
                  <a:cubicBezTo>
                    <a:pt x="73" y="730"/>
                    <a:pt x="156" y="748"/>
                    <a:pt x="242" y="748"/>
                  </a:cubicBezTo>
                  <a:cubicBezTo>
                    <a:pt x="515" y="748"/>
                    <a:pt x="809" y="571"/>
                    <a:pt x="838" y="571"/>
                  </a:cubicBezTo>
                  <a:lnTo>
                    <a:pt x="838" y="0"/>
                  </a:ln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2" name="Google Shape;7232;p38"/>
            <p:cNvSpPr/>
            <p:nvPr/>
          </p:nvSpPr>
          <p:spPr>
            <a:xfrm>
              <a:off x="2458741" y="4075979"/>
              <a:ext cx="136909" cy="39245"/>
            </a:xfrm>
            <a:custGeom>
              <a:avLst/>
              <a:gdLst/>
              <a:ahLst/>
              <a:cxnLst/>
              <a:rect l="l" t="t" r="r" b="b"/>
              <a:pathLst>
                <a:path w="1521" h="436" extrusionOk="0">
                  <a:moveTo>
                    <a:pt x="1447" y="1"/>
                  </a:moveTo>
                  <a:cubicBezTo>
                    <a:pt x="1419" y="1"/>
                    <a:pt x="1150" y="162"/>
                    <a:pt x="873" y="162"/>
                  </a:cubicBezTo>
                  <a:cubicBezTo>
                    <a:pt x="770" y="162"/>
                    <a:pt x="665" y="139"/>
                    <a:pt x="571" y="77"/>
                  </a:cubicBezTo>
                  <a:cubicBezTo>
                    <a:pt x="571" y="77"/>
                    <a:pt x="1" y="305"/>
                    <a:pt x="381" y="381"/>
                  </a:cubicBezTo>
                  <a:cubicBezTo>
                    <a:pt x="529" y="408"/>
                    <a:pt x="720" y="435"/>
                    <a:pt x="900" y="435"/>
                  </a:cubicBezTo>
                  <a:cubicBezTo>
                    <a:pt x="1228" y="435"/>
                    <a:pt x="1520" y="345"/>
                    <a:pt x="14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3" name="Google Shape;7233;p38"/>
            <p:cNvSpPr/>
            <p:nvPr/>
          </p:nvSpPr>
          <p:spPr>
            <a:xfrm>
              <a:off x="2407434" y="3079541"/>
              <a:ext cx="349339" cy="974295"/>
            </a:xfrm>
            <a:custGeom>
              <a:avLst/>
              <a:gdLst/>
              <a:ahLst/>
              <a:cxnLst/>
              <a:rect l="l" t="t" r="r" b="b"/>
              <a:pathLst>
                <a:path w="3881" h="10824" extrusionOk="0">
                  <a:moveTo>
                    <a:pt x="343" y="0"/>
                  </a:moveTo>
                  <a:cubicBezTo>
                    <a:pt x="343" y="0"/>
                    <a:pt x="0" y="1180"/>
                    <a:pt x="0" y="1902"/>
                  </a:cubicBezTo>
                  <a:cubicBezTo>
                    <a:pt x="0" y="4413"/>
                    <a:pt x="190" y="4185"/>
                    <a:pt x="266" y="4908"/>
                  </a:cubicBezTo>
                  <a:cubicBezTo>
                    <a:pt x="305" y="6087"/>
                    <a:pt x="571" y="9093"/>
                    <a:pt x="1408" y="10729"/>
                  </a:cubicBezTo>
                  <a:cubicBezTo>
                    <a:pt x="1434" y="10794"/>
                    <a:pt x="1535" y="10823"/>
                    <a:pt x="1659" y="10823"/>
                  </a:cubicBezTo>
                  <a:cubicBezTo>
                    <a:pt x="1898" y="10823"/>
                    <a:pt x="2220" y="10714"/>
                    <a:pt x="2245" y="10538"/>
                  </a:cubicBezTo>
                  <a:cubicBezTo>
                    <a:pt x="2549" y="8788"/>
                    <a:pt x="2739" y="7989"/>
                    <a:pt x="2397" y="6049"/>
                  </a:cubicBezTo>
                  <a:cubicBezTo>
                    <a:pt x="2397" y="6049"/>
                    <a:pt x="3158" y="4642"/>
                    <a:pt x="3310" y="3957"/>
                  </a:cubicBezTo>
                  <a:cubicBezTo>
                    <a:pt x="3500" y="3120"/>
                    <a:pt x="3881" y="1142"/>
                    <a:pt x="3500" y="152"/>
                  </a:cubicBezTo>
                  <a:lnTo>
                    <a:pt x="34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4" name="Google Shape;7234;p38"/>
            <p:cNvSpPr/>
            <p:nvPr/>
          </p:nvSpPr>
          <p:spPr>
            <a:xfrm>
              <a:off x="2379981" y="2791861"/>
              <a:ext cx="524053" cy="856649"/>
            </a:xfrm>
            <a:custGeom>
              <a:avLst/>
              <a:gdLst/>
              <a:ahLst/>
              <a:cxnLst/>
              <a:rect l="l" t="t" r="r" b="b"/>
              <a:pathLst>
                <a:path w="5822" h="9517" extrusionOk="0">
                  <a:moveTo>
                    <a:pt x="990" y="0"/>
                  </a:moveTo>
                  <a:cubicBezTo>
                    <a:pt x="990" y="0"/>
                    <a:pt x="1" y="3881"/>
                    <a:pt x="1" y="5935"/>
                  </a:cubicBezTo>
                  <a:lnTo>
                    <a:pt x="1" y="9321"/>
                  </a:lnTo>
                  <a:cubicBezTo>
                    <a:pt x="1" y="9321"/>
                    <a:pt x="937" y="9516"/>
                    <a:pt x="2143" y="9516"/>
                  </a:cubicBezTo>
                  <a:cubicBezTo>
                    <a:pt x="3319" y="9516"/>
                    <a:pt x="4751" y="9331"/>
                    <a:pt x="5822" y="8598"/>
                  </a:cubicBezTo>
                  <a:cubicBezTo>
                    <a:pt x="5822" y="8598"/>
                    <a:pt x="5707" y="3196"/>
                    <a:pt x="4985" y="1142"/>
                  </a:cubicBezTo>
                  <a:lnTo>
                    <a:pt x="9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5" name="Google Shape;7235;p38"/>
            <p:cNvSpPr/>
            <p:nvPr/>
          </p:nvSpPr>
          <p:spPr>
            <a:xfrm>
              <a:off x="2071778" y="2546847"/>
              <a:ext cx="65169" cy="94423"/>
            </a:xfrm>
            <a:custGeom>
              <a:avLst/>
              <a:gdLst/>
              <a:ahLst/>
              <a:cxnLst/>
              <a:rect l="l" t="t" r="r" b="b"/>
              <a:pathLst>
                <a:path w="724" h="1049" extrusionOk="0">
                  <a:moveTo>
                    <a:pt x="410" y="0"/>
                  </a:moveTo>
                  <a:cubicBezTo>
                    <a:pt x="385" y="0"/>
                    <a:pt x="362" y="29"/>
                    <a:pt x="343" y="97"/>
                  </a:cubicBezTo>
                  <a:cubicBezTo>
                    <a:pt x="191" y="478"/>
                    <a:pt x="1" y="592"/>
                    <a:pt x="419" y="1049"/>
                  </a:cubicBezTo>
                  <a:lnTo>
                    <a:pt x="724" y="744"/>
                  </a:lnTo>
                  <a:cubicBezTo>
                    <a:pt x="724" y="744"/>
                    <a:pt x="538" y="0"/>
                    <a:pt x="410" y="0"/>
                  </a:cubicBezTo>
                  <a:close/>
                </a:path>
              </a:pathLst>
            </a:custGeom>
            <a:solidFill>
              <a:srgbClr val="FFAA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6" name="Google Shape;7236;p38"/>
            <p:cNvSpPr/>
            <p:nvPr/>
          </p:nvSpPr>
          <p:spPr>
            <a:xfrm>
              <a:off x="2106073" y="2603554"/>
              <a:ext cx="537735" cy="297041"/>
            </a:xfrm>
            <a:custGeom>
              <a:avLst/>
              <a:gdLst/>
              <a:ahLst/>
              <a:cxnLst/>
              <a:rect l="l" t="t" r="r" b="b"/>
              <a:pathLst>
                <a:path w="5974" h="3300" extrusionOk="0">
                  <a:moveTo>
                    <a:pt x="381" y="0"/>
                  </a:moveTo>
                  <a:cubicBezTo>
                    <a:pt x="38" y="0"/>
                    <a:pt x="0" y="342"/>
                    <a:pt x="0" y="342"/>
                  </a:cubicBezTo>
                  <a:cubicBezTo>
                    <a:pt x="0" y="342"/>
                    <a:pt x="2359" y="3082"/>
                    <a:pt x="2930" y="3272"/>
                  </a:cubicBezTo>
                  <a:cubicBezTo>
                    <a:pt x="2973" y="3291"/>
                    <a:pt x="3022" y="3299"/>
                    <a:pt x="3076" y="3299"/>
                  </a:cubicBezTo>
                  <a:cubicBezTo>
                    <a:pt x="3676" y="3299"/>
                    <a:pt x="4844" y="2204"/>
                    <a:pt x="5403" y="1750"/>
                  </a:cubicBezTo>
                  <a:cubicBezTo>
                    <a:pt x="5783" y="1446"/>
                    <a:pt x="5973" y="837"/>
                    <a:pt x="5326" y="419"/>
                  </a:cubicBezTo>
                  <a:cubicBezTo>
                    <a:pt x="5256" y="375"/>
                    <a:pt x="5177" y="356"/>
                    <a:pt x="5093" y="356"/>
                  </a:cubicBezTo>
                  <a:cubicBezTo>
                    <a:pt x="4375" y="356"/>
                    <a:pt x="3245" y="1752"/>
                    <a:pt x="3162" y="1752"/>
                  </a:cubicBezTo>
                  <a:cubicBezTo>
                    <a:pt x="3160" y="1752"/>
                    <a:pt x="3159" y="1752"/>
                    <a:pt x="3158" y="1750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7" name="Google Shape;7237;p38"/>
            <p:cNvSpPr/>
            <p:nvPr/>
          </p:nvSpPr>
          <p:spPr>
            <a:xfrm>
              <a:off x="2383401" y="2305253"/>
              <a:ext cx="541155" cy="608394"/>
            </a:xfrm>
            <a:custGeom>
              <a:avLst/>
              <a:gdLst/>
              <a:ahLst/>
              <a:cxnLst/>
              <a:rect l="l" t="t" r="r" b="b"/>
              <a:pathLst>
                <a:path w="6012" h="6759" extrusionOk="0">
                  <a:moveTo>
                    <a:pt x="2816" y="0"/>
                  </a:moveTo>
                  <a:cubicBezTo>
                    <a:pt x="2672" y="0"/>
                    <a:pt x="2509" y="14"/>
                    <a:pt x="2322" y="42"/>
                  </a:cubicBezTo>
                  <a:cubicBezTo>
                    <a:pt x="1789" y="80"/>
                    <a:pt x="1180" y="499"/>
                    <a:pt x="1180" y="1526"/>
                  </a:cubicBezTo>
                  <a:cubicBezTo>
                    <a:pt x="1180" y="2515"/>
                    <a:pt x="1180" y="2515"/>
                    <a:pt x="838" y="2896"/>
                  </a:cubicBezTo>
                  <a:cubicBezTo>
                    <a:pt x="1" y="3847"/>
                    <a:pt x="2245" y="3733"/>
                    <a:pt x="1675" y="4684"/>
                  </a:cubicBezTo>
                  <a:cubicBezTo>
                    <a:pt x="783" y="6249"/>
                    <a:pt x="1706" y="6758"/>
                    <a:pt x="2802" y="6758"/>
                  </a:cubicBezTo>
                  <a:cubicBezTo>
                    <a:pt x="3624" y="6758"/>
                    <a:pt x="4544" y="6472"/>
                    <a:pt x="4871" y="6129"/>
                  </a:cubicBezTo>
                  <a:cubicBezTo>
                    <a:pt x="5707" y="5216"/>
                    <a:pt x="6012" y="3695"/>
                    <a:pt x="4985" y="3048"/>
                  </a:cubicBezTo>
                  <a:cubicBezTo>
                    <a:pt x="4642" y="2781"/>
                    <a:pt x="5251" y="1640"/>
                    <a:pt x="4490" y="1412"/>
                  </a:cubicBezTo>
                  <a:cubicBezTo>
                    <a:pt x="3732" y="1205"/>
                    <a:pt x="4191" y="0"/>
                    <a:pt x="2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8" name="Google Shape;7238;p38"/>
          <p:cNvGrpSpPr/>
          <p:nvPr/>
        </p:nvGrpSpPr>
        <p:grpSpPr>
          <a:xfrm flipH="1">
            <a:off x="2822775" y="1002150"/>
            <a:ext cx="544125" cy="750025"/>
            <a:chOff x="2551975" y="1324025"/>
            <a:chExt cx="544125" cy="750025"/>
          </a:xfrm>
        </p:grpSpPr>
        <p:sp>
          <p:nvSpPr>
            <p:cNvPr id="7239" name="Google Shape;7239;p38"/>
            <p:cNvSpPr/>
            <p:nvPr/>
          </p:nvSpPr>
          <p:spPr>
            <a:xfrm>
              <a:off x="304287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0" name="Google Shape;7240;p38"/>
            <p:cNvSpPr/>
            <p:nvPr/>
          </p:nvSpPr>
          <p:spPr>
            <a:xfrm>
              <a:off x="2989675" y="1377200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1" name="Google Shape;7241;p38"/>
            <p:cNvSpPr/>
            <p:nvPr/>
          </p:nvSpPr>
          <p:spPr>
            <a:xfrm>
              <a:off x="304287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2" name="Google Shape;7242;p38"/>
            <p:cNvSpPr/>
            <p:nvPr/>
          </p:nvSpPr>
          <p:spPr>
            <a:xfrm>
              <a:off x="2989675" y="15899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3" name="Google Shape;7243;p38"/>
            <p:cNvSpPr/>
            <p:nvPr/>
          </p:nvSpPr>
          <p:spPr>
            <a:xfrm>
              <a:off x="2824025" y="132402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4" name="Google Shape;7244;p38"/>
            <p:cNvSpPr/>
            <p:nvPr/>
          </p:nvSpPr>
          <p:spPr>
            <a:xfrm>
              <a:off x="2770825" y="1377200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5" name="Google Shape;7245;p38"/>
            <p:cNvSpPr/>
            <p:nvPr/>
          </p:nvSpPr>
          <p:spPr>
            <a:xfrm>
              <a:off x="2824025" y="1536025"/>
              <a:ext cx="25" cy="107175"/>
            </a:xfrm>
            <a:custGeom>
              <a:avLst/>
              <a:gdLst/>
              <a:ahLst/>
              <a:cxnLst/>
              <a:rect l="l" t="t" r="r" b="b"/>
              <a:pathLst>
                <a:path w="1" h="4287" fill="none" extrusionOk="0">
                  <a:moveTo>
                    <a:pt x="1" y="1"/>
                  </a:moveTo>
                  <a:lnTo>
                    <a:pt x="1" y="428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6" name="Google Shape;7246;p38"/>
            <p:cNvSpPr/>
            <p:nvPr/>
          </p:nvSpPr>
          <p:spPr>
            <a:xfrm>
              <a:off x="2770825" y="15899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7" name="Google Shape;7247;p38"/>
            <p:cNvSpPr/>
            <p:nvPr/>
          </p:nvSpPr>
          <p:spPr>
            <a:xfrm>
              <a:off x="282402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8" name="Google Shape;7248;p38"/>
            <p:cNvSpPr/>
            <p:nvPr/>
          </p:nvSpPr>
          <p:spPr>
            <a:xfrm>
              <a:off x="2770825" y="180807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9" name="Google Shape;7249;p38"/>
            <p:cNvSpPr/>
            <p:nvPr/>
          </p:nvSpPr>
          <p:spPr>
            <a:xfrm>
              <a:off x="282402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0" name="Google Shape;7250;p38"/>
            <p:cNvSpPr/>
            <p:nvPr/>
          </p:nvSpPr>
          <p:spPr>
            <a:xfrm>
              <a:off x="2770825" y="2020825"/>
              <a:ext cx="105650" cy="25"/>
            </a:xfrm>
            <a:custGeom>
              <a:avLst/>
              <a:gdLst/>
              <a:ahLst/>
              <a:cxnLst/>
              <a:rect l="l" t="t" r="r" b="b"/>
              <a:pathLst>
                <a:path w="4226" h="1" fill="none" extrusionOk="0">
                  <a:moveTo>
                    <a:pt x="422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1" name="Google Shape;7251;p38"/>
            <p:cNvSpPr/>
            <p:nvPr/>
          </p:nvSpPr>
          <p:spPr>
            <a:xfrm>
              <a:off x="2605175" y="1754875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1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2" name="Google Shape;7252;p38"/>
            <p:cNvSpPr/>
            <p:nvPr/>
          </p:nvSpPr>
          <p:spPr>
            <a:xfrm>
              <a:off x="2551975" y="180807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0"/>
                  </a:moveTo>
                  <a:lnTo>
                    <a:pt x="1" y="0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3" name="Google Shape;7253;p38"/>
            <p:cNvSpPr/>
            <p:nvPr/>
          </p:nvSpPr>
          <p:spPr>
            <a:xfrm>
              <a:off x="2605175" y="1967650"/>
              <a:ext cx="25" cy="106400"/>
            </a:xfrm>
            <a:custGeom>
              <a:avLst/>
              <a:gdLst/>
              <a:ahLst/>
              <a:cxnLst/>
              <a:rect l="l" t="t" r="r" b="b"/>
              <a:pathLst>
                <a:path w="1" h="4256" fill="none" extrusionOk="0">
                  <a:moveTo>
                    <a:pt x="1" y="0"/>
                  </a:moveTo>
                  <a:lnTo>
                    <a:pt x="1" y="4256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4" name="Google Shape;7254;p38"/>
            <p:cNvSpPr/>
            <p:nvPr/>
          </p:nvSpPr>
          <p:spPr>
            <a:xfrm>
              <a:off x="2551975" y="2020825"/>
              <a:ext cx="106425" cy="25"/>
            </a:xfrm>
            <a:custGeom>
              <a:avLst/>
              <a:gdLst/>
              <a:ahLst/>
              <a:cxnLst/>
              <a:rect l="l" t="t" r="r" b="b"/>
              <a:pathLst>
                <a:path w="4257" h="1" fill="none" extrusionOk="0">
                  <a:moveTo>
                    <a:pt x="4256" y="1"/>
                  </a:moveTo>
                  <a:lnTo>
                    <a:pt x="1" y="1"/>
                  </a:lnTo>
                </a:path>
              </a:pathLst>
            </a:custGeom>
            <a:noFill/>
            <a:ln w="19000" cap="flat" cmpd="sng">
              <a:solidFill>
                <a:schemeClr val="accent3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9" name="Google Shape;7259;p39"/>
          <p:cNvSpPr txBox="1">
            <a:spLocks noGrp="1"/>
          </p:cNvSpPr>
          <p:nvPr>
            <p:ph type="title"/>
          </p:nvPr>
        </p:nvSpPr>
        <p:spPr>
          <a:xfrm flipH="1">
            <a:off x="3449874" y="1863475"/>
            <a:ext cx="559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Transducer Configuration</a:t>
            </a:r>
            <a:endParaRPr/>
          </a:p>
        </p:txBody>
      </p:sp>
      <p:sp>
        <p:nvSpPr>
          <p:cNvPr id="7260" name="Google Shape;7260;p39"/>
          <p:cNvSpPr txBox="1">
            <a:spLocks noGrp="1"/>
          </p:cNvSpPr>
          <p:nvPr>
            <p:ph type="title" idx="2"/>
          </p:nvPr>
        </p:nvSpPr>
        <p:spPr>
          <a:xfrm flipH="1">
            <a:off x="5819227" y="216925"/>
            <a:ext cx="1818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261" name="Google Shape;7261;p39"/>
          <p:cNvGrpSpPr/>
          <p:nvPr/>
        </p:nvGrpSpPr>
        <p:grpSpPr>
          <a:xfrm flipH="1">
            <a:off x="469075" y="1174834"/>
            <a:ext cx="3287909" cy="2823173"/>
            <a:chOff x="5676325" y="2156425"/>
            <a:chExt cx="2125620" cy="1825170"/>
          </a:xfrm>
        </p:grpSpPr>
        <p:sp>
          <p:nvSpPr>
            <p:cNvPr id="7262" name="Google Shape;7262;p39"/>
            <p:cNvSpPr/>
            <p:nvPr/>
          </p:nvSpPr>
          <p:spPr>
            <a:xfrm>
              <a:off x="7142232" y="3011526"/>
              <a:ext cx="422151" cy="262920"/>
            </a:xfrm>
            <a:custGeom>
              <a:avLst/>
              <a:gdLst/>
              <a:ahLst/>
              <a:cxnLst/>
              <a:rect l="l" t="t" r="r" b="b"/>
              <a:pathLst>
                <a:path w="7707" h="4800" extrusionOk="0">
                  <a:moveTo>
                    <a:pt x="6310" y="0"/>
                  </a:moveTo>
                  <a:cubicBezTo>
                    <a:pt x="6014" y="0"/>
                    <a:pt x="5497" y="136"/>
                    <a:pt x="5196" y="558"/>
                  </a:cubicBezTo>
                  <a:cubicBezTo>
                    <a:pt x="4701" y="1281"/>
                    <a:pt x="4511" y="2765"/>
                    <a:pt x="3446" y="3259"/>
                  </a:cubicBezTo>
                  <a:cubicBezTo>
                    <a:pt x="3074" y="3439"/>
                    <a:pt x="2750" y="3506"/>
                    <a:pt x="2466" y="3506"/>
                  </a:cubicBezTo>
                  <a:cubicBezTo>
                    <a:pt x="1907" y="3506"/>
                    <a:pt x="1504" y="3245"/>
                    <a:pt x="1201" y="3069"/>
                  </a:cubicBezTo>
                  <a:cubicBezTo>
                    <a:pt x="707" y="2841"/>
                    <a:pt x="630" y="2498"/>
                    <a:pt x="326" y="2384"/>
                  </a:cubicBezTo>
                  <a:cubicBezTo>
                    <a:pt x="292" y="2369"/>
                    <a:pt x="260" y="2362"/>
                    <a:pt x="231" y="2362"/>
                  </a:cubicBezTo>
                  <a:cubicBezTo>
                    <a:pt x="35" y="2362"/>
                    <a:pt x="0" y="2691"/>
                    <a:pt x="630" y="3221"/>
                  </a:cubicBezTo>
                  <a:cubicBezTo>
                    <a:pt x="938" y="3460"/>
                    <a:pt x="2132" y="4800"/>
                    <a:pt x="3390" y="4800"/>
                  </a:cubicBezTo>
                  <a:cubicBezTo>
                    <a:pt x="3535" y="4800"/>
                    <a:pt x="3681" y="4782"/>
                    <a:pt x="3826" y="4743"/>
                  </a:cubicBezTo>
                  <a:cubicBezTo>
                    <a:pt x="5652" y="4210"/>
                    <a:pt x="7707" y="596"/>
                    <a:pt x="6489" y="25"/>
                  </a:cubicBezTo>
                  <a:cubicBezTo>
                    <a:pt x="6450" y="10"/>
                    <a:pt x="6388" y="0"/>
                    <a:pt x="6310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3" name="Google Shape;7263;p39"/>
            <p:cNvSpPr/>
            <p:nvPr/>
          </p:nvSpPr>
          <p:spPr>
            <a:xfrm>
              <a:off x="7362211" y="3003254"/>
              <a:ext cx="214663" cy="203489"/>
            </a:xfrm>
            <a:custGeom>
              <a:avLst/>
              <a:gdLst/>
              <a:ahLst/>
              <a:cxnLst/>
              <a:rect l="l" t="t" r="r" b="b"/>
              <a:pathLst>
                <a:path w="3919" h="3715" extrusionOk="0">
                  <a:moveTo>
                    <a:pt x="2208" y="0"/>
                  </a:moveTo>
                  <a:cubicBezTo>
                    <a:pt x="1897" y="0"/>
                    <a:pt x="1472" y="148"/>
                    <a:pt x="1028" y="747"/>
                  </a:cubicBezTo>
                  <a:cubicBezTo>
                    <a:pt x="191" y="1888"/>
                    <a:pt x="0" y="2573"/>
                    <a:pt x="0" y="2573"/>
                  </a:cubicBezTo>
                  <a:cubicBezTo>
                    <a:pt x="0" y="2573"/>
                    <a:pt x="571" y="3334"/>
                    <a:pt x="1979" y="3714"/>
                  </a:cubicBezTo>
                  <a:cubicBezTo>
                    <a:pt x="1979" y="3676"/>
                    <a:pt x="3919" y="747"/>
                    <a:pt x="2702" y="138"/>
                  </a:cubicBezTo>
                  <a:cubicBezTo>
                    <a:pt x="2702" y="138"/>
                    <a:pt x="250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4" name="Google Shape;7264;p39"/>
            <p:cNvSpPr/>
            <p:nvPr/>
          </p:nvSpPr>
          <p:spPr>
            <a:xfrm>
              <a:off x="5986848" y="2156425"/>
              <a:ext cx="1350368" cy="1777558"/>
            </a:xfrm>
            <a:custGeom>
              <a:avLst/>
              <a:gdLst/>
              <a:ahLst/>
              <a:cxnLst/>
              <a:rect l="l" t="t" r="r" b="b"/>
              <a:pathLst>
                <a:path w="24653" h="32452" extrusionOk="0">
                  <a:moveTo>
                    <a:pt x="989" y="0"/>
                  </a:moveTo>
                  <a:cubicBezTo>
                    <a:pt x="457" y="0"/>
                    <a:pt x="0" y="419"/>
                    <a:pt x="0" y="989"/>
                  </a:cubicBezTo>
                  <a:lnTo>
                    <a:pt x="0" y="31425"/>
                  </a:lnTo>
                  <a:cubicBezTo>
                    <a:pt x="0" y="31957"/>
                    <a:pt x="419" y="32452"/>
                    <a:pt x="989" y="32452"/>
                  </a:cubicBezTo>
                  <a:lnTo>
                    <a:pt x="23664" y="32452"/>
                  </a:lnTo>
                  <a:cubicBezTo>
                    <a:pt x="24196" y="32452"/>
                    <a:pt x="24653" y="31995"/>
                    <a:pt x="24653" y="31425"/>
                  </a:cubicBezTo>
                  <a:lnTo>
                    <a:pt x="24653" y="989"/>
                  </a:lnTo>
                  <a:cubicBezTo>
                    <a:pt x="24653" y="495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5" name="Google Shape;7265;p39"/>
            <p:cNvSpPr/>
            <p:nvPr/>
          </p:nvSpPr>
          <p:spPr>
            <a:xfrm>
              <a:off x="5986848" y="2156425"/>
              <a:ext cx="1354531" cy="206337"/>
            </a:xfrm>
            <a:custGeom>
              <a:avLst/>
              <a:gdLst/>
              <a:ahLst/>
              <a:cxnLst/>
              <a:rect l="l" t="t" r="r" b="b"/>
              <a:pathLst>
                <a:path w="24729" h="3767" extrusionOk="0">
                  <a:moveTo>
                    <a:pt x="989" y="0"/>
                  </a:moveTo>
                  <a:cubicBezTo>
                    <a:pt x="419" y="0"/>
                    <a:pt x="0" y="495"/>
                    <a:pt x="0" y="989"/>
                  </a:cubicBezTo>
                  <a:lnTo>
                    <a:pt x="0" y="3767"/>
                  </a:lnTo>
                  <a:lnTo>
                    <a:pt x="24729" y="3767"/>
                  </a:lnTo>
                  <a:lnTo>
                    <a:pt x="24729" y="989"/>
                  </a:lnTo>
                  <a:cubicBezTo>
                    <a:pt x="24653" y="419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6" name="Google Shape;7266;p39"/>
            <p:cNvSpPr/>
            <p:nvPr/>
          </p:nvSpPr>
          <p:spPr>
            <a:xfrm>
              <a:off x="5982685" y="3719335"/>
              <a:ext cx="1354531" cy="216745"/>
            </a:xfrm>
            <a:custGeom>
              <a:avLst/>
              <a:gdLst/>
              <a:ahLst/>
              <a:cxnLst/>
              <a:rect l="l" t="t" r="r" b="b"/>
              <a:pathLst>
                <a:path w="24729" h="3957" extrusionOk="0">
                  <a:moveTo>
                    <a:pt x="0" y="0"/>
                  </a:moveTo>
                  <a:lnTo>
                    <a:pt x="0" y="2968"/>
                  </a:lnTo>
                  <a:cubicBezTo>
                    <a:pt x="76" y="3462"/>
                    <a:pt x="495" y="3957"/>
                    <a:pt x="1065" y="3957"/>
                  </a:cubicBezTo>
                  <a:lnTo>
                    <a:pt x="23740" y="3957"/>
                  </a:lnTo>
                  <a:cubicBezTo>
                    <a:pt x="24310" y="3957"/>
                    <a:pt x="24729" y="3462"/>
                    <a:pt x="24729" y="2968"/>
                  </a:cubicBezTo>
                  <a:lnTo>
                    <a:pt x="24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7" name="Google Shape;7267;p39"/>
            <p:cNvSpPr/>
            <p:nvPr/>
          </p:nvSpPr>
          <p:spPr>
            <a:xfrm>
              <a:off x="6126472" y="2225168"/>
              <a:ext cx="1071125" cy="64689"/>
            </a:xfrm>
            <a:custGeom>
              <a:avLst/>
              <a:gdLst/>
              <a:ahLst/>
              <a:cxnLst/>
              <a:rect l="l" t="t" r="r" b="b"/>
              <a:pathLst>
                <a:path w="19555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9555" y="1180"/>
                  </a:lnTo>
                  <a:lnTo>
                    <a:pt x="19555" y="1"/>
                  </a:lnTo>
                  <a:close/>
                </a:path>
              </a:pathLst>
            </a:custGeom>
            <a:solidFill>
              <a:srgbClr val="46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8" name="Google Shape;7268;p39"/>
            <p:cNvSpPr/>
            <p:nvPr/>
          </p:nvSpPr>
          <p:spPr>
            <a:xfrm>
              <a:off x="6341247" y="2372350"/>
              <a:ext cx="600060" cy="1201161"/>
            </a:xfrm>
            <a:custGeom>
              <a:avLst/>
              <a:gdLst/>
              <a:ahLst/>
              <a:cxnLst/>
              <a:rect l="l" t="t" r="r" b="b"/>
              <a:pathLst>
                <a:path w="10955" h="21929" extrusionOk="0">
                  <a:moveTo>
                    <a:pt x="3652" y="1"/>
                  </a:moveTo>
                  <a:cubicBezTo>
                    <a:pt x="3354" y="1"/>
                    <a:pt x="3067" y="274"/>
                    <a:pt x="2927" y="585"/>
                  </a:cubicBezTo>
                  <a:cubicBezTo>
                    <a:pt x="2585" y="1422"/>
                    <a:pt x="2927" y="7471"/>
                    <a:pt x="2927" y="8689"/>
                  </a:cubicBezTo>
                  <a:cubicBezTo>
                    <a:pt x="2927" y="9055"/>
                    <a:pt x="2835" y="9218"/>
                    <a:pt x="2714" y="9218"/>
                  </a:cubicBezTo>
                  <a:cubicBezTo>
                    <a:pt x="2494" y="9218"/>
                    <a:pt x="2177" y="8685"/>
                    <a:pt x="2128" y="7852"/>
                  </a:cubicBezTo>
                  <a:cubicBezTo>
                    <a:pt x="2128" y="7281"/>
                    <a:pt x="2395" y="4504"/>
                    <a:pt x="1329" y="4466"/>
                  </a:cubicBezTo>
                  <a:cubicBezTo>
                    <a:pt x="1322" y="4466"/>
                    <a:pt x="1314" y="4466"/>
                    <a:pt x="1307" y="4466"/>
                  </a:cubicBezTo>
                  <a:cubicBezTo>
                    <a:pt x="260" y="4466"/>
                    <a:pt x="0" y="7148"/>
                    <a:pt x="378" y="9792"/>
                  </a:cubicBezTo>
                  <a:cubicBezTo>
                    <a:pt x="683" y="12151"/>
                    <a:pt x="1786" y="12722"/>
                    <a:pt x="2851" y="14662"/>
                  </a:cubicBezTo>
                  <a:cubicBezTo>
                    <a:pt x="3561" y="15975"/>
                    <a:pt x="3311" y="21162"/>
                    <a:pt x="3274" y="21852"/>
                  </a:cubicBezTo>
                  <a:lnTo>
                    <a:pt x="8634" y="21852"/>
                  </a:lnTo>
                  <a:cubicBezTo>
                    <a:pt x="8634" y="21852"/>
                    <a:pt x="8291" y="18352"/>
                    <a:pt x="9319" y="14548"/>
                  </a:cubicBezTo>
                  <a:cubicBezTo>
                    <a:pt x="10308" y="10743"/>
                    <a:pt x="10954" y="6444"/>
                    <a:pt x="10954" y="4961"/>
                  </a:cubicBezTo>
                  <a:cubicBezTo>
                    <a:pt x="10954" y="4205"/>
                    <a:pt x="10698" y="3814"/>
                    <a:pt x="10421" y="3814"/>
                  </a:cubicBezTo>
                  <a:cubicBezTo>
                    <a:pt x="10154" y="3814"/>
                    <a:pt x="9868" y="4176"/>
                    <a:pt x="9775" y="4923"/>
                  </a:cubicBezTo>
                  <a:cubicBezTo>
                    <a:pt x="9585" y="6444"/>
                    <a:pt x="9090" y="6863"/>
                    <a:pt x="9090" y="6863"/>
                  </a:cubicBezTo>
                  <a:cubicBezTo>
                    <a:pt x="9626" y="2890"/>
                    <a:pt x="9117" y="1792"/>
                    <a:pt x="8559" y="1792"/>
                  </a:cubicBezTo>
                  <a:cubicBezTo>
                    <a:pt x="8444" y="1792"/>
                    <a:pt x="8326" y="1839"/>
                    <a:pt x="8215" y="1917"/>
                  </a:cubicBezTo>
                  <a:cubicBezTo>
                    <a:pt x="7492" y="2374"/>
                    <a:pt x="7150" y="6330"/>
                    <a:pt x="7150" y="6330"/>
                  </a:cubicBezTo>
                  <a:cubicBezTo>
                    <a:pt x="7150" y="6330"/>
                    <a:pt x="7112" y="5493"/>
                    <a:pt x="7150" y="2754"/>
                  </a:cubicBezTo>
                  <a:cubicBezTo>
                    <a:pt x="7177" y="838"/>
                    <a:pt x="6693" y="64"/>
                    <a:pt x="6220" y="64"/>
                  </a:cubicBezTo>
                  <a:cubicBezTo>
                    <a:pt x="6036" y="64"/>
                    <a:pt x="5854" y="182"/>
                    <a:pt x="5704" y="395"/>
                  </a:cubicBezTo>
                  <a:cubicBezTo>
                    <a:pt x="5134" y="1156"/>
                    <a:pt x="5210" y="6140"/>
                    <a:pt x="5210" y="6140"/>
                  </a:cubicBezTo>
                  <a:cubicBezTo>
                    <a:pt x="5210" y="6140"/>
                    <a:pt x="4639" y="5189"/>
                    <a:pt x="4601" y="2412"/>
                  </a:cubicBezTo>
                  <a:cubicBezTo>
                    <a:pt x="4534" y="569"/>
                    <a:pt x="4081" y="1"/>
                    <a:pt x="3652" y="1"/>
                  </a:cubicBezTo>
                  <a:close/>
                  <a:moveTo>
                    <a:pt x="3270" y="21852"/>
                  </a:moveTo>
                  <a:lnTo>
                    <a:pt x="3270" y="21928"/>
                  </a:lnTo>
                  <a:cubicBezTo>
                    <a:pt x="3270" y="21928"/>
                    <a:pt x="3271" y="21902"/>
                    <a:pt x="3274" y="218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9" name="Google Shape;7269;p39"/>
            <p:cNvSpPr/>
            <p:nvPr/>
          </p:nvSpPr>
          <p:spPr>
            <a:xfrm>
              <a:off x="6525074" y="3138440"/>
              <a:ext cx="149481" cy="437159"/>
            </a:xfrm>
            <a:custGeom>
              <a:avLst/>
              <a:gdLst/>
              <a:ahLst/>
              <a:cxnLst/>
              <a:rect l="l" t="t" r="r" b="b"/>
              <a:pathLst>
                <a:path w="2729" h="7981" extrusionOk="0">
                  <a:moveTo>
                    <a:pt x="472" y="0"/>
                  </a:moveTo>
                  <a:cubicBezTo>
                    <a:pt x="206" y="0"/>
                    <a:pt x="0" y="412"/>
                    <a:pt x="294" y="1323"/>
                  </a:cubicBezTo>
                  <a:cubicBezTo>
                    <a:pt x="636" y="2502"/>
                    <a:pt x="712" y="7942"/>
                    <a:pt x="712" y="7942"/>
                  </a:cubicBezTo>
                  <a:lnTo>
                    <a:pt x="712" y="7980"/>
                  </a:lnTo>
                  <a:lnTo>
                    <a:pt x="2158" y="7980"/>
                  </a:lnTo>
                  <a:cubicBezTo>
                    <a:pt x="2158" y="7980"/>
                    <a:pt x="2082" y="3415"/>
                    <a:pt x="2348" y="2958"/>
                  </a:cubicBezTo>
                  <a:cubicBezTo>
                    <a:pt x="2577" y="2464"/>
                    <a:pt x="2729" y="1703"/>
                    <a:pt x="1854" y="1323"/>
                  </a:cubicBezTo>
                  <a:cubicBezTo>
                    <a:pt x="1017" y="1018"/>
                    <a:pt x="1093" y="371"/>
                    <a:pt x="712" y="105"/>
                  </a:cubicBezTo>
                  <a:cubicBezTo>
                    <a:pt x="635" y="36"/>
                    <a:pt x="551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0" name="Google Shape;7270;p39"/>
            <p:cNvSpPr/>
            <p:nvPr/>
          </p:nvSpPr>
          <p:spPr>
            <a:xfrm>
              <a:off x="6555749" y="3060933"/>
              <a:ext cx="156328" cy="84682"/>
            </a:xfrm>
            <a:custGeom>
              <a:avLst/>
              <a:gdLst/>
              <a:ahLst/>
              <a:cxnLst/>
              <a:rect l="l" t="t" r="r" b="b"/>
              <a:pathLst>
                <a:path w="2854" h="1546" extrusionOk="0">
                  <a:moveTo>
                    <a:pt x="1299" y="1"/>
                  </a:moveTo>
                  <a:cubicBezTo>
                    <a:pt x="1012" y="1"/>
                    <a:pt x="770" y="53"/>
                    <a:pt x="685" y="189"/>
                  </a:cubicBezTo>
                  <a:cubicBezTo>
                    <a:pt x="685" y="189"/>
                    <a:pt x="0" y="988"/>
                    <a:pt x="685" y="1330"/>
                  </a:cubicBezTo>
                  <a:cubicBezTo>
                    <a:pt x="977" y="1484"/>
                    <a:pt x="1199" y="1546"/>
                    <a:pt x="1394" y="1546"/>
                  </a:cubicBezTo>
                  <a:cubicBezTo>
                    <a:pt x="1630" y="1546"/>
                    <a:pt x="1825" y="1455"/>
                    <a:pt x="2055" y="1330"/>
                  </a:cubicBezTo>
                  <a:cubicBezTo>
                    <a:pt x="2473" y="1102"/>
                    <a:pt x="2854" y="379"/>
                    <a:pt x="2359" y="189"/>
                  </a:cubicBezTo>
                  <a:cubicBezTo>
                    <a:pt x="2084" y="83"/>
                    <a:pt x="1657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1" name="Google Shape;7271;p39"/>
            <p:cNvSpPr/>
            <p:nvPr/>
          </p:nvSpPr>
          <p:spPr>
            <a:xfrm>
              <a:off x="6524472" y="2728008"/>
              <a:ext cx="135513" cy="320160"/>
            </a:xfrm>
            <a:custGeom>
              <a:avLst/>
              <a:gdLst/>
              <a:ahLst/>
              <a:cxnLst/>
              <a:rect l="l" t="t" r="r" b="b"/>
              <a:pathLst>
                <a:path w="2474" h="5845" extrusionOk="0">
                  <a:moveTo>
                    <a:pt x="1234" y="0"/>
                  </a:moveTo>
                  <a:cubicBezTo>
                    <a:pt x="951" y="0"/>
                    <a:pt x="588" y="176"/>
                    <a:pt x="381" y="218"/>
                  </a:cubicBezTo>
                  <a:cubicBezTo>
                    <a:pt x="1" y="332"/>
                    <a:pt x="495" y="1131"/>
                    <a:pt x="762" y="2044"/>
                  </a:cubicBezTo>
                  <a:cubicBezTo>
                    <a:pt x="1028" y="2919"/>
                    <a:pt x="1256" y="5734"/>
                    <a:pt x="1256" y="5734"/>
                  </a:cubicBezTo>
                  <a:cubicBezTo>
                    <a:pt x="1256" y="5817"/>
                    <a:pt x="1331" y="5844"/>
                    <a:pt x="1443" y="5844"/>
                  </a:cubicBezTo>
                  <a:cubicBezTo>
                    <a:pt x="1639" y="5844"/>
                    <a:pt x="1951" y="5758"/>
                    <a:pt x="2169" y="5734"/>
                  </a:cubicBezTo>
                  <a:cubicBezTo>
                    <a:pt x="2474" y="5658"/>
                    <a:pt x="1598" y="1511"/>
                    <a:pt x="1637" y="560"/>
                  </a:cubicBezTo>
                  <a:cubicBezTo>
                    <a:pt x="1654" y="125"/>
                    <a:pt x="1473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2" name="Google Shape;7272;p39"/>
            <p:cNvSpPr/>
            <p:nvPr/>
          </p:nvSpPr>
          <p:spPr>
            <a:xfrm>
              <a:off x="6512859" y="2655759"/>
              <a:ext cx="82546" cy="66004"/>
            </a:xfrm>
            <a:custGeom>
              <a:avLst/>
              <a:gdLst/>
              <a:ahLst/>
              <a:cxnLst/>
              <a:rect l="l" t="t" r="r" b="b"/>
              <a:pathLst>
                <a:path w="1507" h="1205" extrusionOk="0">
                  <a:moveTo>
                    <a:pt x="1152" y="1"/>
                  </a:moveTo>
                  <a:cubicBezTo>
                    <a:pt x="1044" y="1"/>
                    <a:pt x="861" y="143"/>
                    <a:pt x="541" y="143"/>
                  </a:cubicBezTo>
                  <a:cubicBezTo>
                    <a:pt x="486" y="143"/>
                    <a:pt x="428" y="139"/>
                    <a:pt x="365" y="129"/>
                  </a:cubicBezTo>
                  <a:cubicBezTo>
                    <a:pt x="356" y="126"/>
                    <a:pt x="347" y="125"/>
                    <a:pt x="339" y="125"/>
                  </a:cubicBezTo>
                  <a:cubicBezTo>
                    <a:pt x="126" y="125"/>
                    <a:pt x="0" y="1010"/>
                    <a:pt x="403" y="1156"/>
                  </a:cubicBezTo>
                  <a:cubicBezTo>
                    <a:pt x="504" y="1190"/>
                    <a:pt x="606" y="1205"/>
                    <a:pt x="703" y="1205"/>
                  </a:cubicBezTo>
                  <a:cubicBezTo>
                    <a:pt x="1045" y="1205"/>
                    <a:pt x="1341" y="1021"/>
                    <a:pt x="1430" y="814"/>
                  </a:cubicBezTo>
                  <a:cubicBezTo>
                    <a:pt x="1506" y="585"/>
                    <a:pt x="1468" y="167"/>
                    <a:pt x="1202" y="15"/>
                  </a:cubicBezTo>
                  <a:cubicBezTo>
                    <a:pt x="1187" y="5"/>
                    <a:pt x="1171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3" name="Google Shape;7273;p39"/>
            <p:cNvSpPr/>
            <p:nvPr/>
          </p:nvSpPr>
          <p:spPr>
            <a:xfrm>
              <a:off x="6514831" y="2582469"/>
              <a:ext cx="76411" cy="66497"/>
            </a:xfrm>
            <a:custGeom>
              <a:avLst/>
              <a:gdLst/>
              <a:ahLst/>
              <a:cxnLst/>
              <a:rect l="l" t="t" r="r" b="b"/>
              <a:pathLst>
                <a:path w="1395" h="1214" extrusionOk="0">
                  <a:moveTo>
                    <a:pt x="924" y="1"/>
                  </a:moveTo>
                  <a:cubicBezTo>
                    <a:pt x="795" y="1"/>
                    <a:pt x="661" y="147"/>
                    <a:pt x="512" y="147"/>
                  </a:cubicBezTo>
                  <a:cubicBezTo>
                    <a:pt x="490" y="147"/>
                    <a:pt x="466" y="143"/>
                    <a:pt x="443" y="135"/>
                  </a:cubicBezTo>
                  <a:cubicBezTo>
                    <a:pt x="426" y="129"/>
                    <a:pt x="410" y="126"/>
                    <a:pt x="395" y="126"/>
                  </a:cubicBezTo>
                  <a:cubicBezTo>
                    <a:pt x="123" y="126"/>
                    <a:pt x="1" y="1015"/>
                    <a:pt x="253" y="1087"/>
                  </a:cubicBezTo>
                  <a:cubicBezTo>
                    <a:pt x="399" y="1111"/>
                    <a:pt x="671" y="1214"/>
                    <a:pt x="898" y="1214"/>
                  </a:cubicBezTo>
                  <a:cubicBezTo>
                    <a:pt x="1024" y="1214"/>
                    <a:pt x="1136" y="1182"/>
                    <a:pt x="1204" y="1087"/>
                  </a:cubicBezTo>
                  <a:cubicBezTo>
                    <a:pt x="1394" y="782"/>
                    <a:pt x="1242" y="212"/>
                    <a:pt x="1052" y="59"/>
                  </a:cubicBezTo>
                  <a:cubicBezTo>
                    <a:pt x="1009" y="17"/>
                    <a:pt x="967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4" name="Google Shape;7274;p39"/>
            <p:cNvSpPr/>
            <p:nvPr/>
          </p:nvSpPr>
          <p:spPr>
            <a:xfrm>
              <a:off x="6518337" y="2510658"/>
              <a:ext cx="58281" cy="60526"/>
            </a:xfrm>
            <a:custGeom>
              <a:avLst/>
              <a:gdLst/>
              <a:ahLst/>
              <a:cxnLst/>
              <a:rect l="l" t="t" r="r" b="b"/>
              <a:pathLst>
                <a:path w="1064" h="1105" extrusionOk="0">
                  <a:moveTo>
                    <a:pt x="759" y="1"/>
                  </a:moveTo>
                  <a:cubicBezTo>
                    <a:pt x="689" y="1"/>
                    <a:pt x="522" y="195"/>
                    <a:pt x="287" y="195"/>
                  </a:cubicBezTo>
                  <a:cubicBezTo>
                    <a:pt x="267" y="195"/>
                    <a:pt x="247" y="194"/>
                    <a:pt x="227" y="191"/>
                  </a:cubicBezTo>
                  <a:cubicBezTo>
                    <a:pt x="221" y="190"/>
                    <a:pt x="216" y="190"/>
                    <a:pt x="211" y="190"/>
                  </a:cubicBezTo>
                  <a:cubicBezTo>
                    <a:pt x="0" y="190"/>
                    <a:pt x="41" y="953"/>
                    <a:pt x="227" y="990"/>
                  </a:cubicBezTo>
                  <a:cubicBezTo>
                    <a:pt x="360" y="1066"/>
                    <a:pt x="522" y="1104"/>
                    <a:pt x="664" y="1104"/>
                  </a:cubicBezTo>
                  <a:cubicBezTo>
                    <a:pt x="807" y="1104"/>
                    <a:pt x="931" y="1066"/>
                    <a:pt x="988" y="990"/>
                  </a:cubicBezTo>
                  <a:cubicBezTo>
                    <a:pt x="1064" y="876"/>
                    <a:pt x="797" y="39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5" name="Google Shape;7275;p39"/>
            <p:cNvSpPr/>
            <p:nvPr/>
          </p:nvSpPr>
          <p:spPr>
            <a:xfrm>
              <a:off x="6520309" y="2413322"/>
              <a:ext cx="48750" cy="83915"/>
            </a:xfrm>
            <a:custGeom>
              <a:avLst/>
              <a:gdLst/>
              <a:ahLst/>
              <a:cxnLst/>
              <a:rect l="l" t="t" r="r" b="b"/>
              <a:pathLst>
                <a:path w="890" h="1532" extrusionOk="0">
                  <a:moveTo>
                    <a:pt x="488" y="0"/>
                  </a:moveTo>
                  <a:cubicBezTo>
                    <a:pt x="444" y="0"/>
                    <a:pt x="396" y="32"/>
                    <a:pt x="343" y="104"/>
                  </a:cubicBezTo>
                  <a:cubicBezTo>
                    <a:pt x="153" y="370"/>
                    <a:pt x="1" y="1207"/>
                    <a:pt x="153" y="1359"/>
                  </a:cubicBezTo>
                  <a:cubicBezTo>
                    <a:pt x="284" y="1491"/>
                    <a:pt x="416" y="1531"/>
                    <a:pt x="547" y="1531"/>
                  </a:cubicBezTo>
                  <a:cubicBezTo>
                    <a:pt x="606" y="1531"/>
                    <a:pt x="665" y="1523"/>
                    <a:pt x="723" y="1511"/>
                  </a:cubicBezTo>
                  <a:cubicBezTo>
                    <a:pt x="890" y="1511"/>
                    <a:pt x="794" y="0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6" name="Google Shape;7276;p39"/>
            <p:cNvSpPr/>
            <p:nvPr/>
          </p:nvSpPr>
          <p:spPr>
            <a:xfrm>
              <a:off x="6649524" y="2721544"/>
              <a:ext cx="91748" cy="323118"/>
            </a:xfrm>
            <a:custGeom>
              <a:avLst/>
              <a:gdLst/>
              <a:ahLst/>
              <a:cxnLst/>
              <a:rect l="l" t="t" r="r" b="b"/>
              <a:pathLst>
                <a:path w="1675" h="5899" extrusionOk="0">
                  <a:moveTo>
                    <a:pt x="1018" y="1"/>
                  </a:moveTo>
                  <a:cubicBezTo>
                    <a:pt x="808" y="1"/>
                    <a:pt x="526" y="163"/>
                    <a:pt x="343" y="183"/>
                  </a:cubicBezTo>
                  <a:cubicBezTo>
                    <a:pt x="0" y="298"/>
                    <a:pt x="381" y="1096"/>
                    <a:pt x="533" y="2010"/>
                  </a:cubicBezTo>
                  <a:cubicBezTo>
                    <a:pt x="723" y="2961"/>
                    <a:pt x="723" y="5776"/>
                    <a:pt x="723" y="5776"/>
                  </a:cubicBezTo>
                  <a:cubicBezTo>
                    <a:pt x="723" y="5869"/>
                    <a:pt x="793" y="5899"/>
                    <a:pt x="891" y="5899"/>
                  </a:cubicBezTo>
                  <a:cubicBezTo>
                    <a:pt x="1033" y="5899"/>
                    <a:pt x="1235" y="5836"/>
                    <a:pt x="1370" y="5814"/>
                  </a:cubicBezTo>
                  <a:cubicBezTo>
                    <a:pt x="1674" y="5700"/>
                    <a:pt x="1218" y="1515"/>
                    <a:pt x="1294" y="564"/>
                  </a:cubicBezTo>
                  <a:cubicBezTo>
                    <a:pt x="1329" y="122"/>
                    <a:pt x="1201" y="1"/>
                    <a:pt x="1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7" name="Google Shape;7277;p39"/>
            <p:cNvSpPr/>
            <p:nvPr/>
          </p:nvSpPr>
          <p:spPr>
            <a:xfrm>
              <a:off x="6646348" y="2650938"/>
              <a:ext cx="65730" cy="62827"/>
            </a:xfrm>
            <a:custGeom>
              <a:avLst/>
              <a:gdLst/>
              <a:ahLst/>
              <a:cxnLst/>
              <a:rect l="l" t="t" r="r" b="b"/>
              <a:pathLst>
                <a:path w="1200" h="1147" extrusionOk="0">
                  <a:moveTo>
                    <a:pt x="946" y="0"/>
                  </a:moveTo>
                  <a:cubicBezTo>
                    <a:pt x="857" y="0"/>
                    <a:pt x="731" y="108"/>
                    <a:pt x="539" y="108"/>
                  </a:cubicBezTo>
                  <a:cubicBezTo>
                    <a:pt x="475" y="108"/>
                    <a:pt x="404" y="96"/>
                    <a:pt x="325" y="65"/>
                  </a:cubicBezTo>
                  <a:cubicBezTo>
                    <a:pt x="315" y="59"/>
                    <a:pt x="305" y="56"/>
                    <a:pt x="295" y="56"/>
                  </a:cubicBezTo>
                  <a:cubicBezTo>
                    <a:pt x="120" y="56"/>
                    <a:pt x="0" y="984"/>
                    <a:pt x="325" y="1092"/>
                  </a:cubicBezTo>
                  <a:cubicBezTo>
                    <a:pt x="401" y="1130"/>
                    <a:pt x="482" y="1147"/>
                    <a:pt x="562" y="1147"/>
                  </a:cubicBezTo>
                  <a:cubicBezTo>
                    <a:pt x="803" y="1147"/>
                    <a:pt x="1038" y="997"/>
                    <a:pt x="1124" y="826"/>
                  </a:cubicBezTo>
                  <a:cubicBezTo>
                    <a:pt x="1200" y="597"/>
                    <a:pt x="1162" y="141"/>
                    <a:pt x="1009" y="27"/>
                  </a:cubicBezTo>
                  <a:cubicBezTo>
                    <a:pt x="991" y="8"/>
                    <a:pt x="970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8" name="Google Shape;7278;p39"/>
            <p:cNvSpPr/>
            <p:nvPr/>
          </p:nvSpPr>
          <p:spPr>
            <a:xfrm>
              <a:off x="6649963" y="2577704"/>
              <a:ext cx="57952" cy="63539"/>
            </a:xfrm>
            <a:custGeom>
              <a:avLst/>
              <a:gdLst/>
              <a:ahLst/>
              <a:cxnLst/>
              <a:rect l="l" t="t" r="r" b="b"/>
              <a:pathLst>
                <a:path w="1058" h="1160" extrusionOk="0">
                  <a:moveTo>
                    <a:pt x="758" y="0"/>
                  </a:moveTo>
                  <a:cubicBezTo>
                    <a:pt x="669" y="0"/>
                    <a:pt x="560" y="84"/>
                    <a:pt x="447" y="84"/>
                  </a:cubicBezTo>
                  <a:cubicBezTo>
                    <a:pt x="423" y="84"/>
                    <a:pt x="398" y="80"/>
                    <a:pt x="373" y="70"/>
                  </a:cubicBezTo>
                  <a:cubicBezTo>
                    <a:pt x="363" y="64"/>
                    <a:pt x="353" y="61"/>
                    <a:pt x="343" y="61"/>
                  </a:cubicBezTo>
                  <a:cubicBezTo>
                    <a:pt x="163" y="61"/>
                    <a:pt x="0" y="985"/>
                    <a:pt x="144" y="1021"/>
                  </a:cubicBezTo>
                  <a:cubicBezTo>
                    <a:pt x="273" y="1047"/>
                    <a:pt x="488" y="1159"/>
                    <a:pt x="673" y="1159"/>
                  </a:cubicBezTo>
                  <a:cubicBezTo>
                    <a:pt x="762" y="1159"/>
                    <a:pt x="844" y="1133"/>
                    <a:pt x="905" y="1059"/>
                  </a:cubicBezTo>
                  <a:cubicBezTo>
                    <a:pt x="1058" y="831"/>
                    <a:pt x="943" y="222"/>
                    <a:pt x="867" y="70"/>
                  </a:cubicBezTo>
                  <a:cubicBezTo>
                    <a:pt x="836" y="18"/>
                    <a:pt x="799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9" name="Google Shape;7279;p39"/>
            <p:cNvSpPr/>
            <p:nvPr/>
          </p:nvSpPr>
          <p:spPr>
            <a:xfrm>
              <a:off x="6659932" y="2508358"/>
              <a:ext cx="45901" cy="58938"/>
            </a:xfrm>
            <a:custGeom>
              <a:avLst/>
              <a:gdLst/>
              <a:ahLst/>
              <a:cxnLst/>
              <a:rect l="l" t="t" r="r" b="b"/>
              <a:pathLst>
                <a:path w="838" h="1076" extrusionOk="0">
                  <a:moveTo>
                    <a:pt x="560" y="0"/>
                  </a:moveTo>
                  <a:cubicBezTo>
                    <a:pt x="514" y="0"/>
                    <a:pt x="390" y="161"/>
                    <a:pt x="234" y="161"/>
                  </a:cubicBezTo>
                  <a:cubicBezTo>
                    <a:pt x="220" y="161"/>
                    <a:pt x="205" y="160"/>
                    <a:pt x="191" y="157"/>
                  </a:cubicBezTo>
                  <a:cubicBezTo>
                    <a:pt x="182" y="153"/>
                    <a:pt x="174" y="152"/>
                    <a:pt x="166" y="152"/>
                  </a:cubicBezTo>
                  <a:cubicBezTo>
                    <a:pt x="1" y="152"/>
                    <a:pt x="7" y="883"/>
                    <a:pt x="153" y="956"/>
                  </a:cubicBezTo>
                  <a:cubicBezTo>
                    <a:pt x="275" y="1037"/>
                    <a:pt x="419" y="1075"/>
                    <a:pt x="533" y="1075"/>
                  </a:cubicBezTo>
                  <a:cubicBezTo>
                    <a:pt x="631" y="1075"/>
                    <a:pt x="706" y="1047"/>
                    <a:pt x="723" y="994"/>
                  </a:cubicBezTo>
                  <a:cubicBezTo>
                    <a:pt x="837" y="842"/>
                    <a:pt x="647" y="43"/>
                    <a:pt x="571" y="5"/>
                  </a:cubicBezTo>
                  <a:cubicBezTo>
                    <a:pt x="568" y="2"/>
                    <a:pt x="5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0" name="Google Shape;7280;p39"/>
            <p:cNvSpPr/>
            <p:nvPr/>
          </p:nvSpPr>
          <p:spPr>
            <a:xfrm>
              <a:off x="6664095" y="2409050"/>
              <a:ext cx="37466" cy="82929"/>
            </a:xfrm>
            <a:custGeom>
              <a:avLst/>
              <a:gdLst/>
              <a:ahLst/>
              <a:cxnLst/>
              <a:rect l="l" t="t" r="r" b="b"/>
              <a:pathLst>
                <a:path w="684" h="1514" extrusionOk="0">
                  <a:moveTo>
                    <a:pt x="433" y="1"/>
                  </a:moveTo>
                  <a:cubicBezTo>
                    <a:pt x="396" y="1"/>
                    <a:pt x="354" y="33"/>
                    <a:pt x="305" y="106"/>
                  </a:cubicBezTo>
                  <a:cubicBezTo>
                    <a:pt x="115" y="334"/>
                    <a:pt x="1" y="1133"/>
                    <a:pt x="115" y="1323"/>
                  </a:cubicBezTo>
                  <a:cubicBezTo>
                    <a:pt x="267" y="1513"/>
                    <a:pt x="419" y="1513"/>
                    <a:pt x="571" y="1513"/>
                  </a:cubicBezTo>
                  <a:cubicBezTo>
                    <a:pt x="671" y="1480"/>
                    <a:pt x="68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1" name="Google Shape;7281;p39"/>
            <p:cNvSpPr/>
            <p:nvPr/>
          </p:nvSpPr>
          <p:spPr>
            <a:xfrm>
              <a:off x="6749545" y="2774129"/>
              <a:ext cx="78766" cy="275244"/>
            </a:xfrm>
            <a:custGeom>
              <a:avLst/>
              <a:gdLst/>
              <a:ahLst/>
              <a:cxnLst/>
              <a:rect l="l" t="t" r="r" b="b"/>
              <a:pathLst>
                <a:path w="1438" h="5025" extrusionOk="0">
                  <a:moveTo>
                    <a:pt x="965" y="0"/>
                  </a:moveTo>
                  <a:cubicBezTo>
                    <a:pt x="757" y="0"/>
                    <a:pt x="516" y="60"/>
                    <a:pt x="381" y="60"/>
                  </a:cubicBezTo>
                  <a:cubicBezTo>
                    <a:pt x="0" y="60"/>
                    <a:pt x="267" y="783"/>
                    <a:pt x="343" y="1620"/>
                  </a:cubicBezTo>
                  <a:cubicBezTo>
                    <a:pt x="381" y="2419"/>
                    <a:pt x="38" y="4816"/>
                    <a:pt x="38" y="4816"/>
                  </a:cubicBezTo>
                  <a:cubicBezTo>
                    <a:pt x="38" y="4978"/>
                    <a:pt x="154" y="5025"/>
                    <a:pt x="343" y="5025"/>
                  </a:cubicBezTo>
                  <a:cubicBezTo>
                    <a:pt x="420" y="5025"/>
                    <a:pt x="510" y="5017"/>
                    <a:pt x="609" y="5006"/>
                  </a:cubicBezTo>
                  <a:cubicBezTo>
                    <a:pt x="913" y="5006"/>
                    <a:pt x="1142" y="1278"/>
                    <a:pt x="1332" y="517"/>
                  </a:cubicBezTo>
                  <a:cubicBezTo>
                    <a:pt x="1438" y="94"/>
                    <a:pt x="122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2" name="Google Shape;7282;p39"/>
            <p:cNvSpPr/>
            <p:nvPr/>
          </p:nvSpPr>
          <p:spPr>
            <a:xfrm>
              <a:off x="6748230" y="2710425"/>
              <a:ext cx="72193" cy="56418"/>
            </a:xfrm>
            <a:custGeom>
              <a:avLst/>
              <a:gdLst/>
              <a:ahLst/>
              <a:cxnLst/>
              <a:rect l="l" t="t" r="r" b="b"/>
              <a:pathLst>
                <a:path w="1318" h="1030" extrusionOk="0">
                  <a:moveTo>
                    <a:pt x="417" y="1"/>
                  </a:moveTo>
                  <a:cubicBezTo>
                    <a:pt x="230" y="1"/>
                    <a:pt x="0" y="737"/>
                    <a:pt x="291" y="919"/>
                  </a:cubicBezTo>
                  <a:cubicBezTo>
                    <a:pt x="429" y="996"/>
                    <a:pt x="580" y="1029"/>
                    <a:pt x="718" y="1029"/>
                  </a:cubicBezTo>
                  <a:cubicBezTo>
                    <a:pt x="921" y="1029"/>
                    <a:pt x="1098" y="956"/>
                    <a:pt x="1166" y="843"/>
                  </a:cubicBezTo>
                  <a:cubicBezTo>
                    <a:pt x="1242" y="653"/>
                    <a:pt x="1318" y="310"/>
                    <a:pt x="1166" y="120"/>
                  </a:cubicBezTo>
                  <a:cubicBezTo>
                    <a:pt x="1128" y="69"/>
                    <a:pt x="1073" y="57"/>
                    <a:pt x="1004" y="57"/>
                  </a:cubicBezTo>
                  <a:cubicBezTo>
                    <a:pt x="935" y="57"/>
                    <a:pt x="852" y="69"/>
                    <a:pt x="757" y="69"/>
                  </a:cubicBezTo>
                  <a:cubicBezTo>
                    <a:pt x="663" y="69"/>
                    <a:pt x="557" y="57"/>
                    <a:pt x="443" y="6"/>
                  </a:cubicBezTo>
                  <a:cubicBezTo>
                    <a:pt x="434" y="3"/>
                    <a:pt x="426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3" name="Google Shape;7283;p39"/>
            <p:cNvSpPr/>
            <p:nvPr/>
          </p:nvSpPr>
          <p:spPr>
            <a:xfrm>
              <a:off x="6760664" y="2647597"/>
              <a:ext cx="61841" cy="54665"/>
            </a:xfrm>
            <a:custGeom>
              <a:avLst/>
              <a:gdLst/>
              <a:ahLst/>
              <a:cxnLst/>
              <a:rect l="l" t="t" r="r" b="b"/>
              <a:pathLst>
                <a:path w="1129" h="998" extrusionOk="0">
                  <a:moveTo>
                    <a:pt x="481" y="1"/>
                  </a:moveTo>
                  <a:cubicBezTo>
                    <a:pt x="287" y="1"/>
                    <a:pt x="0" y="701"/>
                    <a:pt x="178" y="773"/>
                  </a:cubicBezTo>
                  <a:cubicBezTo>
                    <a:pt x="316" y="855"/>
                    <a:pt x="553" y="998"/>
                    <a:pt x="746" y="998"/>
                  </a:cubicBezTo>
                  <a:cubicBezTo>
                    <a:pt x="819" y="998"/>
                    <a:pt x="886" y="977"/>
                    <a:pt x="939" y="925"/>
                  </a:cubicBezTo>
                  <a:cubicBezTo>
                    <a:pt x="1129" y="734"/>
                    <a:pt x="1129" y="202"/>
                    <a:pt x="1015" y="88"/>
                  </a:cubicBezTo>
                  <a:cubicBezTo>
                    <a:pt x="994" y="46"/>
                    <a:pt x="961" y="33"/>
                    <a:pt x="921" y="33"/>
                  </a:cubicBezTo>
                  <a:cubicBezTo>
                    <a:pt x="856" y="33"/>
                    <a:pt x="771" y="67"/>
                    <a:pt x="683" y="67"/>
                  </a:cubicBezTo>
                  <a:cubicBezTo>
                    <a:pt x="628" y="67"/>
                    <a:pt x="573" y="54"/>
                    <a:pt x="520" y="12"/>
                  </a:cubicBezTo>
                  <a:cubicBezTo>
                    <a:pt x="508" y="4"/>
                    <a:pt x="494" y="1"/>
                    <a:pt x="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4" name="Google Shape;7284;p39"/>
            <p:cNvSpPr/>
            <p:nvPr/>
          </p:nvSpPr>
          <p:spPr>
            <a:xfrm>
              <a:off x="6780986" y="2591507"/>
              <a:ext cx="45737" cy="48914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703" y="1"/>
                  </a:moveTo>
                  <a:cubicBezTo>
                    <a:pt x="608" y="1"/>
                    <a:pt x="480" y="54"/>
                    <a:pt x="347" y="54"/>
                  </a:cubicBezTo>
                  <a:cubicBezTo>
                    <a:pt x="319" y="54"/>
                    <a:pt x="291" y="52"/>
                    <a:pt x="263" y="47"/>
                  </a:cubicBezTo>
                  <a:cubicBezTo>
                    <a:pt x="258" y="45"/>
                    <a:pt x="253" y="45"/>
                    <a:pt x="247" y="45"/>
                  </a:cubicBezTo>
                  <a:cubicBezTo>
                    <a:pt x="69" y="45"/>
                    <a:pt x="0" y="657"/>
                    <a:pt x="111" y="731"/>
                  </a:cubicBezTo>
                  <a:cubicBezTo>
                    <a:pt x="300" y="812"/>
                    <a:pt x="488" y="893"/>
                    <a:pt x="622" y="893"/>
                  </a:cubicBezTo>
                  <a:cubicBezTo>
                    <a:pt x="678" y="893"/>
                    <a:pt x="725" y="879"/>
                    <a:pt x="758" y="845"/>
                  </a:cubicBezTo>
                  <a:cubicBezTo>
                    <a:pt x="834" y="769"/>
                    <a:pt x="796" y="8"/>
                    <a:pt x="758" y="8"/>
                  </a:cubicBezTo>
                  <a:cubicBezTo>
                    <a:pt x="741" y="3"/>
                    <a:pt x="72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5" name="Google Shape;7285;p39"/>
            <p:cNvSpPr/>
            <p:nvPr/>
          </p:nvSpPr>
          <p:spPr>
            <a:xfrm>
              <a:off x="6780822" y="2506441"/>
              <a:ext cx="42451" cy="69017"/>
            </a:xfrm>
            <a:custGeom>
              <a:avLst/>
              <a:gdLst/>
              <a:ahLst/>
              <a:cxnLst/>
              <a:rect l="l" t="t" r="r" b="b"/>
              <a:pathLst>
                <a:path w="775" h="1260" extrusionOk="0">
                  <a:moveTo>
                    <a:pt x="464" y="0"/>
                  </a:moveTo>
                  <a:cubicBezTo>
                    <a:pt x="428" y="0"/>
                    <a:pt x="387" y="24"/>
                    <a:pt x="342" y="78"/>
                  </a:cubicBezTo>
                  <a:cubicBezTo>
                    <a:pt x="152" y="268"/>
                    <a:pt x="0" y="991"/>
                    <a:pt x="152" y="1143"/>
                  </a:cubicBezTo>
                  <a:cubicBezTo>
                    <a:pt x="266" y="1257"/>
                    <a:pt x="457" y="1257"/>
                    <a:pt x="609" y="1257"/>
                  </a:cubicBezTo>
                  <a:cubicBezTo>
                    <a:pt x="613" y="1259"/>
                    <a:pt x="617" y="1260"/>
                    <a:pt x="621" y="1260"/>
                  </a:cubicBezTo>
                  <a:cubicBezTo>
                    <a:pt x="774" y="1260"/>
                    <a:pt x="730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6" name="Google Shape;7286;p39"/>
            <p:cNvSpPr/>
            <p:nvPr/>
          </p:nvSpPr>
          <p:spPr>
            <a:xfrm>
              <a:off x="6695372" y="3086787"/>
              <a:ext cx="156328" cy="84573"/>
            </a:xfrm>
            <a:custGeom>
              <a:avLst/>
              <a:gdLst/>
              <a:ahLst/>
              <a:cxnLst/>
              <a:rect l="l" t="t" r="r" b="b"/>
              <a:pathLst>
                <a:path w="2854" h="1544" extrusionOk="0">
                  <a:moveTo>
                    <a:pt x="1527" y="1"/>
                  </a:moveTo>
                  <a:cubicBezTo>
                    <a:pt x="1174" y="1"/>
                    <a:pt x="762" y="70"/>
                    <a:pt x="495" y="173"/>
                  </a:cubicBezTo>
                  <a:cubicBezTo>
                    <a:pt x="0" y="363"/>
                    <a:pt x="381" y="1086"/>
                    <a:pt x="799" y="1314"/>
                  </a:cubicBezTo>
                  <a:cubicBezTo>
                    <a:pt x="1021" y="1456"/>
                    <a:pt x="1211" y="1544"/>
                    <a:pt x="1438" y="1544"/>
                  </a:cubicBezTo>
                  <a:cubicBezTo>
                    <a:pt x="1637" y="1544"/>
                    <a:pt x="1865" y="1475"/>
                    <a:pt x="2169" y="1314"/>
                  </a:cubicBezTo>
                  <a:cubicBezTo>
                    <a:pt x="2854" y="1010"/>
                    <a:pt x="2169" y="173"/>
                    <a:pt x="2169" y="173"/>
                  </a:cubicBezTo>
                  <a:cubicBezTo>
                    <a:pt x="2081" y="51"/>
                    <a:pt x="1826" y="1"/>
                    <a:pt x="1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7" name="Google Shape;7287;p39"/>
            <p:cNvSpPr/>
            <p:nvPr/>
          </p:nvSpPr>
          <p:spPr>
            <a:xfrm>
              <a:off x="6780822" y="2848459"/>
              <a:ext cx="118807" cy="227700"/>
            </a:xfrm>
            <a:custGeom>
              <a:avLst/>
              <a:gdLst/>
              <a:ahLst/>
              <a:cxnLst/>
              <a:rect l="l" t="t" r="r" b="b"/>
              <a:pathLst>
                <a:path w="2169" h="4157" extrusionOk="0">
                  <a:moveTo>
                    <a:pt x="1276" y="0"/>
                  </a:moveTo>
                  <a:cubicBezTo>
                    <a:pt x="1153" y="0"/>
                    <a:pt x="1057" y="83"/>
                    <a:pt x="1027" y="339"/>
                  </a:cubicBezTo>
                  <a:cubicBezTo>
                    <a:pt x="989" y="1024"/>
                    <a:pt x="0" y="3877"/>
                    <a:pt x="228" y="3953"/>
                  </a:cubicBezTo>
                  <a:cubicBezTo>
                    <a:pt x="355" y="4055"/>
                    <a:pt x="567" y="4156"/>
                    <a:pt x="705" y="4156"/>
                  </a:cubicBezTo>
                  <a:cubicBezTo>
                    <a:pt x="774" y="4156"/>
                    <a:pt x="824" y="4131"/>
                    <a:pt x="837" y="4068"/>
                  </a:cubicBezTo>
                  <a:cubicBezTo>
                    <a:pt x="837" y="4068"/>
                    <a:pt x="1217" y="2127"/>
                    <a:pt x="1522" y="1481"/>
                  </a:cubicBezTo>
                  <a:cubicBezTo>
                    <a:pt x="1788" y="872"/>
                    <a:pt x="2169" y="339"/>
                    <a:pt x="1902" y="263"/>
                  </a:cubicBezTo>
                  <a:cubicBezTo>
                    <a:pt x="1718" y="194"/>
                    <a:pt x="1465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8" name="Google Shape;7288;p39"/>
            <p:cNvSpPr/>
            <p:nvPr/>
          </p:nvSpPr>
          <p:spPr>
            <a:xfrm>
              <a:off x="6853728" y="2802174"/>
              <a:ext cx="56309" cy="50557"/>
            </a:xfrm>
            <a:custGeom>
              <a:avLst/>
              <a:gdLst/>
              <a:ahLst/>
              <a:cxnLst/>
              <a:rect l="l" t="t" r="r" b="b"/>
              <a:pathLst>
                <a:path w="1028" h="923" extrusionOk="0">
                  <a:moveTo>
                    <a:pt x="264" y="1"/>
                  </a:moveTo>
                  <a:cubicBezTo>
                    <a:pt x="252" y="1"/>
                    <a:pt x="241" y="2"/>
                    <a:pt x="229" y="5"/>
                  </a:cubicBezTo>
                  <a:cubicBezTo>
                    <a:pt x="77" y="119"/>
                    <a:pt x="1" y="385"/>
                    <a:pt x="39" y="576"/>
                  </a:cubicBezTo>
                  <a:cubicBezTo>
                    <a:pt x="73" y="749"/>
                    <a:pt x="362" y="923"/>
                    <a:pt x="614" y="923"/>
                  </a:cubicBezTo>
                  <a:cubicBezTo>
                    <a:pt x="638" y="923"/>
                    <a:pt x="662" y="921"/>
                    <a:pt x="685" y="918"/>
                  </a:cubicBezTo>
                  <a:cubicBezTo>
                    <a:pt x="1028" y="804"/>
                    <a:pt x="1028" y="157"/>
                    <a:pt x="838" y="157"/>
                  </a:cubicBezTo>
                  <a:cubicBezTo>
                    <a:pt x="814" y="160"/>
                    <a:pt x="791" y="161"/>
                    <a:pt x="770" y="161"/>
                  </a:cubicBezTo>
                  <a:cubicBezTo>
                    <a:pt x="531" y="161"/>
                    <a:pt x="394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9" name="Google Shape;7289;p39"/>
            <p:cNvSpPr/>
            <p:nvPr/>
          </p:nvSpPr>
          <p:spPr>
            <a:xfrm>
              <a:off x="6866217" y="2751561"/>
              <a:ext cx="47983" cy="48312"/>
            </a:xfrm>
            <a:custGeom>
              <a:avLst/>
              <a:gdLst/>
              <a:ahLst/>
              <a:cxnLst/>
              <a:rect l="l" t="t" r="r" b="b"/>
              <a:pathLst>
                <a:path w="876" h="882" extrusionOk="0">
                  <a:moveTo>
                    <a:pt x="341" y="0"/>
                  </a:moveTo>
                  <a:cubicBezTo>
                    <a:pt x="328" y="0"/>
                    <a:pt x="316" y="5"/>
                    <a:pt x="305" y="16"/>
                  </a:cubicBezTo>
                  <a:cubicBezTo>
                    <a:pt x="153" y="130"/>
                    <a:pt x="1" y="548"/>
                    <a:pt x="115" y="739"/>
                  </a:cubicBezTo>
                  <a:cubicBezTo>
                    <a:pt x="153" y="853"/>
                    <a:pt x="267" y="881"/>
                    <a:pt x="391" y="881"/>
                  </a:cubicBezTo>
                  <a:cubicBezTo>
                    <a:pt x="514" y="881"/>
                    <a:pt x="648" y="853"/>
                    <a:pt x="724" y="853"/>
                  </a:cubicBezTo>
                  <a:cubicBezTo>
                    <a:pt x="872" y="779"/>
                    <a:pt x="876" y="128"/>
                    <a:pt x="701" y="128"/>
                  </a:cubicBezTo>
                  <a:cubicBezTo>
                    <a:pt x="696" y="128"/>
                    <a:pt x="691" y="129"/>
                    <a:pt x="686" y="130"/>
                  </a:cubicBezTo>
                  <a:cubicBezTo>
                    <a:pt x="671" y="133"/>
                    <a:pt x="656" y="134"/>
                    <a:pt x="643" y="134"/>
                  </a:cubicBezTo>
                  <a:cubicBezTo>
                    <a:pt x="504" y="134"/>
                    <a:pt x="409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0" name="Google Shape;7290;p39"/>
            <p:cNvSpPr/>
            <p:nvPr/>
          </p:nvSpPr>
          <p:spPr>
            <a:xfrm>
              <a:off x="6878761" y="2704454"/>
              <a:ext cx="45901" cy="40479"/>
            </a:xfrm>
            <a:custGeom>
              <a:avLst/>
              <a:gdLst/>
              <a:ahLst/>
              <a:cxnLst/>
              <a:rect l="l" t="t" r="r" b="b"/>
              <a:pathLst>
                <a:path w="838" h="739" extrusionOk="0">
                  <a:moveTo>
                    <a:pt x="305" y="1"/>
                  </a:moveTo>
                  <a:cubicBezTo>
                    <a:pt x="266" y="1"/>
                    <a:pt x="0" y="571"/>
                    <a:pt x="76" y="648"/>
                  </a:cubicBezTo>
                  <a:cubicBezTo>
                    <a:pt x="97" y="710"/>
                    <a:pt x="176" y="739"/>
                    <a:pt x="280" y="739"/>
                  </a:cubicBezTo>
                  <a:cubicBezTo>
                    <a:pt x="366" y="739"/>
                    <a:pt x="468" y="720"/>
                    <a:pt x="571" y="686"/>
                  </a:cubicBezTo>
                  <a:cubicBezTo>
                    <a:pt x="685" y="686"/>
                    <a:pt x="837" y="115"/>
                    <a:pt x="647" y="115"/>
                  </a:cubicBezTo>
                  <a:cubicBezTo>
                    <a:pt x="457" y="115"/>
                    <a:pt x="343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1" name="Google Shape;7291;p39"/>
            <p:cNvSpPr/>
            <p:nvPr/>
          </p:nvSpPr>
          <p:spPr>
            <a:xfrm>
              <a:off x="6890428" y="2636094"/>
              <a:ext cx="36316" cy="59267"/>
            </a:xfrm>
            <a:custGeom>
              <a:avLst/>
              <a:gdLst/>
              <a:ahLst/>
              <a:cxnLst/>
              <a:rect l="l" t="t" r="r" b="b"/>
              <a:pathLst>
                <a:path w="663" h="1082" extrusionOk="0">
                  <a:moveTo>
                    <a:pt x="402" y="0"/>
                  </a:moveTo>
                  <a:cubicBezTo>
                    <a:pt x="200" y="0"/>
                    <a:pt x="1" y="994"/>
                    <a:pt x="130" y="1059"/>
                  </a:cubicBezTo>
                  <a:cubicBezTo>
                    <a:pt x="171" y="1073"/>
                    <a:pt x="213" y="1081"/>
                    <a:pt x="257" y="1081"/>
                  </a:cubicBezTo>
                  <a:cubicBezTo>
                    <a:pt x="332" y="1081"/>
                    <a:pt x="414" y="1055"/>
                    <a:pt x="510" y="983"/>
                  </a:cubicBezTo>
                  <a:cubicBezTo>
                    <a:pt x="662" y="906"/>
                    <a:pt x="624" y="298"/>
                    <a:pt x="510" y="108"/>
                  </a:cubicBezTo>
                  <a:cubicBezTo>
                    <a:pt x="475" y="32"/>
                    <a:pt x="439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2" name="Google Shape;7292;p39"/>
            <p:cNvSpPr/>
            <p:nvPr/>
          </p:nvSpPr>
          <p:spPr>
            <a:xfrm>
              <a:off x="6393174" y="2885651"/>
              <a:ext cx="175116" cy="241667"/>
            </a:xfrm>
            <a:custGeom>
              <a:avLst/>
              <a:gdLst/>
              <a:ahLst/>
              <a:cxnLst/>
              <a:rect l="l" t="t" r="r" b="b"/>
              <a:pathLst>
                <a:path w="3197" h="4412" extrusionOk="0">
                  <a:moveTo>
                    <a:pt x="936" y="0"/>
                  </a:moveTo>
                  <a:cubicBezTo>
                    <a:pt x="707" y="0"/>
                    <a:pt x="439" y="298"/>
                    <a:pt x="267" y="421"/>
                  </a:cubicBezTo>
                  <a:cubicBezTo>
                    <a:pt x="1" y="573"/>
                    <a:pt x="533" y="1068"/>
                    <a:pt x="990" y="1677"/>
                  </a:cubicBezTo>
                  <a:cubicBezTo>
                    <a:pt x="1408" y="2285"/>
                    <a:pt x="2322" y="4340"/>
                    <a:pt x="2322" y="4340"/>
                  </a:cubicBezTo>
                  <a:cubicBezTo>
                    <a:pt x="2342" y="4390"/>
                    <a:pt x="2381" y="4411"/>
                    <a:pt x="2432" y="4411"/>
                  </a:cubicBezTo>
                  <a:cubicBezTo>
                    <a:pt x="2572" y="4411"/>
                    <a:pt x="2801" y="4251"/>
                    <a:pt x="2968" y="4111"/>
                  </a:cubicBezTo>
                  <a:cubicBezTo>
                    <a:pt x="3197" y="3921"/>
                    <a:pt x="1485" y="1068"/>
                    <a:pt x="1256" y="345"/>
                  </a:cubicBezTo>
                  <a:cubicBezTo>
                    <a:pt x="1176" y="89"/>
                    <a:pt x="1062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3" name="Google Shape;7293;p39"/>
            <p:cNvSpPr/>
            <p:nvPr/>
          </p:nvSpPr>
          <p:spPr>
            <a:xfrm>
              <a:off x="6383150" y="2840407"/>
              <a:ext cx="58007" cy="50557"/>
            </a:xfrm>
            <a:custGeom>
              <a:avLst/>
              <a:gdLst/>
              <a:ahLst/>
              <a:cxnLst/>
              <a:rect l="l" t="t" r="r" b="b"/>
              <a:pathLst>
                <a:path w="1059" h="923" extrusionOk="0">
                  <a:moveTo>
                    <a:pt x="853" y="1"/>
                  </a:moveTo>
                  <a:cubicBezTo>
                    <a:pt x="739" y="1"/>
                    <a:pt x="595" y="97"/>
                    <a:pt x="420" y="97"/>
                  </a:cubicBezTo>
                  <a:cubicBezTo>
                    <a:pt x="369" y="97"/>
                    <a:pt x="316" y="89"/>
                    <a:pt x="260" y="68"/>
                  </a:cubicBezTo>
                  <a:cubicBezTo>
                    <a:pt x="255" y="67"/>
                    <a:pt x="250" y="66"/>
                    <a:pt x="246" y="66"/>
                  </a:cubicBezTo>
                  <a:cubicBezTo>
                    <a:pt x="66" y="66"/>
                    <a:pt x="0" y="755"/>
                    <a:pt x="260" y="867"/>
                  </a:cubicBezTo>
                  <a:cubicBezTo>
                    <a:pt x="347" y="905"/>
                    <a:pt x="434" y="922"/>
                    <a:pt x="517" y="922"/>
                  </a:cubicBezTo>
                  <a:cubicBezTo>
                    <a:pt x="759" y="922"/>
                    <a:pt x="964" y="780"/>
                    <a:pt x="1021" y="638"/>
                  </a:cubicBezTo>
                  <a:cubicBezTo>
                    <a:pt x="1059" y="448"/>
                    <a:pt x="1059" y="182"/>
                    <a:pt x="945" y="30"/>
                  </a:cubicBezTo>
                  <a:cubicBezTo>
                    <a:pt x="917" y="9"/>
                    <a:pt x="886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4" name="Google Shape;7294;p39"/>
            <p:cNvSpPr/>
            <p:nvPr/>
          </p:nvSpPr>
          <p:spPr>
            <a:xfrm>
              <a:off x="6383205" y="2787001"/>
              <a:ext cx="53789" cy="49188"/>
            </a:xfrm>
            <a:custGeom>
              <a:avLst/>
              <a:gdLst/>
              <a:ahLst/>
              <a:cxnLst/>
              <a:rect l="l" t="t" r="r" b="b"/>
              <a:pathLst>
                <a:path w="982" h="898" extrusionOk="0">
                  <a:moveTo>
                    <a:pt x="688" y="0"/>
                  </a:moveTo>
                  <a:cubicBezTo>
                    <a:pt x="600" y="0"/>
                    <a:pt x="493" y="70"/>
                    <a:pt x="383" y="70"/>
                  </a:cubicBezTo>
                  <a:cubicBezTo>
                    <a:pt x="354" y="70"/>
                    <a:pt x="326" y="65"/>
                    <a:pt x="297" y="54"/>
                  </a:cubicBezTo>
                  <a:cubicBezTo>
                    <a:pt x="284" y="46"/>
                    <a:pt x="271" y="42"/>
                    <a:pt x="258" y="42"/>
                  </a:cubicBezTo>
                  <a:cubicBezTo>
                    <a:pt x="92" y="42"/>
                    <a:pt x="1" y="706"/>
                    <a:pt x="107" y="776"/>
                  </a:cubicBezTo>
                  <a:cubicBezTo>
                    <a:pt x="210" y="802"/>
                    <a:pt x="435" y="898"/>
                    <a:pt x="617" y="898"/>
                  </a:cubicBezTo>
                  <a:cubicBezTo>
                    <a:pt x="703" y="898"/>
                    <a:pt x="780" y="876"/>
                    <a:pt x="830" y="815"/>
                  </a:cubicBezTo>
                  <a:cubicBezTo>
                    <a:pt x="982" y="624"/>
                    <a:pt x="868" y="206"/>
                    <a:pt x="792" y="54"/>
                  </a:cubicBezTo>
                  <a:cubicBezTo>
                    <a:pt x="762" y="14"/>
                    <a:pt x="727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5" name="Google Shape;7295;p39"/>
            <p:cNvSpPr/>
            <p:nvPr/>
          </p:nvSpPr>
          <p:spPr>
            <a:xfrm>
              <a:off x="6389285" y="2734745"/>
              <a:ext cx="45628" cy="44861"/>
            </a:xfrm>
            <a:custGeom>
              <a:avLst/>
              <a:gdLst/>
              <a:ahLst/>
              <a:cxnLst/>
              <a:rect l="l" t="t" r="r" b="b"/>
              <a:pathLst>
                <a:path w="833" h="819" extrusionOk="0">
                  <a:moveTo>
                    <a:pt x="538" y="0"/>
                  </a:moveTo>
                  <a:cubicBezTo>
                    <a:pt x="483" y="0"/>
                    <a:pt x="372" y="100"/>
                    <a:pt x="238" y="100"/>
                  </a:cubicBezTo>
                  <a:cubicBezTo>
                    <a:pt x="221" y="100"/>
                    <a:pt x="204" y="98"/>
                    <a:pt x="186" y="95"/>
                  </a:cubicBezTo>
                  <a:cubicBezTo>
                    <a:pt x="180" y="93"/>
                    <a:pt x="175" y="93"/>
                    <a:pt x="169" y="93"/>
                  </a:cubicBezTo>
                  <a:cubicBezTo>
                    <a:pt x="0" y="93"/>
                    <a:pt x="74" y="666"/>
                    <a:pt x="148" y="703"/>
                  </a:cubicBezTo>
                  <a:cubicBezTo>
                    <a:pt x="295" y="777"/>
                    <a:pt x="459" y="819"/>
                    <a:pt x="576" y="819"/>
                  </a:cubicBezTo>
                  <a:cubicBezTo>
                    <a:pt x="641" y="819"/>
                    <a:pt x="692" y="806"/>
                    <a:pt x="719" y="779"/>
                  </a:cubicBezTo>
                  <a:cubicBezTo>
                    <a:pt x="833" y="665"/>
                    <a:pt x="643" y="57"/>
                    <a:pt x="566" y="18"/>
                  </a:cubicBezTo>
                  <a:cubicBezTo>
                    <a:pt x="560" y="6"/>
                    <a:pt x="550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6" name="Google Shape;7296;p39"/>
            <p:cNvSpPr/>
            <p:nvPr/>
          </p:nvSpPr>
          <p:spPr>
            <a:xfrm>
              <a:off x="6393174" y="2660688"/>
              <a:ext cx="34453" cy="60526"/>
            </a:xfrm>
            <a:custGeom>
              <a:avLst/>
              <a:gdLst/>
              <a:ahLst/>
              <a:cxnLst/>
              <a:rect l="l" t="t" r="r" b="b"/>
              <a:pathLst>
                <a:path w="629" h="1105" extrusionOk="0">
                  <a:moveTo>
                    <a:pt x="383" y="1"/>
                  </a:moveTo>
                  <a:cubicBezTo>
                    <a:pt x="349" y="1"/>
                    <a:pt x="310" y="24"/>
                    <a:pt x="267" y="77"/>
                  </a:cubicBezTo>
                  <a:cubicBezTo>
                    <a:pt x="115" y="267"/>
                    <a:pt x="1" y="876"/>
                    <a:pt x="77" y="990"/>
                  </a:cubicBezTo>
                  <a:cubicBezTo>
                    <a:pt x="229" y="1104"/>
                    <a:pt x="381" y="1104"/>
                    <a:pt x="495" y="1104"/>
                  </a:cubicBezTo>
                  <a:cubicBezTo>
                    <a:pt x="628" y="1104"/>
                    <a:pt x="616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7" name="Google Shape;7297;p39"/>
            <p:cNvSpPr/>
            <p:nvPr/>
          </p:nvSpPr>
          <p:spPr>
            <a:xfrm>
              <a:off x="6668258" y="3180891"/>
              <a:ext cx="160053" cy="392627"/>
            </a:xfrm>
            <a:custGeom>
              <a:avLst/>
              <a:gdLst/>
              <a:ahLst/>
              <a:cxnLst/>
              <a:rect l="l" t="t" r="r" b="b"/>
              <a:pathLst>
                <a:path w="2922" h="7168" extrusionOk="0">
                  <a:moveTo>
                    <a:pt x="2392" y="1"/>
                  </a:moveTo>
                  <a:cubicBezTo>
                    <a:pt x="2307" y="1"/>
                    <a:pt x="2216" y="32"/>
                    <a:pt x="2131" y="91"/>
                  </a:cubicBezTo>
                  <a:cubicBezTo>
                    <a:pt x="1751" y="319"/>
                    <a:pt x="1827" y="890"/>
                    <a:pt x="914" y="1232"/>
                  </a:cubicBezTo>
                  <a:cubicBezTo>
                    <a:pt x="1" y="1575"/>
                    <a:pt x="115" y="2221"/>
                    <a:pt x="381" y="2640"/>
                  </a:cubicBezTo>
                  <a:cubicBezTo>
                    <a:pt x="685" y="3096"/>
                    <a:pt x="571" y="7129"/>
                    <a:pt x="571" y="7129"/>
                  </a:cubicBezTo>
                  <a:lnTo>
                    <a:pt x="2131" y="7129"/>
                  </a:lnTo>
                  <a:lnTo>
                    <a:pt x="2131" y="7167"/>
                  </a:lnTo>
                  <a:cubicBezTo>
                    <a:pt x="2131" y="7167"/>
                    <a:pt x="2245" y="2298"/>
                    <a:pt x="2626" y="1232"/>
                  </a:cubicBezTo>
                  <a:cubicBezTo>
                    <a:pt x="2921" y="375"/>
                    <a:pt x="2689" y="1"/>
                    <a:pt x="2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8" name="Google Shape;7298;p39"/>
            <p:cNvSpPr/>
            <p:nvPr/>
          </p:nvSpPr>
          <p:spPr>
            <a:xfrm>
              <a:off x="6136879" y="2596108"/>
              <a:ext cx="29250" cy="971161"/>
            </a:xfrm>
            <a:custGeom>
              <a:avLst/>
              <a:gdLst/>
              <a:ahLst/>
              <a:cxnLst/>
              <a:rect l="l" t="t" r="r" b="b"/>
              <a:pathLst>
                <a:path w="534" h="17730" extrusionOk="0">
                  <a:moveTo>
                    <a:pt x="0" y="1"/>
                  </a:moveTo>
                  <a:lnTo>
                    <a:pt x="0" y="17729"/>
                  </a:lnTo>
                  <a:lnTo>
                    <a:pt x="533" y="177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9" name="Google Shape;7299;p39"/>
            <p:cNvSpPr/>
            <p:nvPr/>
          </p:nvSpPr>
          <p:spPr>
            <a:xfrm>
              <a:off x="6153531" y="2637792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0" name="Google Shape;7300;p39"/>
            <p:cNvSpPr/>
            <p:nvPr/>
          </p:nvSpPr>
          <p:spPr>
            <a:xfrm>
              <a:off x="6153531" y="276284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1" name="Google Shape;7301;p39"/>
            <p:cNvSpPr/>
            <p:nvPr/>
          </p:nvSpPr>
          <p:spPr>
            <a:xfrm>
              <a:off x="6153531" y="291287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2" name="Google Shape;7302;p39"/>
            <p:cNvSpPr/>
            <p:nvPr/>
          </p:nvSpPr>
          <p:spPr>
            <a:xfrm>
              <a:off x="6153531" y="3035791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1"/>
                  </a:moveTo>
                  <a:lnTo>
                    <a:pt x="1" y="648"/>
                  </a:lnTo>
                  <a:lnTo>
                    <a:pt x="838" y="648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3" name="Google Shape;7303;p39"/>
            <p:cNvSpPr/>
            <p:nvPr/>
          </p:nvSpPr>
          <p:spPr>
            <a:xfrm>
              <a:off x="6153531" y="3162925"/>
              <a:ext cx="45901" cy="33413"/>
            </a:xfrm>
            <a:custGeom>
              <a:avLst/>
              <a:gdLst/>
              <a:ahLst/>
              <a:cxnLst/>
              <a:rect l="l" t="t" r="r" b="b"/>
              <a:pathLst>
                <a:path w="838" h="610" extrusionOk="0">
                  <a:moveTo>
                    <a:pt x="1" y="1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39"/>
            <p:cNvSpPr/>
            <p:nvPr/>
          </p:nvSpPr>
          <p:spPr>
            <a:xfrm>
              <a:off x="6153531" y="3285896"/>
              <a:ext cx="45901" cy="35439"/>
            </a:xfrm>
            <a:custGeom>
              <a:avLst/>
              <a:gdLst/>
              <a:ahLst/>
              <a:cxnLst/>
              <a:rect l="l" t="t" r="r" b="b"/>
              <a:pathLst>
                <a:path w="838" h="647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39"/>
            <p:cNvSpPr/>
            <p:nvPr/>
          </p:nvSpPr>
          <p:spPr>
            <a:xfrm>
              <a:off x="6153531" y="3435926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39"/>
            <p:cNvSpPr/>
            <p:nvPr/>
          </p:nvSpPr>
          <p:spPr>
            <a:xfrm>
              <a:off x="6318186" y="3642211"/>
              <a:ext cx="744009" cy="23006"/>
            </a:xfrm>
            <a:custGeom>
              <a:avLst/>
              <a:gdLst/>
              <a:ahLst/>
              <a:cxnLst/>
              <a:rect l="l" t="t" r="r" b="b"/>
              <a:pathLst>
                <a:path w="1358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3582" y="419"/>
                  </a:lnTo>
                  <a:lnTo>
                    <a:pt x="13582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39"/>
            <p:cNvSpPr/>
            <p:nvPr/>
          </p:nvSpPr>
          <p:spPr>
            <a:xfrm>
              <a:off x="6353626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39"/>
            <p:cNvSpPr/>
            <p:nvPr/>
          </p:nvSpPr>
          <p:spPr>
            <a:xfrm>
              <a:off x="6524472" y="3602608"/>
              <a:ext cx="35494" cy="50064"/>
            </a:xfrm>
            <a:custGeom>
              <a:avLst/>
              <a:gdLst/>
              <a:ahLst/>
              <a:cxnLst/>
              <a:rect l="l" t="t" r="r" b="b"/>
              <a:pathLst>
                <a:path w="648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47" y="91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39"/>
            <p:cNvSpPr/>
            <p:nvPr/>
          </p:nvSpPr>
          <p:spPr>
            <a:xfrm>
              <a:off x="6674502" y="3602608"/>
              <a:ext cx="33413" cy="50064"/>
            </a:xfrm>
            <a:custGeom>
              <a:avLst/>
              <a:gdLst/>
              <a:ahLst/>
              <a:cxnLst/>
              <a:rect l="l" t="t" r="r" b="b"/>
              <a:pathLst>
                <a:path w="610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10" y="914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39"/>
            <p:cNvSpPr/>
            <p:nvPr/>
          </p:nvSpPr>
          <p:spPr>
            <a:xfrm>
              <a:off x="6826669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39"/>
            <p:cNvSpPr/>
            <p:nvPr/>
          </p:nvSpPr>
          <p:spPr>
            <a:xfrm>
              <a:off x="6968374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39"/>
            <p:cNvSpPr/>
            <p:nvPr/>
          </p:nvSpPr>
          <p:spPr>
            <a:xfrm>
              <a:off x="7353885" y="3064987"/>
              <a:ext cx="202175" cy="687974"/>
            </a:xfrm>
            <a:custGeom>
              <a:avLst/>
              <a:gdLst/>
              <a:ahLst/>
              <a:cxnLst/>
              <a:rect l="l" t="t" r="r" b="b"/>
              <a:pathLst>
                <a:path w="3691" h="12560" extrusionOk="0">
                  <a:moveTo>
                    <a:pt x="609" y="0"/>
                  </a:moveTo>
                  <a:cubicBezTo>
                    <a:pt x="609" y="0"/>
                    <a:pt x="0" y="10234"/>
                    <a:pt x="457" y="12441"/>
                  </a:cubicBezTo>
                  <a:cubicBezTo>
                    <a:pt x="457" y="12441"/>
                    <a:pt x="947" y="12559"/>
                    <a:pt x="1556" y="12559"/>
                  </a:cubicBezTo>
                  <a:cubicBezTo>
                    <a:pt x="1860" y="12559"/>
                    <a:pt x="2194" y="12530"/>
                    <a:pt x="2511" y="12441"/>
                  </a:cubicBezTo>
                  <a:cubicBezTo>
                    <a:pt x="3462" y="12136"/>
                    <a:pt x="3691" y="6848"/>
                    <a:pt x="3691" y="6848"/>
                  </a:cubicBezTo>
                  <a:lnTo>
                    <a:pt x="3234" y="110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39"/>
            <p:cNvSpPr/>
            <p:nvPr/>
          </p:nvSpPr>
          <p:spPr>
            <a:xfrm>
              <a:off x="7417151" y="3417138"/>
              <a:ext cx="384794" cy="542108"/>
            </a:xfrm>
            <a:custGeom>
              <a:avLst/>
              <a:gdLst/>
              <a:ahLst/>
              <a:cxnLst/>
              <a:rect l="l" t="t" r="r" b="b"/>
              <a:pathLst>
                <a:path w="7025" h="9897" extrusionOk="0">
                  <a:moveTo>
                    <a:pt x="2764" y="1"/>
                  </a:moveTo>
                  <a:cubicBezTo>
                    <a:pt x="2728" y="261"/>
                    <a:pt x="2704" y="522"/>
                    <a:pt x="2688" y="780"/>
                  </a:cubicBezTo>
                  <a:lnTo>
                    <a:pt x="2688" y="780"/>
                  </a:lnTo>
                  <a:cubicBezTo>
                    <a:pt x="2743" y="813"/>
                    <a:pt x="2799" y="848"/>
                    <a:pt x="2855" y="883"/>
                  </a:cubicBezTo>
                  <a:lnTo>
                    <a:pt x="2855" y="883"/>
                  </a:lnTo>
                  <a:cubicBezTo>
                    <a:pt x="2825" y="573"/>
                    <a:pt x="2799" y="279"/>
                    <a:pt x="2764" y="1"/>
                  </a:cubicBezTo>
                  <a:close/>
                  <a:moveTo>
                    <a:pt x="2855" y="883"/>
                  </a:moveTo>
                  <a:cubicBezTo>
                    <a:pt x="2891" y="1251"/>
                    <a:pt x="2930" y="1642"/>
                    <a:pt x="2992" y="2055"/>
                  </a:cubicBezTo>
                  <a:cubicBezTo>
                    <a:pt x="3220" y="4262"/>
                    <a:pt x="5731" y="7115"/>
                    <a:pt x="5959" y="8979"/>
                  </a:cubicBezTo>
                  <a:cubicBezTo>
                    <a:pt x="5959" y="9131"/>
                    <a:pt x="5959" y="9169"/>
                    <a:pt x="5541" y="9322"/>
                  </a:cubicBezTo>
                  <a:cubicBezTo>
                    <a:pt x="5150" y="9464"/>
                    <a:pt x="5490" y="9706"/>
                    <a:pt x="6126" y="9706"/>
                  </a:cubicBezTo>
                  <a:cubicBezTo>
                    <a:pt x="6171" y="9706"/>
                    <a:pt x="6217" y="9705"/>
                    <a:pt x="6264" y="9702"/>
                  </a:cubicBezTo>
                  <a:cubicBezTo>
                    <a:pt x="7025" y="9664"/>
                    <a:pt x="6454" y="5822"/>
                    <a:pt x="6036" y="3996"/>
                  </a:cubicBezTo>
                  <a:cubicBezTo>
                    <a:pt x="5866" y="3259"/>
                    <a:pt x="4329" y="1811"/>
                    <a:pt x="2855" y="883"/>
                  </a:cubicBezTo>
                  <a:close/>
                  <a:moveTo>
                    <a:pt x="739" y="28"/>
                  </a:moveTo>
                  <a:cubicBezTo>
                    <a:pt x="276" y="28"/>
                    <a:pt x="0" y="293"/>
                    <a:pt x="63" y="952"/>
                  </a:cubicBezTo>
                  <a:cubicBezTo>
                    <a:pt x="329" y="3387"/>
                    <a:pt x="1204" y="7191"/>
                    <a:pt x="1356" y="9246"/>
                  </a:cubicBezTo>
                  <a:cubicBezTo>
                    <a:pt x="1356" y="9360"/>
                    <a:pt x="1394" y="9436"/>
                    <a:pt x="938" y="9512"/>
                  </a:cubicBezTo>
                  <a:cubicBezTo>
                    <a:pt x="404" y="9654"/>
                    <a:pt x="768" y="9896"/>
                    <a:pt x="1532" y="9896"/>
                  </a:cubicBezTo>
                  <a:cubicBezTo>
                    <a:pt x="1586" y="9896"/>
                    <a:pt x="1641" y="9895"/>
                    <a:pt x="1699" y="9892"/>
                  </a:cubicBezTo>
                  <a:cubicBezTo>
                    <a:pt x="2497" y="9854"/>
                    <a:pt x="2764" y="6012"/>
                    <a:pt x="2764" y="3957"/>
                  </a:cubicBezTo>
                  <a:cubicBezTo>
                    <a:pt x="2764" y="3476"/>
                    <a:pt x="2601" y="2179"/>
                    <a:pt x="2688" y="780"/>
                  </a:cubicBezTo>
                  <a:lnTo>
                    <a:pt x="2688" y="780"/>
                  </a:lnTo>
                  <a:cubicBezTo>
                    <a:pt x="1947" y="331"/>
                    <a:pt x="1235" y="28"/>
                    <a:pt x="739" y="28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39"/>
            <p:cNvSpPr/>
            <p:nvPr/>
          </p:nvSpPr>
          <p:spPr>
            <a:xfrm>
              <a:off x="7403895" y="3219180"/>
              <a:ext cx="387643" cy="671925"/>
            </a:xfrm>
            <a:custGeom>
              <a:avLst/>
              <a:gdLst/>
              <a:ahLst/>
              <a:cxnLst/>
              <a:rect l="l" t="t" r="r" b="b"/>
              <a:pathLst>
                <a:path w="7077" h="12267" extrusionOk="0">
                  <a:moveTo>
                    <a:pt x="989" y="1"/>
                  </a:moveTo>
                  <a:cubicBezTo>
                    <a:pt x="647" y="800"/>
                    <a:pt x="267" y="2474"/>
                    <a:pt x="114" y="4566"/>
                  </a:cubicBezTo>
                  <a:cubicBezTo>
                    <a:pt x="0" y="6696"/>
                    <a:pt x="1370" y="11832"/>
                    <a:pt x="1408" y="12061"/>
                  </a:cubicBezTo>
                  <a:cubicBezTo>
                    <a:pt x="1604" y="12211"/>
                    <a:pt x="1823" y="12266"/>
                    <a:pt x="2031" y="12266"/>
                  </a:cubicBezTo>
                  <a:cubicBezTo>
                    <a:pt x="2349" y="12266"/>
                    <a:pt x="2640" y="12138"/>
                    <a:pt x="2778" y="12023"/>
                  </a:cubicBezTo>
                  <a:cubicBezTo>
                    <a:pt x="3424" y="8599"/>
                    <a:pt x="2930" y="5175"/>
                    <a:pt x="3044" y="4452"/>
                  </a:cubicBezTo>
                  <a:lnTo>
                    <a:pt x="3044" y="4452"/>
                  </a:lnTo>
                  <a:cubicBezTo>
                    <a:pt x="3082" y="5023"/>
                    <a:pt x="2778" y="7153"/>
                    <a:pt x="6011" y="11947"/>
                  </a:cubicBezTo>
                  <a:cubicBezTo>
                    <a:pt x="6201" y="11947"/>
                    <a:pt x="6468" y="11908"/>
                    <a:pt x="7077" y="11604"/>
                  </a:cubicBezTo>
                  <a:cubicBezTo>
                    <a:pt x="6886" y="10501"/>
                    <a:pt x="5441" y="2626"/>
                    <a:pt x="5174" y="533"/>
                  </a:cubicBezTo>
                  <a:cubicBezTo>
                    <a:pt x="4792" y="624"/>
                    <a:pt x="4167" y="767"/>
                    <a:pt x="3453" y="767"/>
                  </a:cubicBezTo>
                  <a:cubicBezTo>
                    <a:pt x="2672" y="767"/>
                    <a:pt x="1784" y="597"/>
                    <a:pt x="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39"/>
            <p:cNvSpPr/>
            <p:nvPr/>
          </p:nvSpPr>
          <p:spPr>
            <a:xfrm>
              <a:off x="7390037" y="3004240"/>
              <a:ext cx="368143" cy="370169"/>
            </a:xfrm>
            <a:custGeom>
              <a:avLst/>
              <a:gdLst/>
              <a:ahLst/>
              <a:cxnLst/>
              <a:rect l="l" t="t" r="r" b="b"/>
              <a:pathLst>
                <a:path w="6721" h="6758" extrusionOk="0">
                  <a:moveTo>
                    <a:pt x="2620" y="0"/>
                  </a:moveTo>
                  <a:cubicBezTo>
                    <a:pt x="1568" y="0"/>
                    <a:pt x="1" y="331"/>
                    <a:pt x="63" y="1452"/>
                  </a:cubicBezTo>
                  <a:cubicBezTo>
                    <a:pt x="101" y="2593"/>
                    <a:pt x="177" y="3658"/>
                    <a:pt x="824" y="5789"/>
                  </a:cubicBezTo>
                  <a:cubicBezTo>
                    <a:pt x="1020" y="6513"/>
                    <a:pt x="1576" y="6758"/>
                    <a:pt x="2240" y="6758"/>
                  </a:cubicBezTo>
                  <a:cubicBezTo>
                    <a:pt x="3634" y="6758"/>
                    <a:pt x="5503" y="5675"/>
                    <a:pt x="5503" y="5675"/>
                  </a:cubicBezTo>
                  <a:cubicBezTo>
                    <a:pt x="6721" y="4686"/>
                    <a:pt x="4628" y="3658"/>
                    <a:pt x="5009" y="2327"/>
                  </a:cubicBezTo>
                  <a:cubicBezTo>
                    <a:pt x="5579" y="425"/>
                    <a:pt x="4096" y="158"/>
                    <a:pt x="3221" y="44"/>
                  </a:cubicBezTo>
                  <a:cubicBezTo>
                    <a:pt x="3062" y="17"/>
                    <a:pt x="2854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39"/>
            <p:cNvSpPr/>
            <p:nvPr/>
          </p:nvSpPr>
          <p:spPr>
            <a:xfrm>
              <a:off x="7445579" y="3010047"/>
              <a:ext cx="345959" cy="749705"/>
            </a:xfrm>
            <a:custGeom>
              <a:avLst/>
              <a:gdLst/>
              <a:ahLst/>
              <a:cxnLst/>
              <a:rect l="l" t="t" r="r" b="b"/>
              <a:pathLst>
                <a:path w="6316" h="13687" extrusionOk="0">
                  <a:moveTo>
                    <a:pt x="3019" y="1"/>
                  </a:moveTo>
                  <a:cubicBezTo>
                    <a:pt x="2918" y="1"/>
                    <a:pt x="2853" y="14"/>
                    <a:pt x="2853" y="14"/>
                  </a:cubicBezTo>
                  <a:cubicBezTo>
                    <a:pt x="2841" y="13"/>
                    <a:pt x="2828" y="13"/>
                    <a:pt x="2814" y="13"/>
                  </a:cubicBezTo>
                  <a:cubicBezTo>
                    <a:pt x="2273" y="13"/>
                    <a:pt x="1315" y="758"/>
                    <a:pt x="647" y="1612"/>
                  </a:cubicBezTo>
                  <a:cubicBezTo>
                    <a:pt x="0" y="2639"/>
                    <a:pt x="989" y="5188"/>
                    <a:pt x="875" y="7395"/>
                  </a:cubicBezTo>
                  <a:cubicBezTo>
                    <a:pt x="761" y="9563"/>
                    <a:pt x="1940" y="13520"/>
                    <a:pt x="1940" y="13520"/>
                  </a:cubicBezTo>
                  <a:cubicBezTo>
                    <a:pt x="2365" y="13638"/>
                    <a:pt x="2780" y="13686"/>
                    <a:pt x="3175" y="13686"/>
                  </a:cubicBezTo>
                  <a:cubicBezTo>
                    <a:pt x="4944" y="13686"/>
                    <a:pt x="6316" y="12721"/>
                    <a:pt x="6316" y="12721"/>
                  </a:cubicBezTo>
                  <a:cubicBezTo>
                    <a:pt x="6316" y="12721"/>
                    <a:pt x="5631" y="6101"/>
                    <a:pt x="5364" y="5302"/>
                  </a:cubicBezTo>
                  <a:cubicBezTo>
                    <a:pt x="5060" y="4465"/>
                    <a:pt x="4489" y="3476"/>
                    <a:pt x="4299" y="1574"/>
                  </a:cubicBezTo>
                  <a:cubicBezTo>
                    <a:pt x="4152" y="160"/>
                    <a:pt x="3366" y="1"/>
                    <a:pt x="3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39"/>
            <p:cNvSpPr/>
            <p:nvPr/>
          </p:nvSpPr>
          <p:spPr>
            <a:xfrm>
              <a:off x="7304587" y="3008732"/>
              <a:ext cx="172267" cy="248021"/>
            </a:xfrm>
            <a:custGeom>
              <a:avLst/>
              <a:gdLst/>
              <a:ahLst/>
              <a:cxnLst/>
              <a:rect l="l" t="t" r="r" b="b"/>
              <a:pathLst>
                <a:path w="3145" h="4528" extrusionOk="0">
                  <a:moveTo>
                    <a:pt x="3145" y="0"/>
                  </a:moveTo>
                  <a:lnTo>
                    <a:pt x="3145" y="0"/>
                  </a:lnTo>
                  <a:cubicBezTo>
                    <a:pt x="1" y="190"/>
                    <a:pt x="2024" y="4528"/>
                    <a:pt x="2041" y="4528"/>
                  </a:cubicBezTo>
                  <a:cubicBezTo>
                    <a:pt x="2042" y="4528"/>
                    <a:pt x="2042" y="4528"/>
                    <a:pt x="2042" y="4527"/>
                  </a:cubicBezTo>
                  <a:cubicBezTo>
                    <a:pt x="1471" y="1674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39"/>
            <p:cNvSpPr/>
            <p:nvPr/>
          </p:nvSpPr>
          <p:spPr>
            <a:xfrm>
              <a:off x="7472365" y="2944097"/>
              <a:ext cx="104401" cy="121217"/>
            </a:xfrm>
            <a:custGeom>
              <a:avLst/>
              <a:gdLst/>
              <a:ahLst/>
              <a:cxnLst/>
              <a:rect l="l" t="t" r="r" b="b"/>
              <a:pathLst>
                <a:path w="1906" h="2213" extrusionOk="0">
                  <a:moveTo>
                    <a:pt x="1261" y="1"/>
                  </a:moveTo>
                  <a:lnTo>
                    <a:pt x="120" y="648"/>
                  </a:lnTo>
                  <a:cubicBezTo>
                    <a:pt x="348" y="1256"/>
                    <a:pt x="82" y="1599"/>
                    <a:pt x="6" y="2131"/>
                  </a:cubicBezTo>
                  <a:cubicBezTo>
                    <a:pt x="0" y="2188"/>
                    <a:pt x="39" y="2212"/>
                    <a:pt x="108" y="2212"/>
                  </a:cubicBezTo>
                  <a:cubicBezTo>
                    <a:pt x="508" y="2212"/>
                    <a:pt x="1905" y="1390"/>
                    <a:pt x="1451" y="1066"/>
                  </a:cubicBezTo>
                  <a:cubicBezTo>
                    <a:pt x="919" y="686"/>
                    <a:pt x="1261" y="1"/>
                    <a:pt x="1261" y="1"/>
                  </a:cubicBezTo>
                  <a:close/>
                </a:path>
              </a:pathLst>
            </a:custGeom>
            <a:solidFill>
              <a:srgbClr val="E6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39"/>
            <p:cNvSpPr/>
            <p:nvPr/>
          </p:nvSpPr>
          <p:spPr>
            <a:xfrm>
              <a:off x="7426791" y="2857825"/>
              <a:ext cx="143839" cy="167173"/>
            </a:xfrm>
            <a:custGeom>
              <a:avLst/>
              <a:gdLst/>
              <a:ahLst/>
              <a:cxnLst/>
              <a:rect l="l" t="t" r="r" b="b"/>
              <a:pathLst>
                <a:path w="2626" h="3052" extrusionOk="0">
                  <a:moveTo>
                    <a:pt x="1485" y="1"/>
                  </a:moveTo>
                  <a:cubicBezTo>
                    <a:pt x="1312" y="1"/>
                    <a:pt x="1128" y="69"/>
                    <a:pt x="952" y="244"/>
                  </a:cubicBezTo>
                  <a:cubicBezTo>
                    <a:pt x="457" y="663"/>
                    <a:pt x="1" y="2565"/>
                    <a:pt x="457" y="2984"/>
                  </a:cubicBezTo>
                  <a:cubicBezTo>
                    <a:pt x="501" y="3028"/>
                    <a:pt x="582" y="3051"/>
                    <a:pt x="687" y="3051"/>
                  </a:cubicBezTo>
                  <a:cubicBezTo>
                    <a:pt x="1036" y="3051"/>
                    <a:pt x="1655" y="2790"/>
                    <a:pt x="2093" y="2147"/>
                  </a:cubicBezTo>
                  <a:cubicBezTo>
                    <a:pt x="2321" y="1804"/>
                    <a:pt x="2626" y="1119"/>
                    <a:pt x="2245" y="511"/>
                  </a:cubicBezTo>
                  <a:cubicBezTo>
                    <a:pt x="2143" y="281"/>
                    <a:pt x="1836" y="1"/>
                    <a:pt x="1485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39"/>
            <p:cNvSpPr/>
            <p:nvPr/>
          </p:nvSpPr>
          <p:spPr>
            <a:xfrm>
              <a:off x="7447661" y="2848733"/>
              <a:ext cx="137595" cy="141265"/>
            </a:xfrm>
            <a:custGeom>
              <a:avLst/>
              <a:gdLst/>
              <a:ahLst/>
              <a:cxnLst/>
              <a:rect l="l" t="t" r="r" b="b"/>
              <a:pathLst>
                <a:path w="2512" h="2579" extrusionOk="0">
                  <a:moveTo>
                    <a:pt x="1053" y="0"/>
                  </a:moveTo>
                  <a:cubicBezTo>
                    <a:pt x="649" y="0"/>
                    <a:pt x="258" y="202"/>
                    <a:pt x="76" y="639"/>
                  </a:cubicBezTo>
                  <a:cubicBezTo>
                    <a:pt x="0" y="867"/>
                    <a:pt x="38" y="905"/>
                    <a:pt x="761" y="1019"/>
                  </a:cubicBezTo>
                  <a:cubicBezTo>
                    <a:pt x="1484" y="1095"/>
                    <a:pt x="1598" y="1057"/>
                    <a:pt x="1522" y="1247"/>
                  </a:cubicBezTo>
                  <a:cubicBezTo>
                    <a:pt x="1332" y="1780"/>
                    <a:pt x="1788" y="1628"/>
                    <a:pt x="1560" y="2236"/>
                  </a:cubicBezTo>
                  <a:cubicBezTo>
                    <a:pt x="1459" y="2481"/>
                    <a:pt x="1484" y="2579"/>
                    <a:pt x="1568" y="2579"/>
                  </a:cubicBezTo>
                  <a:cubicBezTo>
                    <a:pt x="1705" y="2579"/>
                    <a:pt x="2003" y="2316"/>
                    <a:pt x="2169" y="2008"/>
                  </a:cubicBezTo>
                  <a:cubicBezTo>
                    <a:pt x="2245" y="1932"/>
                    <a:pt x="2511" y="1438"/>
                    <a:pt x="2169" y="677"/>
                  </a:cubicBezTo>
                  <a:cubicBezTo>
                    <a:pt x="1950" y="240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39"/>
            <p:cNvSpPr/>
            <p:nvPr/>
          </p:nvSpPr>
          <p:spPr>
            <a:xfrm>
              <a:off x="7462231" y="2848733"/>
              <a:ext cx="123025" cy="141374"/>
            </a:xfrm>
            <a:custGeom>
              <a:avLst/>
              <a:gdLst/>
              <a:ahLst/>
              <a:cxnLst/>
              <a:rect l="l" t="t" r="r" b="b"/>
              <a:pathLst>
                <a:path w="2246" h="2581" extrusionOk="0">
                  <a:moveTo>
                    <a:pt x="800" y="0"/>
                  </a:moveTo>
                  <a:cubicBezTo>
                    <a:pt x="524" y="0"/>
                    <a:pt x="251" y="107"/>
                    <a:pt x="39" y="334"/>
                  </a:cubicBezTo>
                  <a:cubicBezTo>
                    <a:pt x="1" y="448"/>
                    <a:pt x="39" y="601"/>
                    <a:pt x="381" y="639"/>
                  </a:cubicBezTo>
                  <a:cubicBezTo>
                    <a:pt x="1218" y="791"/>
                    <a:pt x="1484" y="677"/>
                    <a:pt x="1522" y="1057"/>
                  </a:cubicBezTo>
                  <a:cubicBezTo>
                    <a:pt x="1598" y="1400"/>
                    <a:pt x="1294" y="1476"/>
                    <a:pt x="1446" y="1932"/>
                  </a:cubicBezTo>
                  <a:cubicBezTo>
                    <a:pt x="1598" y="2351"/>
                    <a:pt x="1104" y="2389"/>
                    <a:pt x="1218" y="2541"/>
                  </a:cubicBezTo>
                  <a:cubicBezTo>
                    <a:pt x="1232" y="2568"/>
                    <a:pt x="1255" y="2581"/>
                    <a:pt x="1286" y="2581"/>
                  </a:cubicBezTo>
                  <a:cubicBezTo>
                    <a:pt x="1425" y="2581"/>
                    <a:pt x="1709" y="2320"/>
                    <a:pt x="1865" y="2008"/>
                  </a:cubicBezTo>
                  <a:cubicBezTo>
                    <a:pt x="1903" y="1932"/>
                    <a:pt x="2245" y="1361"/>
                    <a:pt x="1865" y="677"/>
                  </a:cubicBezTo>
                  <a:cubicBezTo>
                    <a:pt x="1636" y="242"/>
                    <a:pt x="1215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39"/>
            <p:cNvSpPr/>
            <p:nvPr/>
          </p:nvSpPr>
          <p:spPr>
            <a:xfrm>
              <a:off x="7370701" y="3141946"/>
              <a:ext cx="77014" cy="598253"/>
            </a:xfrm>
            <a:custGeom>
              <a:avLst/>
              <a:gdLst/>
              <a:ahLst/>
              <a:cxnLst/>
              <a:rect l="l" t="t" r="r" b="b"/>
              <a:pathLst>
                <a:path w="1406" h="10922" extrusionOk="0">
                  <a:moveTo>
                    <a:pt x="422" y="0"/>
                  </a:moveTo>
                  <a:cubicBezTo>
                    <a:pt x="1" y="0"/>
                    <a:pt x="416" y="8829"/>
                    <a:pt x="416" y="8829"/>
                  </a:cubicBezTo>
                  <a:lnTo>
                    <a:pt x="1405" y="10922"/>
                  </a:lnTo>
                  <a:lnTo>
                    <a:pt x="720" y="878"/>
                  </a:lnTo>
                  <a:cubicBezTo>
                    <a:pt x="592" y="263"/>
                    <a:pt x="494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39"/>
            <p:cNvSpPr/>
            <p:nvPr/>
          </p:nvSpPr>
          <p:spPr>
            <a:xfrm>
              <a:off x="7261478" y="3052498"/>
              <a:ext cx="436283" cy="214663"/>
            </a:xfrm>
            <a:custGeom>
              <a:avLst/>
              <a:gdLst/>
              <a:ahLst/>
              <a:cxnLst/>
              <a:rect l="l" t="t" r="r" b="b"/>
              <a:pathLst>
                <a:path w="7965" h="3919" extrusionOk="0">
                  <a:moveTo>
                    <a:pt x="6343" y="0"/>
                  </a:moveTo>
                  <a:cubicBezTo>
                    <a:pt x="6091" y="0"/>
                    <a:pt x="5796" y="76"/>
                    <a:pt x="5530" y="305"/>
                  </a:cubicBezTo>
                  <a:cubicBezTo>
                    <a:pt x="4883" y="875"/>
                    <a:pt x="4312" y="2207"/>
                    <a:pt x="3095" y="2397"/>
                  </a:cubicBezTo>
                  <a:cubicBezTo>
                    <a:pt x="2949" y="2420"/>
                    <a:pt x="2813" y="2431"/>
                    <a:pt x="2686" y="2431"/>
                  </a:cubicBezTo>
                  <a:cubicBezTo>
                    <a:pt x="1786" y="2431"/>
                    <a:pt x="1336" y="1893"/>
                    <a:pt x="1002" y="1560"/>
                  </a:cubicBezTo>
                  <a:cubicBezTo>
                    <a:pt x="622" y="1180"/>
                    <a:pt x="622" y="875"/>
                    <a:pt x="394" y="685"/>
                  </a:cubicBezTo>
                  <a:cubicBezTo>
                    <a:pt x="347" y="638"/>
                    <a:pt x="298" y="615"/>
                    <a:pt x="255" y="615"/>
                  </a:cubicBezTo>
                  <a:cubicBezTo>
                    <a:pt x="88" y="615"/>
                    <a:pt x="1" y="956"/>
                    <a:pt x="394" y="1560"/>
                  </a:cubicBezTo>
                  <a:cubicBezTo>
                    <a:pt x="622" y="1940"/>
                    <a:pt x="1573" y="3919"/>
                    <a:pt x="3057" y="3919"/>
                  </a:cubicBezTo>
                  <a:cubicBezTo>
                    <a:pt x="4959" y="3919"/>
                    <a:pt x="7965" y="1065"/>
                    <a:pt x="6899" y="152"/>
                  </a:cubicBezTo>
                  <a:cubicBezTo>
                    <a:pt x="6804" y="76"/>
                    <a:pt x="6595" y="0"/>
                    <a:pt x="6343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39"/>
            <p:cNvSpPr/>
            <p:nvPr/>
          </p:nvSpPr>
          <p:spPr>
            <a:xfrm>
              <a:off x="7472639" y="3044555"/>
              <a:ext cx="235532" cy="191384"/>
            </a:xfrm>
            <a:custGeom>
              <a:avLst/>
              <a:gdLst/>
              <a:ahLst/>
              <a:cxnLst/>
              <a:rect l="l" t="t" r="r" b="b"/>
              <a:pathLst>
                <a:path w="4300" h="3494" extrusionOk="0">
                  <a:moveTo>
                    <a:pt x="2590" y="0"/>
                  </a:moveTo>
                  <a:cubicBezTo>
                    <a:pt x="2309" y="0"/>
                    <a:pt x="1951" y="107"/>
                    <a:pt x="1523" y="450"/>
                  </a:cubicBezTo>
                  <a:cubicBezTo>
                    <a:pt x="381" y="1325"/>
                    <a:pt x="1" y="1857"/>
                    <a:pt x="1" y="1857"/>
                  </a:cubicBezTo>
                  <a:cubicBezTo>
                    <a:pt x="1" y="1857"/>
                    <a:pt x="343" y="2770"/>
                    <a:pt x="1637" y="3493"/>
                  </a:cubicBezTo>
                  <a:cubicBezTo>
                    <a:pt x="1637" y="3493"/>
                    <a:pt x="4300" y="1248"/>
                    <a:pt x="3311" y="297"/>
                  </a:cubicBezTo>
                  <a:cubicBezTo>
                    <a:pt x="3311" y="297"/>
                    <a:pt x="3058" y="0"/>
                    <a:pt x="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39"/>
            <p:cNvSpPr/>
            <p:nvPr/>
          </p:nvSpPr>
          <p:spPr>
            <a:xfrm>
              <a:off x="6468217" y="3529976"/>
              <a:ext cx="569331" cy="372963"/>
            </a:xfrm>
            <a:custGeom>
              <a:avLst/>
              <a:gdLst/>
              <a:ahLst/>
              <a:cxnLst/>
              <a:rect l="l" t="t" r="r" b="b"/>
              <a:pathLst>
                <a:path w="10394" h="6809" extrusionOk="0">
                  <a:moveTo>
                    <a:pt x="9171" y="0"/>
                  </a:moveTo>
                  <a:cubicBezTo>
                    <a:pt x="9123" y="0"/>
                    <a:pt x="9071" y="11"/>
                    <a:pt x="9017" y="33"/>
                  </a:cubicBezTo>
                  <a:cubicBezTo>
                    <a:pt x="6515" y="1090"/>
                    <a:pt x="2977" y="1232"/>
                    <a:pt x="1253" y="1232"/>
                  </a:cubicBezTo>
                  <a:cubicBezTo>
                    <a:pt x="618" y="1232"/>
                    <a:pt x="229" y="1213"/>
                    <a:pt x="229" y="1213"/>
                  </a:cubicBezTo>
                  <a:lnTo>
                    <a:pt x="229" y="1213"/>
                  </a:lnTo>
                  <a:lnTo>
                    <a:pt x="1674" y="2696"/>
                  </a:lnTo>
                  <a:lnTo>
                    <a:pt x="77" y="3876"/>
                  </a:lnTo>
                  <a:lnTo>
                    <a:pt x="761" y="4408"/>
                  </a:lnTo>
                  <a:lnTo>
                    <a:pt x="0" y="5398"/>
                  </a:lnTo>
                  <a:cubicBezTo>
                    <a:pt x="0" y="5398"/>
                    <a:pt x="752" y="5319"/>
                    <a:pt x="1864" y="5319"/>
                  </a:cubicBezTo>
                  <a:cubicBezTo>
                    <a:pt x="3756" y="5319"/>
                    <a:pt x="6691" y="5545"/>
                    <a:pt x="8751" y="6767"/>
                  </a:cubicBezTo>
                  <a:cubicBezTo>
                    <a:pt x="8793" y="6795"/>
                    <a:pt x="8834" y="6809"/>
                    <a:pt x="8875" y="6809"/>
                  </a:cubicBezTo>
                  <a:cubicBezTo>
                    <a:pt x="9797" y="6809"/>
                    <a:pt x="10393" y="0"/>
                    <a:pt x="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39"/>
            <p:cNvSpPr/>
            <p:nvPr/>
          </p:nvSpPr>
          <p:spPr>
            <a:xfrm>
              <a:off x="5846020" y="3507189"/>
              <a:ext cx="786843" cy="406047"/>
            </a:xfrm>
            <a:custGeom>
              <a:avLst/>
              <a:gdLst/>
              <a:ahLst/>
              <a:cxnLst/>
              <a:rect l="l" t="t" r="r" b="b"/>
              <a:pathLst>
                <a:path w="14365" h="7413" extrusionOk="0">
                  <a:moveTo>
                    <a:pt x="1547" y="0"/>
                  </a:moveTo>
                  <a:cubicBezTo>
                    <a:pt x="554" y="0"/>
                    <a:pt x="1" y="7412"/>
                    <a:pt x="1163" y="7412"/>
                  </a:cubicBezTo>
                  <a:cubicBezTo>
                    <a:pt x="1211" y="7412"/>
                    <a:pt x="1262" y="7399"/>
                    <a:pt x="1316" y="7373"/>
                  </a:cubicBezTo>
                  <a:cubicBezTo>
                    <a:pt x="4740" y="5775"/>
                    <a:pt x="13109" y="5737"/>
                    <a:pt x="13109" y="5737"/>
                  </a:cubicBezTo>
                  <a:lnTo>
                    <a:pt x="14251" y="3987"/>
                  </a:lnTo>
                  <a:lnTo>
                    <a:pt x="14365" y="3074"/>
                  </a:lnTo>
                  <a:lnTo>
                    <a:pt x="13794" y="2313"/>
                  </a:lnTo>
                  <a:lnTo>
                    <a:pt x="13528" y="1591"/>
                  </a:lnTo>
                  <a:cubicBezTo>
                    <a:pt x="13528" y="1591"/>
                    <a:pt x="12768" y="1628"/>
                    <a:pt x="11614" y="1628"/>
                  </a:cubicBezTo>
                  <a:cubicBezTo>
                    <a:pt x="8886" y="1628"/>
                    <a:pt x="3957" y="1421"/>
                    <a:pt x="1658" y="31"/>
                  </a:cubicBezTo>
                  <a:cubicBezTo>
                    <a:pt x="1621" y="10"/>
                    <a:pt x="1583" y="0"/>
                    <a:pt x="1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39"/>
            <p:cNvSpPr/>
            <p:nvPr/>
          </p:nvSpPr>
          <p:spPr>
            <a:xfrm>
              <a:off x="6843321" y="3431051"/>
              <a:ext cx="358448" cy="548462"/>
            </a:xfrm>
            <a:custGeom>
              <a:avLst/>
              <a:gdLst/>
              <a:ahLst/>
              <a:cxnLst/>
              <a:rect l="l" t="t" r="r" b="b"/>
              <a:pathLst>
                <a:path w="6544" h="10013" extrusionOk="0">
                  <a:moveTo>
                    <a:pt x="3413" y="1"/>
                  </a:moveTo>
                  <a:cubicBezTo>
                    <a:pt x="2003" y="1"/>
                    <a:pt x="812" y="1025"/>
                    <a:pt x="609" y="2410"/>
                  </a:cubicBezTo>
                  <a:cubicBezTo>
                    <a:pt x="457" y="3323"/>
                    <a:pt x="1408" y="3970"/>
                    <a:pt x="1332" y="4845"/>
                  </a:cubicBezTo>
                  <a:cubicBezTo>
                    <a:pt x="1294" y="5568"/>
                    <a:pt x="381" y="5948"/>
                    <a:pt x="229" y="6633"/>
                  </a:cubicBezTo>
                  <a:cubicBezTo>
                    <a:pt x="0" y="8231"/>
                    <a:pt x="1028" y="9676"/>
                    <a:pt x="2625" y="9981"/>
                  </a:cubicBezTo>
                  <a:cubicBezTo>
                    <a:pt x="2771" y="10002"/>
                    <a:pt x="2916" y="10012"/>
                    <a:pt x="3059" y="10012"/>
                  </a:cubicBezTo>
                  <a:cubicBezTo>
                    <a:pt x="4451" y="10012"/>
                    <a:pt x="5694" y="9033"/>
                    <a:pt x="5935" y="7584"/>
                  </a:cubicBezTo>
                  <a:cubicBezTo>
                    <a:pt x="6087" y="6709"/>
                    <a:pt x="5783" y="5834"/>
                    <a:pt x="5212" y="5187"/>
                  </a:cubicBezTo>
                  <a:cubicBezTo>
                    <a:pt x="5783" y="4731"/>
                    <a:pt x="6164" y="4084"/>
                    <a:pt x="6316" y="3361"/>
                  </a:cubicBezTo>
                  <a:cubicBezTo>
                    <a:pt x="6544" y="1801"/>
                    <a:pt x="5517" y="318"/>
                    <a:pt x="3957" y="51"/>
                  </a:cubicBezTo>
                  <a:cubicBezTo>
                    <a:pt x="3773" y="17"/>
                    <a:pt x="3591" y="1"/>
                    <a:pt x="3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39"/>
            <p:cNvSpPr/>
            <p:nvPr/>
          </p:nvSpPr>
          <p:spPr>
            <a:xfrm>
              <a:off x="5709683" y="3427984"/>
              <a:ext cx="325144" cy="548900"/>
            </a:xfrm>
            <a:custGeom>
              <a:avLst/>
              <a:gdLst/>
              <a:ahLst/>
              <a:cxnLst/>
              <a:rect l="l" t="t" r="r" b="b"/>
              <a:pathLst>
                <a:path w="5936" h="10021" extrusionOk="0">
                  <a:moveTo>
                    <a:pt x="2918" y="0"/>
                  </a:moveTo>
                  <a:cubicBezTo>
                    <a:pt x="1497" y="0"/>
                    <a:pt x="277" y="1010"/>
                    <a:pt x="0" y="2428"/>
                  </a:cubicBezTo>
                  <a:lnTo>
                    <a:pt x="0" y="2808"/>
                  </a:lnTo>
                  <a:cubicBezTo>
                    <a:pt x="638" y="2128"/>
                    <a:pt x="1207" y="1875"/>
                    <a:pt x="1676" y="1875"/>
                  </a:cubicBezTo>
                  <a:cubicBezTo>
                    <a:pt x="2466" y="1875"/>
                    <a:pt x="2972" y="2592"/>
                    <a:pt x="3044" y="3189"/>
                  </a:cubicBezTo>
                  <a:cubicBezTo>
                    <a:pt x="3158" y="4216"/>
                    <a:pt x="2055" y="3912"/>
                    <a:pt x="3234" y="6385"/>
                  </a:cubicBezTo>
                  <a:cubicBezTo>
                    <a:pt x="4033" y="8096"/>
                    <a:pt x="3044" y="9352"/>
                    <a:pt x="2321" y="9999"/>
                  </a:cubicBezTo>
                  <a:cubicBezTo>
                    <a:pt x="2433" y="10013"/>
                    <a:pt x="2545" y="10021"/>
                    <a:pt x="2656" y="10021"/>
                  </a:cubicBezTo>
                  <a:cubicBezTo>
                    <a:pt x="3967" y="10021"/>
                    <a:pt x="5116" y="9008"/>
                    <a:pt x="5327" y="7640"/>
                  </a:cubicBezTo>
                  <a:cubicBezTo>
                    <a:pt x="5479" y="6727"/>
                    <a:pt x="5174" y="5890"/>
                    <a:pt x="4604" y="5243"/>
                  </a:cubicBezTo>
                  <a:cubicBezTo>
                    <a:pt x="5174" y="4787"/>
                    <a:pt x="5555" y="4140"/>
                    <a:pt x="5707" y="3379"/>
                  </a:cubicBezTo>
                  <a:cubicBezTo>
                    <a:pt x="5935" y="1781"/>
                    <a:pt x="4908" y="336"/>
                    <a:pt x="3348" y="31"/>
                  </a:cubicBezTo>
                  <a:cubicBezTo>
                    <a:pt x="3203" y="10"/>
                    <a:pt x="3059" y="0"/>
                    <a:pt x="2918" y="0"/>
                  </a:cubicBezTo>
                  <a:close/>
                </a:path>
              </a:pathLst>
            </a:custGeom>
            <a:solidFill>
              <a:srgbClr val="E1F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39"/>
            <p:cNvSpPr/>
            <p:nvPr/>
          </p:nvSpPr>
          <p:spPr>
            <a:xfrm>
              <a:off x="5676325" y="3431654"/>
              <a:ext cx="358502" cy="549941"/>
            </a:xfrm>
            <a:custGeom>
              <a:avLst/>
              <a:gdLst/>
              <a:ahLst/>
              <a:cxnLst/>
              <a:rect l="l" t="t" r="r" b="b"/>
              <a:pathLst>
                <a:path w="6545" h="10040" extrusionOk="0">
                  <a:moveTo>
                    <a:pt x="3469" y="1"/>
                  </a:moveTo>
                  <a:cubicBezTo>
                    <a:pt x="2036" y="1"/>
                    <a:pt x="815" y="1034"/>
                    <a:pt x="609" y="2437"/>
                  </a:cubicBezTo>
                  <a:cubicBezTo>
                    <a:pt x="457" y="3350"/>
                    <a:pt x="1408" y="4035"/>
                    <a:pt x="1332" y="4872"/>
                  </a:cubicBezTo>
                  <a:cubicBezTo>
                    <a:pt x="1294" y="5595"/>
                    <a:pt x="381" y="5975"/>
                    <a:pt x="229" y="6698"/>
                  </a:cubicBezTo>
                  <a:cubicBezTo>
                    <a:pt x="1" y="8258"/>
                    <a:pt x="1028" y="9741"/>
                    <a:pt x="2588" y="10008"/>
                  </a:cubicBezTo>
                  <a:cubicBezTo>
                    <a:pt x="2737" y="10029"/>
                    <a:pt x="2885" y="10039"/>
                    <a:pt x="3032" y="10039"/>
                  </a:cubicBezTo>
                  <a:cubicBezTo>
                    <a:pt x="4452" y="10039"/>
                    <a:pt x="5694" y="9063"/>
                    <a:pt x="5936" y="7649"/>
                  </a:cubicBezTo>
                  <a:cubicBezTo>
                    <a:pt x="6088" y="6736"/>
                    <a:pt x="5783" y="5861"/>
                    <a:pt x="5213" y="5214"/>
                  </a:cubicBezTo>
                  <a:cubicBezTo>
                    <a:pt x="5783" y="4796"/>
                    <a:pt x="6164" y="4111"/>
                    <a:pt x="6316" y="3350"/>
                  </a:cubicBezTo>
                  <a:cubicBezTo>
                    <a:pt x="6544" y="1790"/>
                    <a:pt x="5517" y="307"/>
                    <a:pt x="3957" y="40"/>
                  </a:cubicBezTo>
                  <a:cubicBezTo>
                    <a:pt x="3793" y="13"/>
                    <a:pt x="363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39"/>
            <p:cNvSpPr/>
            <p:nvPr/>
          </p:nvSpPr>
          <p:spPr>
            <a:xfrm>
              <a:off x="7438070" y="3936059"/>
              <a:ext cx="97061" cy="29579"/>
            </a:xfrm>
            <a:custGeom>
              <a:avLst/>
              <a:gdLst/>
              <a:ahLst/>
              <a:cxnLst/>
              <a:rect l="l" t="t" r="r" b="b"/>
              <a:pathLst>
                <a:path w="1772" h="540" extrusionOk="0">
                  <a:moveTo>
                    <a:pt x="1750" y="1"/>
                  </a:moveTo>
                  <a:cubicBezTo>
                    <a:pt x="1750" y="1"/>
                    <a:pt x="1455" y="148"/>
                    <a:pt x="1135" y="148"/>
                  </a:cubicBezTo>
                  <a:cubicBezTo>
                    <a:pt x="995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57" y="381"/>
                  </a:cubicBezTo>
                  <a:cubicBezTo>
                    <a:pt x="654" y="464"/>
                    <a:pt x="931" y="539"/>
                    <a:pt x="1178" y="539"/>
                  </a:cubicBezTo>
                  <a:cubicBezTo>
                    <a:pt x="1500" y="539"/>
                    <a:pt x="1772" y="410"/>
                    <a:pt x="1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39"/>
            <p:cNvSpPr/>
            <p:nvPr/>
          </p:nvSpPr>
          <p:spPr>
            <a:xfrm>
              <a:off x="7681876" y="3925298"/>
              <a:ext cx="99143" cy="27661"/>
            </a:xfrm>
            <a:custGeom>
              <a:avLst/>
              <a:gdLst/>
              <a:ahLst/>
              <a:cxnLst/>
              <a:rect l="l" t="t" r="r" b="b"/>
              <a:pathLst>
                <a:path w="1810" h="505" extrusionOk="0">
                  <a:moveTo>
                    <a:pt x="1788" y="1"/>
                  </a:moveTo>
                  <a:cubicBezTo>
                    <a:pt x="1788" y="1"/>
                    <a:pt x="1475" y="148"/>
                    <a:pt x="1144" y="148"/>
                  </a:cubicBezTo>
                  <a:cubicBezTo>
                    <a:pt x="999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95" y="343"/>
                  </a:cubicBezTo>
                  <a:cubicBezTo>
                    <a:pt x="680" y="427"/>
                    <a:pt x="962" y="504"/>
                    <a:pt x="1216" y="504"/>
                  </a:cubicBezTo>
                  <a:cubicBezTo>
                    <a:pt x="1535" y="504"/>
                    <a:pt x="1809" y="382"/>
                    <a:pt x="1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32" name="Google Shape;7332;p39"/>
          <p:cNvSpPr/>
          <p:nvPr/>
        </p:nvSpPr>
        <p:spPr>
          <a:xfrm>
            <a:off x="4930224" y="4044892"/>
            <a:ext cx="182972" cy="18297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3" name="Google Shape;7333;p39"/>
          <p:cNvSpPr txBox="1"/>
          <p:nvPr/>
        </p:nvSpPr>
        <p:spPr>
          <a:xfrm>
            <a:off x="4401125" y="3250700"/>
            <a:ext cx="4654200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64-element phased array with a 2.7 MHz center frequency. </a:t>
            </a:r>
            <a:endParaRPr sz="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8" name="Google Shape;7338;p40"/>
          <p:cNvSpPr txBox="1">
            <a:spLocks noGrp="1"/>
          </p:cNvSpPr>
          <p:nvPr>
            <p:ph type="title"/>
          </p:nvPr>
        </p:nvSpPr>
        <p:spPr>
          <a:xfrm flipH="1">
            <a:off x="3449874" y="2168275"/>
            <a:ext cx="559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Transmit apodization</a:t>
            </a:r>
            <a:endParaRPr/>
          </a:p>
        </p:txBody>
      </p:sp>
      <p:sp>
        <p:nvSpPr>
          <p:cNvPr id="7339" name="Google Shape;7339;p40"/>
          <p:cNvSpPr txBox="1">
            <a:spLocks noGrp="1"/>
          </p:cNvSpPr>
          <p:nvPr>
            <p:ph type="title" idx="2"/>
          </p:nvPr>
        </p:nvSpPr>
        <p:spPr>
          <a:xfrm flipH="1">
            <a:off x="5819227" y="521725"/>
            <a:ext cx="1818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7340" name="Google Shape;7340;p40"/>
          <p:cNvGrpSpPr/>
          <p:nvPr/>
        </p:nvGrpSpPr>
        <p:grpSpPr>
          <a:xfrm flipH="1">
            <a:off x="469075" y="1174834"/>
            <a:ext cx="3287909" cy="2823173"/>
            <a:chOff x="5676325" y="2156425"/>
            <a:chExt cx="2125620" cy="1825170"/>
          </a:xfrm>
        </p:grpSpPr>
        <p:sp>
          <p:nvSpPr>
            <p:cNvPr id="7341" name="Google Shape;7341;p40"/>
            <p:cNvSpPr/>
            <p:nvPr/>
          </p:nvSpPr>
          <p:spPr>
            <a:xfrm>
              <a:off x="7142232" y="3011526"/>
              <a:ext cx="422151" cy="262920"/>
            </a:xfrm>
            <a:custGeom>
              <a:avLst/>
              <a:gdLst/>
              <a:ahLst/>
              <a:cxnLst/>
              <a:rect l="l" t="t" r="r" b="b"/>
              <a:pathLst>
                <a:path w="7707" h="4800" extrusionOk="0">
                  <a:moveTo>
                    <a:pt x="6310" y="0"/>
                  </a:moveTo>
                  <a:cubicBezTo>
                    <a:pt x="6014" y="0"/>
                    <a:pt x="5497" y="136"/>
                    <a:pt x="5196" y="558"/>
                  </a:cubicBezTo>
                  <a:cubicBezTo>
                    <a:pt x="4701" y="1281"/>
                    <a:pt x="4511" y="2765"/>
                    <a:pt x="3446" y="3259"/>
                  </a:cubicBezTo>
                  <a:cubicBezTo>
                    <a:pt x="3074" y="3439"/>
                    <a:pt x="2750" y="3506"/>
                    <a:pt x="2466" y="3506"/>
                  </a:cubicBezTo>
                  <a:cubicBezTo>
                    <a:pt x="1907" y="3506"/>
                    <a:pt x="1504" y="3245"/>
                    <a:pt x="1201" y="3069"/>
                  </a:cubicBezTo>
                  <a:cubicBezTo>
                    <a:pt x="707" y="2841"/>
                    <a:pt x="630" y="2498"/>
                    <a:pt x="326" y="2384"/>
                  </a:cubicBezTo>
                  <a:cubicBezTo>
                    <a:pt x="292" y="2369"/>
                    <a:pt x="260" y="2362"/>
                    <a:pt x="231" y="2362"/>
                  </a:cubicBezTo>
                  <a:cubicBezTo>
                    <a:pt x="35" y="2362"/>
                    <a:pt x="0" y="2691"/>
                    <a:pt x="630" y="3221"/>
                  </a:cubicBezTo>
                  <a:cubicBezTo>
                    <a:pt x="938" y="3460"/>
                    <a:pt x="2132" y="4800"/>
                    <a:pt x="3390" y="4800"/>
                  </a:cubicBezTo>
                  <a:cubicBezTo>
                    <a:pt x="3535" y="4800"/>
                    <a:pt x="3681" y="4782"/>
                    <a:pt x="3826" y="4743"/>
                  </a:cubicBezTo>
                  <a:cubicBezTo>
                    <a:pt x="5652" y="4210"/>
                    <a:pt x="7707" y="596"/>
                    <a:pt x="6489" y="25"/>
                  </a:cubicBezTo>
                  <a:cubicBezTo>
                    <a:pt x="6450" y="10"/>
                    <a:pt x="6388" y="0"/>
                    <a:pt x="6310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40"/>
            <p:cNvSpPr/>
            <p:nvPr/>
          </p:nvSpPr>
          <p:spPr>
            <a:xfrm>
              <a:off x="7362211" y="3003254"/>
              <a:ext cx="214663" cy="203489"/>
            </a:xfrm>
            <a:custGeom>
              <a:avLst/>
              <a:gdLst/>
              <a:ahLst/>
              <a:cxnLst/>
              <a:rect l="l" t="t" r="r" b="b"/>
              <a:pathLst>
                <a:path w="3919" h="3715" extrusionOk="0">
                  <a:moveTo>
                    <a:pt x="2208" y="0"/>
                  </a:moveTo>
                  <a:cubicBezTo>
                    <a:pt x="1897" y="0"/>
                    <a:pt x="1472" y="148"/>
                    <a:pt x="1028" y="747"/>
                  </a:cubicBezTo>
                  <a:cubicBezTo>
                    <a:pt x="191" y="1888"/>
                    <a:pt x="0" y="2573"/>
                    <a:pt x="0" y="2573"/>
                  </a:cubicBezTo>
                  <a:cubicBezTo>
                    <a:pt x="0" y="2573"/>
                    <a:pt x="571" y="3334"/>
                    <a:pt x="1979" y="3714"/>
                  </a:cubicBezTo>
                  <a:cubicBezTo>
                    <a:pt x="1979" y="3676"/>
                    <a:pt x="3919" y="747"/>
                    <a:pt x="2702" y="138"/>
                  </a:cubicBezTo>
                  <a:cubicBezTo>
                    <a:pt x="2702" y="138"/>
                    <a:pt x="250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40"/>
            <p:cNvSpPr/>
            <p:nvPr/>
          </p:nvSpPr>
          <p:spPr>
            <a:xfrm>
              <a:off x="5986848" y="2156425"/>
              <a:ext cx="1350368" cy="1777558"/>
            </a:xfrm>
            <a:custGeom>
              <a:avLst/>
              <a:gdLst/>
              <a:ahLst/>
              <a:cxnLst/>
              <a:rect l="l" t="t" r="r" b="b"/>
              <a:pathLst>
                <a:path w="24653" h="32452" extrusionOk="0">
                  <a:moveTo>
                    <a:pt x="989" y="0"/>
                  </a:moveTo>
                  <a:cubicBezTo>
                    <a:pt x="457" y="0"/>
                    <a:pt x="0" y="419"/>
                    <a:pt x="0" y="989"/>
                  </a:cubicBezTo>
                  <a:lnTo>
                    <a:pt x="0" y="31425"/>
                  </a:lnTo>
                  <a:cubicBezTo>
                    <a:pt x="0" y="31957"/>
                    <a:pt x="419" y="32452"/>
                    <a:pt x="989" y="32452"/>
                  </a:cubicBezTo>
                  <a:lnTo>
                    <a:pt x="23664" y="32452"/>
                  </a:lnTo>
                  <a:cubicBezTo>
                    <a:pt x="24196" y="32452"/>
                    <a:pt x="24653" y="31995"/>
                    <a:pt x="24653" y="31425"/>
                  </a:cubicBezTo>
                  <a:lnTo>
                    <a:pt x="24653" y="989"/>
                  </a:lnTo>
                  <a:cubicBezTo>
                    <a:pt x="24653" y="495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40"/>
            <p:cNvSpPr/>
            <p:nvPr/>
          </p:nvSpPr>
          <p:spPr>
            <a:xfrm>
              <a:off x="5986848" y="2156425"/>
              <a:ext cx="1354531" cy="206337"/>
            </a:xfrm>
            <a:custGeom>
              <a:avLst/>
              <a:gdLst/>
              <a:ahLst/>
              <a:cxnLst/>
              <a:rect l="l" t="t" r="r" b="b"/>
              <a:pathLst>
                <a:path w="24729" h="3767" extrusionOk="0">
                  <a:moveTo>
                    <a:pt x="989" y="0"/>
                  </a:moveTo>
                  <a:cubicBezTo>
                    <a:pt x="419" y="0"/>
                    <a:pt x="0" y="495"/>
                    <a:pt x="0" y="989"/>
                  </a:cubicBezTo>
                  <a:lnTo>
                    <a:pt x="0" y="3767"/>
                  </a:lnTo>
                  <a:lnTo>
                    <a:pt x="24729" y="3767"/>
                  </a:lnTo>
                  <a:lnTo>
                    <a:pt x="24729" y="989"/>
                  </a:lnTo>
                  <a:cubicBezTo>
                    <a:pt x="24653" y="419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40"/>
            <p:cNvSpPr/>
            <p:nvPr/>
          </p:nvSpPr>
          <p:spPr>
            <a:xfrm>
              <a:off x="5982685" y="3719335"/>
              <a:ext cx="1354531" cy="216745"/>
            </a:xfrm>
            <a:custGeom>
              <a:avLst/>
              <a:gdLst/>
              <a:ahLst/>
              <a:cxnLst/>
              <a:rect l="l" t="t" r="r" b="b"/>
              <a:pathLst>
                <a:path w="24729" h="3957" extrusionOk="0">
                  <a:moveTo>
                    <a:pt x="0" y="0"/>
                  </a:moveTo>
                  <a:lnTo>
                    <a:pt x="0" y="2968"/>
                  </a:lnTo>
                  <a:cubicBezTo>
                    <a:pt x="76" y="3462"/>
                    <a:pt x="495" y="3957"/>
                    <a:pt x="1065" y="3957"/>
                  </a:cubicBezTo>
                  <a:lnTo>
                    <a:pt x="23740" y="3957"/>
                  </a:lnTo>
                  <a:cubicBezTo>
                    <a:pt x="24310" y="3957"/>
                    <a:pt x="24729" y="3462"/>
                    <a:pt x="24729" y="2968"/>
                  </a:cubicBezTo>
                  <a:lnTo>
                    <a:pt x="24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40"/>
            <p:cNvSpPr/>
            <p:nvPr/>
          </p:nvSpPr>
          <p:spPr>
            <a:xfrm>
              <a:off x="6126472" y="2225168"/>
              <a:ext cx="1071125" cy="64689"/>
            </a:xfrm>
            <a:custGeom>
              <a:avLst/>
              <a:gdLst/>
              <a:ahLst/>
              <a:cxnLst/>
              <a:rect l="l" t="t" r="r" b="b"/>
              <a:pathLst>
                <a:path w="19555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9555" y="1180"/>
                  </a:lnTo>
                  <a:lnTo>
                    <a:pt x="19555" y="1"/>
                  </a:lnTo>
                  <a:close/>
                </a:path>
              </a:pathLst>
            </a:custGeom>
            <a:solidFill>
              <a:srgbClr val="46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40"/>
            <p:cNvSpPr/>
            <p:nvPr/>
          </p:nvSpPr>
          <p:spPr>
            <a:xfrm>
              <a:off x="6341247" y="2372350"/>
              <a:ext cx="600060" cy="1201161"/>
            </a:xfrm>
            <a:custGeom>
              <a:avLst/>
              <a:gdLst/>
              <a:ahLst/>
              <a:cxnLst/>
              <a:rect l="l" t="t" r="r" b="b"/>
              <a:pathLst>
                <a:path w="10955" h="21929" extrusionOk="0">
                  <a:moveTo>
                    <a:pt x="3652" y="1"/>
                  </a:moveTo>
                  <a:cubicBezTo>
                    <a:pt x="3354" y="1"/>
                    <a:pt x="3067" y="274"/>
                    <a:pt x="2927" y="585"/>
                  </a:cubicBezTo>
                  <a:cubicBezTo>
                    <a:pt x="2585" y="1422"/>
                    <a:pt x="2927" y="7471"/>
                    <a:pt x="2927" y="8689"/>
                  </a:cubicBezTo>
                  <a:cubicBezTo>
                    <a:pt x="2927" y="9055"/>
                    <a:pt x="2835" y="9218"/>
                    <a:pt x="2714" y="9218"/>
                  </a:cubicBezTo>
                  <a:cubicBezTo>
                    <a:pt x="2494" y="9218"/>
                    <a:pt x="2177" y="8685"/>
                    <a:pt x="2128" y="7852"/>
                  </a:cubicBezTo>
                  <a:cubicBezTo>
                    <a:pt x="2128" y="7281"/>
                    <a:pt x="2395" y="4504"/>
                    <a:pt x="1329" y="4466"/>
                  </a:cubicBezTo>
                  <a:cubicBezTo>
                    <a:pt x="1322" y="4466"/>
                    <a:pt x="1314" y="4466"/>
                    <a:pt x="1307" y="4466"/>
                  </a:cubicBezTo>
                  <a:cubicBezTo>
                    <a:pt x="260" y="4466"/>
                    <a:pt x="0" y="7148"/>
                    <a:pt x="378" y="9792"/>
                  </a:cubicBezTo>
                  <a:cubicBezTo>
                    <a:pt x="683" y="12151"/>
                    <a:pt x="1786" y="12722"/>
                    <a:pt x="2851" y="14662"/>
                  </a:cubicBezTo>
                  <a:cubicBezTo>
                    <a:pt x="3561" y="15975"/>
                    <a:pt x="3311" y="21162"/>
                    <a:pt x="3274" y="21852"/>
                  </a:cubicBezTo>
                  <a:lnTo>
                    <a:pt x="8634" y="21852"/>
                  </a:lnTo>
                  <a:cubicBezTo>
                    <a:pt x="8634" y="21852"/>
                    <a:pt x="8291" y="18352"/>
                    <a:pt x="9319" y="14548"/>
                  </a:cubicBezTo>
                  <a:cubicBezTo>
                    <a:pt x="10308" y="10743"/>
                    <a:pt x="10954" y="6444"/>
                    <a:pt x="10954" y="4961"/>
                  </a:cubicBezTo>
                  <a:cubicBezTo>
                    <a:pt x="10954" y="4205"/>
                    <a:pt x="10698" y="3814"/>
                    <a:pt x="10421" y="3814"/>
                  </a:cubicBezTo>
                  <a:cubicBezTo>
                    <a:pt x="10154" y="3814"/>
                    <a:pt x="9868" y="4176"/>
                    <a:pt x="9775" y="4923"/>
                  </a:cubicBezTo>
                  <a:cubicBezTo>
                    <a:pt x="9585" y="6444"/>
                    <a:pt x="9090" y="6863"/>
                    <a:pt x="9090" y="6863"/>
                  </a:cubicBezTo>
                  <a:cubicBezTo>
                    <a:pt x="9626" y="2890"/>
                    <a:pt x="9117" y="1792"/>
                    <a:pt x="8559" y="1792"/>
                  </a:cubicBezTo>
                  <a:cubicBezTo>
                    <a:pt x="8444" y="1792"/>
                    <a:pt x="8326" y="1839"/>
                    <a:pt x="8215" y="1917"/>
                  </a:cubicBezTo>
                  <a:cubicBezTo>
                    <a:pt x="7492" y="2374"/>
                    <a:pt x="7150" y="6330"/>
                    <a:pt x="7150" y="6330"/>
                  </a:cubicBezTo>
                  <a:cubicBezTo>
                    <a:pt x="7150" y="6330"/>
                    <a:pt x="7112" y="5493"/>
                    <a:pt x="7150" y="2754"/>
                  </a:cubicBezTo>
                  <a:cubicBezTo>
                    <a:pt x="7177" y="838"/>
                    <a:pt x="6693" y="64"/>
                    <a:pt x="6220" y="64"/>
                  </a:cubicBezTo>
                  <a:cubicBezTo>
                    <a:pt x="6036" y="64"/>
                    <a:pt x="5854" y="182"/>
                    <a:pt x="5704" y="395"/>
                  </a:cubicBezTo>
                  <a:cubicBezTo>
                    <a:pt x="5134" y="1156"/>
                    <a:pt x="5210" y="6140"/>
                    <a:pt x="5210" y="6140"/>
                  </a:cubicBezTo>
                  <a:cubicBezTo>
                    <a:pt x="5210" y="6140"/>
                    <a:pt x="4639" y="5189"/>
                    <a:pt x="4601" y="2412"/>
                  </a:cubicBezTo>
                  <a:cubicBezTo>
                    <a:pt x="4534" y="569"/>
                    <a:pt x="4081" y="1"/>
                    <a:pt x="3652" y="1"/>
                  </a:cubicBezTo>
                  <a:close/>
                  <a:moveTo>
                    <a:pt x="3270" y="21852"/>
                  </a:moveTo>
                  <a:lnTo>
                    <a:pt x="3270" y="21928"/>
                  </a:lnTo>
                  <a:cubicBezTo>
                    <a:pt x="3270" y="21928"/>
                    <a:pt x="3271" y="21902"/>
                    <a:pt x="3274" y="218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40"/>
            <p:cNvSpPr/>
            <p:nvPr/>
          </p:nvSpPr>
          <p:spPr>
            <a:xfrm>
              <a:off x="6525074" y="3138440"/>
              <a:ext cx="149481" cy="437159"/>
            </a:xfrm>
            <a:custGeom>
              <a:avLst/>
              <a:gdLst/>
              <a:ahLst/>
              <a:cxnLst/>
              <a:rect l="l" t="t" r="r" b="b"/>
              <a:pathLst>
                <a:path w="2729" h="7981" extrusionOk="0">
                  <a:moveTo>
                    <a:pt x="472" y="0"/>
                  </a:moveTo>
                  <a:cubicBezTo>
                    <a:pt x="206" y="0"/>
                    <a:pt x="0" y="412"/>
                    <a:pt x="294" y="1323"/>
                  </a:cubicBezTo>
                  <a:cubicBezTo>
                    <a:pt x="636" y="2502"/>
                    <a:pt x="712" y="7942"/>
                    <a:pt x="712" y="7942"/>
                  </a:cubicBezTo>
                  <a:lnTo>
                    <a:pt x="712" y="7980"/>
                  </a:lnTo>
                  <a:lnTo>
                    <a:pt x="2158" y="7980"/>
                  </a:lnTo>
                  <a:cubicBezTo>
                    <a:pt x="2158" y="7980"/>
                    <a:pt x="2082" y="3415"/>
                    <a:pt x="2348" y="2958"/>
                  </a:cubicBezTo>
                  <a:cubicBezTo>
                    <a:pt x="2577" y="2464"/>
                    <a:pt x="2729" y="1703"/>
                    <a:pt x="1854" y="1323"/>
                  </a:cubicBezTo>
                  <a:cubicBezTo>
                    <a:pt x="1017" y="1018"/>
                    <a:pt x="1093" y="371"/>
                    <a:pt x="712" y="105"/>
                  </a:cubicBezTo>
                  <a:cubicBezTo>
                    <a:pt x="635" y="36"/>
                    <a:pt x="551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40"/>
            <p:cNvSpPr/>
            <p:nvPr/>
          </p:nvSpPr>
          <p:spPr>
            <a:xfrm>
              <a:off x="6555749" y="3060933"/>
              <a:ext cx="156328" cy="84682"/>
            </a:xfrm>
            <a:custGeom>
              <a:avLst/>
              <a:gdLst/>
              <a:ahLst/>
              <a:cxnLst/>
              <a:rect l="l" t="t" r="r" b="b"/>
              <a:pathLst>
                <a:path w="2854" h="1546" extrusionOk="0">
                  <a:moveTo>
                    <a:pt x="1299" y="1"/>
                  </a:moveTo>
                  <a:cubicBezTo>
                    <a:pt x="1012" y="1"/>
                    <a:pt x="770" y="53"/>
                    <a:pt x="685" y="189"/>
                  </a:cubicBezTo>
                  <a:cubicBezTo>
                    <a:pt x="685" y="189"/>
                    <a:pt x="0" y="988"/>
                    <a:pt x="685" y="1330"/>
                  </a:cubicBezTo>
                  <a:cubicBezTo>
                    <a:pt x="977" y="1484"/>
                    <a:pt x="1199" y="1546"/>
                    <a:pt x="1394" y="1546"/>
                  </a:cubicBezTo>
                  <a:cubicBezTo>
                    <a:pt x="1630" y="1546"/>
                    <a:pt x="1825" y="1455"/>
                    <a:pt x="2055" y="1330"/>
                  </a:cubicBezTo>
                  <a:cubicBezTo>
                    <a:pt x="2473" y="1102"/>
                    <a:pt x="2854" y="379"/>
                    <a:pt x="2359" y="189"/>
                  </a:cubicBezTo>
                  <a:cubicBezTo>
                    <a:pt x="2084" y="83"/>
                    <a:pt x="1657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40"/>
            <p:cNvSpPr/>
            <p:nvPr/>
          </p:nvSpPr>
          <p:spPr>
            <a:xfrm>
              <a:off x="6524472" y="2728008"/>
              <a:ext cx="135513" cy="320160"/>
            </a:xfrm>
            <a:custGeom>
              <a:avLst/>
              <a:gdLst/>
              <a:ahLst/>
              <a:cxnLst/>
              <a:rect l="l" t="t" r="r" b="b"/>
              <a:pathLst>
                <a:path w="2474" h="5845" extrusionOk="0">
                  <a:moveTo>
                    <a:pt x="1234" y="0"/>
                  </a:moveTo>
                  <a:cubicBezTo>
                    <a:pt x="951" y="0"/>
                    <a:pt x="588" y="176"/>
                    <a:pt x="381" y="218"/>
                  </a:cubicBezTo>
                  <a:cubicBezTo>
                    <a:pt x="1" y="332"/>
                    <a:pt x="495" y="1131"/>
                    <a:pt x="762" y="2044"/>
                  </a:cubicBezTo>
                  <a:cubicBezTo>
                    <a:pt x="1028" y="2919"/>
                    <a:pt x="1256" y="5734"/>
                    <a:pt x="1256" y="5734"/>
                  </a:cubicBezTo>
                  <a:cubicBezTo>
                    <a:pt x="1256" y="5817"/>
                    <a:pt x="1331" y="5844"/>
                    <a:pt x="1443" y="5844"/>
                  </a:cubicBezTo>
                  <a:cubicBezTo>
                    <a:pt x="1639" y="5844"/>
                    <a:pt x="1951" y="5758"/>
                    <a:pt x="2169" y="5734"/>
                  </a:cubicBezTo>
                  <a:cubicBezTo>
                    <a:pt x="2474" y="5658"/>
                    <a:pt x="1598" y="1511"/>
                    <a:pt x="1637" y="560"/>
                  </a:cubicBezTo>
                  <a:cubicBezTo>
                    <a:pt x="1654" y="125"/>
                    <a:pt x="1473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1" name="Google Shape;7351;p40"/>
            <p:cNvSpPr/>
            <p:nvPr/>
          </p:nvSpPr>
          <p:spPr>
            <a:xfrm>
              <a:off x="6512859" y="2655759"/>
              <a:ext cx="82546" cy="66004"/>
            </a:xfrm>
            <a:custGeom>
              <a:avLst/>
              <a:gdLst/>
              <a:ahLst/>
              <a:cxnLst/>
              <a:rect l="l" t="t" r="r" b="b"/>
              <a:pathLst>
                <a:path w="1507" h="1205" extrusionOk="0">
                  <a:moveTo>
                    <a:pt x="1152" y="1"/>
                  </a:moveTo>
                  <a:cubicBezTo>
                    <a:pt x="1044" y="1"/>
                    <a:pt x="861" y="143"/>
                    <a:pt x="541" y="143"/>
                  </a:cubicBezTo>
                  <a:cubicBezTo>
                    <a:pt x="486" y="143"/>
                    <a:pt x="428" y="139"/>
                    <a:pt x="365" y="129"/>
                  </a:cubicBezTo>
                  <a:cubicBezTo>
                    <a:pt x="356" y="126"/>
                    <a:pt x="347" y="125"/>
                    <a:pt x="339" y="125"/>
                  </a:cubicBezTo>
                  <a:cubicBezTo>
                    <a:pt x="126" y="125"/>
                    <a:pt x="0" y="1010"/>
                    <a:pt x="403" y="1156"/>
                  </a:cubicBezTo>
                  <a:cubicBezTo>
                    <a:pt x="504" y="1190"/>
                    <a:pt x="606" y="1205"/>
                    <a:pt x="703" y="1205"/>
                  </a:cubicBezTo>
                  <a:cubicBezTo>
                    <a:pt x="1045" y="1205"/>
                    <a:pt x="1341" y="1021"/>
                    <a:pt x="1430" y="814"/>
                  </a:cubicBezTo>
                  <a:cubicBezTo>
                    <a:pt x="1506" y="585"/>
                    <a:pt x="1468" y="167"/>
                    <a:pt x="1202" y="15"/>
                  </a:cubicBezTo>
                  <a:cubicBezTo>
                    <a:pt x="1187" y="5"/>
                    <a:pt x="1171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2" name="Google Shape;7352;p40"/>
            <p:cNvSpPr/>
            <p:nvPr/>
          </p:nvSpPr>
          <p:spPr>
            <a:xfrm>
              <a:off x="6514831" y="2582469"/>
              <a:ext cx="76411" cy="66497"/>
            </a:xfrm>
            <a:custGeom>
              <a:avLst/>
              <a:gdLst/>
              <a:ahLst/>
              <a:cxnLst/>
              <a:rect l="l" t="t" r="r" b="b"/>
              <a:pathLst>
                <a:path w="1395" h="1214" extrusionOk="0">
                  <a:moveTo>
                    <a:pt x="924" y="1"/>
                  </a:moveTo>
                  <a:cubicBezTo>
                    <a:pt x="795" y="1"/>
                    <a:pt x="661" y="147"/>
                    <a:pt x="512" y="147"/>
                  </a:cubicBezTo>
                  <a:cubicBezTo>
                    <a:pt x="490" y="147"/>
                    <a:pt x="466" y="143"/>
                    <a:pt x="443" y="135"/>
                  </a:cubicBezTo>
                  <a:cubicBezTo>
                    <a:pt x="426" y="129"/>
                    <a:pt x="410" y="126"/>
                    <a:pt x="395" y="126"/>
                  </a:cubicBezTo>
                  <a:cubicBezTo>
                    <a:pt x="123" y="126"/>
                    <a:pt x="1" y="1015"/>
                    <a:pt x="253" y="1087"/>
                  </a:cubicBezTo>
                  <a:cubicBezTo>
                    <a:pt x="399" y="1111"/>
                    <a:pt x="671" y="1214"/>
                    <a:pt x="898" y="1214"/>
                  </a:cubicBezTo>
                  <a:cubicBezTo>
                    <a:pt x="1024" y="1214"/>
                    <a:pt x="1136" y="1182"/>
                    <a:pt x="1204" y="1087"/>
                  </a:cubicBezTo>
                  <a:cubicBezTo>
                    <a:pt x="1394" y="782"/>
                    <a:pt x="1242" y="212"/>
                    <a:pt x="1052" y="59"/>
                  </a:cubicBezTo>
                  <a:cubicBezTo>
                    <a:pt x="1009" y="17"/>
                    <a:pt x="967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40"/>
            <p:cNvSpPr/>
            <p:nvPr/>
          </p:nvSpPr>
          <p:spPr>
            <a:xfrm>
              <a:off x="6518337" y="2510658"/>
              <a:ext cx="58281" cy="60526"/>
            </a:xfrm>
            <a:custGeom>
              <a:avLst/>
              <a:gdLst/>
              <a:ahLst/>
              <a:cxnLst/>
              <a:rect l="l" t="t" r="r" b="b"/>
              <a:pathLst>
                <a:path w="1064" h="1105" extrusionOk="0">
                  <a:moveTo>
                    <a:pt x="759" y="1"/>
                  </a:moveTo>
                  <a:cubicBezTo>
                    <a:pt x="689" y="1"/>
                    <a:pt x="522" y="195"/>
                    <a:pt x="287" y="195"/>
                  </a:cubicBezTo>
                  <a:cubicBezTo>
                    <a:pt x="267" y="195"/>
                    <a:pt x="247" y="194"/>
                    <a:pt x="227" y="191"/>
                  </a:cubicBezTo>
                  <a:cubicBezTo>
                    <a:pt x="221" y="190"/>
                    <a:pt x="216" y="190"/>
                    <a:pt x="211" y="190"/>
                  </a:cubicBezTo>
                  <a:cubicBezTo>
                    <a:pt x="0" y="190"/>
                    <a:pt x="41" y="953"/>
                    <a:pt x="227" y="990"/>
                  </a:cubicBezTo>
                  <a:cubicBezTo>
                    <a:pt x="360" y="1066"/>
                    <a:pt x="522" y="1104"/>
                    <a:pt x="664" y="1104"/>
                  </a:cubicBezTo>
                  <a:cubicBezTo>
                    <a:pt x="807" y="1104"/>
                    <a:pt x="931" y="1066"/>
                    <a:pt x="988" y="990"/>
                  </a:cubicBezTo>
                  <a:cubicBezTo>
                    <a:pt x="1064" y="876"/>
                    <a:pt x="797" y="39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40"/>
            <p:cNvSpPr/>
            <p:nvPr/>
          </p:nvSpPr>
          <p:spPr>
            <a:xfrm>
              <a:off x="6520309" y="2413322"/>
              <a:ext cx="48750" cy="83915"/>
            </a:xfrm>
            <a:custGeom>
              <a:avLst/>
              <a:gdLst/>
              <a:ahLst/>
              <a:cxnLst/>
              <a:rect l="l" t="t" r="r" b="b"/>
              <a:pathLst>
                <a:path w="890" h="1532" extrusionOk="0">
                  <a:moveTo>
                    <a:pt x="488" y="0"/>
                  </a:moveTo>
                  <a:cubicBezTo>
                    <a:pt x="444" y="0"/>
                    <a:pt x="396" y="32"/>
                    <a:pt x="343" y="104"/>
                  </a:cubicBezTo>
                  <a:cubicBezTo>
                    <a:pt x="153" y="370"/>
                    <a:pt x="1" y="1207"/>
                    <a:pt x="153" y="1359"/>
                  </a:cubicBezTo>
                  <a:cubicBezTo>
                    <a:pt x="284" y="1491"/>
                    <a:pt x="416" y="1531"/>
                    <a:pt x="547" y="1531"/>
                  </a:cubicBezTo>
                  <a:cubicBezTo>
                    <a:pt x="606" y="1531"/>
                    <a:pt x="665" y="1523"/>
                    <a:pt x="723" y="1511"/>
                  </a:cubicBezTo>
                  <a:cubicBezTo>
                    <a:pt x="890" y="1511"/>
                    <a:pt x="794" y="0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5" name="Google Shape;7355;p40"/>
            <p:cNvSpPr/>
            <p:nvPr/>
          </p:nvSpPr>
          <p:spPr>
            <a:xfrm>
              <a:off x="6649524" y="2721544"/>
              <a:ext cx="91748" cy="323118"/>
            </a:xfrm>
            <a:custGeom>
              <a:avLst/>
              <a:gdLst/>
              <a:ahLst/>
              <a:cxnLst/>
              <a:rect l="l" t="t" r="r" b="b"/>
              <a:pathLst>
                <a:path w="1675" h="5899" extrusionOk="0">
                  <a:moveTo>
                    <a:pt x="1018" y="1"/>
                  </a:moveTo>
                  <a:cubicBezTo>
                    <a:pt x="808" y="1"/>
                    <a:pt x="526" y="163"/>
                    <a:pt x="343" y="183"/>
                  </a:cubicBezTo>
                  <a:cubicBezTo>
                    <a:pt x="0" y="298"/>
                    <a:pt x="381" y="1096"/>
                    <a:pt x="533" y="2010"/>
                  </a:cubicBezTo>
                  <a:cubicBezTo>
                    <a:pt x="723" y="2961"/>
                    <a:pt x="723" y="5776"/>
                    <a:pt x="723" y="5776"/>
                  </a:cubicBezTo>
                  <a:cubicBezTo>
                    <a:pt x="723" y="5869"/>
                    <a:pt x="793" y="5899"/>
                    <a:pt x="891" y="5899"/>
                  </a:cubicBezTo>
                  <a:cubicBezTo>
                    <a:pt x="1033" y="5899"/>
                    <a:pt x="1235" y="5836"/>
                    <a:pt x="1370" y="5814"/>
                  </a:cubicBezTo>
                  <a:cubicBezTo>
                    <a:pt x="1674" y="5700"/>
                    <a:pt x="1218" y="1515"/>
                    <a:pt x="1294" y="564"/>
                  </a:cubicBezTo>
                  <a:cubicBezTo>
                    <a:pt x="1329" y="122"/>
                    <a:pt x="1201" y="1"/>
                    <a:pt x="1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6" name="Google Shape;7356;p40"/>
            <p:cNvSpPr/>
            <p:nvPr/>
          </p:nvSpPr>
          <p:spPr>
            <a:xfrm>
              <a:off x="6646348" y="2650938"/>
              <a:ext cx="65730" cy="62827"/>
            </a:xfrm>
            <a:custGeom>
              <a:avLst/>
              <a:gdLst/>
              <a:ahLst/>
              <a:cxnLst/>
              <a:rect l="l" t="t" r="r" b="b"/>
              <a:pathLst>
                <a:path w="1200" h="1147" extrusionOk="0">
                  <a:moveTo>
                    <a:pt x="946" y="0"/>
                  </a:moveTo>
                  <a:cubicBezTo>
                    <a:pt x="857" y="0"/>
                    <a:pt x="731" y="108"/>
                    <a:pt x="539" y="108"/>
                  </a:cubicBezTo>
                  <a:cubicBezTo>
                    <a:pt x="475" y="108"/>
                    <a:pt x="404" y="96"/>
                    <a:pt x="325" y="65"/>
                  </a:cubicBezTo>
                  <a:cubicBezTo>
                    <a:pt x="315" y="59"/>
                    <a:pt x="305" y="56"/>
                    <a:pt x="295" y="56"/>
                  </a:cubicBezTo>
                  <a:cubicBezTo>
                    <a:pt x="120" y="56"/>
                    <a:pt x="0" y="984"/>
                    <a:pt x="325" y="1092"/>
                  </a:cubicBezTo>
                  <a:cubicBezTo>
                    <a:pt x="401" y="1130"/>
                    <a:pt x="482" y="1147"/>
                    <a:pt x="562" y="1147"/>
                  </a:cubicBezTo>
                  <a:cubicBezTo>
                    <a:pt x="803" y="1147"/>
                    <a:pt x="1038" y="997"/>
                    <a:pt x="1124" y="826"/>
                  </a:cubicBezTo>
                  <a:cubicBezTo>
                    <a:pt x="1200" y="597"/>
                    <a:pt x="1162" y="141"/>
                    <a:pt x="1009" y="27"/>
                  </a:cubicBezTo>
                  <a:cubicBezTo>
                    <a:pt x="991" y="8"/>
                    <a:pt x="970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7" name="Google Shape;7357;p40"/>
            <p:cNvSpPr/>
            <p:nvPr/>
          </p:nvSpPr>
          <p:spPr>
            <a:xfrm>
              <a:off x="6649963" y="2577704"/>
              <a:ext cx="57952" cy="63539"/>
            </a:xfrm>
            <a:custGeom>
              <a:avLst/>
              <a:gdLst/>
              <a:ahLst/>
              <a:cxnLst/>
              <a:rect l="l" t="t" r="r" b="b"/>
              <a:pathLst>
                <a:path w="1058" h="1160" extrusionOk="0">
                  <a:moveTo>
                    <a:pt x="758" y="0"/>
                  </a:moveTo>
                  <a:cubicBezTo>
                    <a:pt x="669" y="0"/>
                    <a:pt x="560" y="84"/>
                    <a:pt x="447" y="84"/>
                  </a:cubicBezTo>
                  <a:cubicBezTo>
                    <a:pt x="423" y="84"/>
                    <a:pt x="398" y="80"/>
                    <a:pt x="373" y="70"/>
                  </a:cubicBezTo>
                  <a:cubicBezTo>
                    <a:pt x="363" y="64"/>
                    <a:pt x="353" y="61"/>
                    <a:pt x="343" y="61"/>
                  </a:cubicBezTo>
                  <a:cubicBezTo>
                    <a:pt x="163" y="61"/>
                    <a:pt x="0" y="985"/>
                    <a:pt x="144" y="1021"/>
                  </a:cubicBezTo>
                  <a:cubicBezTo>
                    <a:pt x="273" y="1047"/>
                    <a:pt x="488" y="1159"/>
                    <a:pt x="673" y="1159"/>
                  </a:cubicBezTo>
                  <a:cubicBezTo>
                    <a:pt x="762" y="1159"/>
                    <a:pt x="844" y="1133"/>
                    <a:pt x="905" y="1059"/>
                  </a:cubicBezTo>
                  <a:cubicBezTo>
                    <a:pt x="1058" y="831"/>
                    <a:pt x="943" y="222"/>
                    <a:pt x="867" y="70"/>
                  </a:cubicBezTo>
                  <a:cubicBezTo>
                    <a:pt x="836" y="18"/>
                    <a:pt x="799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8" name="Google Shape;7358;p40"/>
            <p:cNvSpPr/>
            <p:nvPr/>
          </p:nvSpPr>
          <p:spPr>
            <a:xfrm>
              <a:off x="6659932" y="2508358"/>
              <a:ext cx="45901" cy="58938"/>
            </a:xfrm>
            <a:custGeom>
              <a:avLst/>
              <a:gdLst/>
              <a:ahLst/>
              <a:cxnLst/>
              <a:rect l="l" t="t" r="r" b="b"/>
              <a:pathLst>
                <a:path w="838" h="1076" extrusionOk="0">
                  <a:moveTo>
                    <a:pt x="560" y="0"/>
                  </a:moveTo>
                  <a:cubicBezTo>
                    <a:pt x="514" y="0"/>
                    <a:pt x="390" y="161"/>
                    <a:pt x="234" y="161"/>
                  </a:cubicBezTo>
                  <a:cubicBezTo>
                    <a:pt x="220" y="161"/>
                    <a:pt x="205" y="160"/>
                    <a:pt x="191" y="157"/>
                  </a:cubicBezTo>
                  <a:cubicBezTo>
                    <a:pt x="182" y="153"/>
                    <a:pt x="174" y="152"/>
                    <a:pt x="166" y="152"/>
                  </a:cubicBezTo>
                  <a:cubicBezTo>
                    <a:pt x="1" y="152"/>
                    <a:pt x="7" y="883"/>
                    <a:pt x="153" y="956"/>
                  </a:cubicBezTo>
                  <a:cubicBezTo>
                    <a:pt x="275" y="1037"/>
                    <a:pt x="419" y="1075"/>
                    <a:pt x="533" y="1075"/>
                  </a:cubicBezTo>
                  <a:cubicBezTo>
                    <a:pt x="631" y="1075"/>
                    <a:pt x="706" y="1047"/>
                    <a:pt x="723" y="994"/>
                  </a:cubicBezTo>
                  <a:cubicBezTo>
                    <a:pt x="837" y="842"/>
                    <a:pt x="647" y="43"/>
                    <a:pt x="571" y="5"/>
                  </a:cubicBezTo>
                  <a:cubicBezTo>
                    <a:pt x="568" y="2"/>
                    <a:pt x="5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9" name="Google Shape;7359;p40"/>
            <p:cNvSpPr/>
            <p:nvPr/>
          </p:nvSpPr>
          <p:spPr>
            <a:xfrm>
              <a:off x="6664095" y="2409050"/>
              <a:ext cx="37466" cy="82929"/>
            </a:xfrm>
            <a:custGeom>
              <a:avLst/>
              <a:gdLst/>
              <a:ahLst/>
              <a:cxnLst/>
              <a:rect l="l" t="t" r="r" b="b"/>
              <a:pathLst>
                <a:path w="684" h="1514" extrusionOk="0">
                  <a:moveTo>
                    <a:pt x="433" y="1"/>
                  </a:moveTo>
                  <a:cubicBezTo>
                    <a:pt x="396" y="1"/>
                    <a:pt x="354" y="33"/>
                    <a:pt x="305" y="106"/>
                  </a:cubicBezTo>
                  <a:cubicBezTo>
                    <a:pt x="115" y="334"/>
                    <a:pt x="1" y="1133"/>
                    <a:pt x="115" y="1323"/>
                  </a:cubicBezTo>
                  <a:cubicBezTo>
                    <a:pt x="267" y="1513"/>
                    <a:pt x="419" y="1513"/>
                    <a:pt x="571" y="1513"/>
                  </a:cubicBezTo>
                  <a:cubicBezTo>
                    <a:pt x="671" y="1480"/>
                    <a:pt x="68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0" name="Google Shape;7360;p40"/>
            <p:cNvSpPr/>
            <p:nvPr/>
          </p:nvSpPr>
          <p:spPr>
            <a:xfrm>
              <a:off x="6749545" y="2774129"/>
              <a:ext cx="78766" cy="275244"/>
            </a:xfrm>
            <a:custGeom>
              <a:avLst/>
              <a:gdLst/>
              <a:ahLst/>
              <a:cxnLst/>
              <a:rect l="l" t="t" r="r" b="b"/>
              <a:pathLst>
                <a:path w="1438" h="5025" extrusionOk="0">
                  <a:moveTo>
                    <a:pt x="965" y="0"/>
                  </a:moveTo>
                  <a:cubicBezTo>
                    <a:pt x="757" y="0"/>
                    <a:pt x="516" y="60"/>
                    <a:pt x="381" y="60"/>
                  </a:cubicBezTo>
                  <a:cubicBezTo>
                    <a:pt x="0" y="60"/>
                    <a:pt x="267" y="783"/>
                    <a:pt x="343" y="1620"/>
                  </a:cubicBezTo>
                  <a:cubicBezTo>
                    <a:pt x="381" y="2419"/>
                    <a:pt x="38" y="4816"/>
                    <a:pt x="38" y="4816"/>
                  </a:cubicBezTo>
                  <a:cubicBezTo>
                    <a:pt x="38" y="4978"/>
                    <a:pt x="154" y="5025"/>
                    <a:pt x="343" y="5025"/>
                  </a:cubicBezTo>
                  <a:cubicBezTo>
                    <a:pt x="420" y="5025"/>
                    <a:pt x="510" y="5017"/>
                    <a:pt x="609" y="5006"/>
                  </a:cubicBezTo>
                  <a:cubicBezTo>
                    <a:pt x="913" y="5006"/>
                    <a:pt x="1142" y="1278"/>
                    <a:pt x="1332" y="517"/>
                  </a:cubicBezTo>
                  <a:cubicBezTo>
                    <a:pt x="1438" y="94"/>
                    <a:pt x="122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1" name="Google Shape;7361;p40"/>
            <p:cNvSpPr/>
            <p:nvPr/>
          </p:nvSpPr>
          <p:spPr>
            <a:xfrm>
              <a:off x="6748230" y="2710425"/>
              <a:ext cx="72193" cy="56418"/>
            </a:xfrm>
            <a:custGeom>
              <a:avLst/>
              <a:gdLst/>
              <a:ahLst/>
              <a:cxnLst/>
              <a:rect l="l" t="t" r="r" b="b"/>
              <a:pathLst>
                <a:path w="1318" h="1030" extrusionOk="0">
                  <a:moveTo>
                    <a:pt x="417" y="1"/>
                  </a:moveTo>
                  <a:cubicBezTo>
                    <a:pt x="230" y="1"/>
                    <a:pt x="0" y="737"/>
                    <a:pt x="291" y="919"/>
                  </a:cubicBezTo>
                  <a:cubicBezTo>
                    <a:pt x="429" y="996"/>
                    <a:pt x="580" y="1029"/>
                    <a:pt x="718" y="1029"/>
                  </a:cubicBezTo>
                  <a:cubicBezTo>
                    <a:pt x="921" y="1029"/>
                    <a:pt x="1098" y="956"/>
                    <a:pt x="1166" y="843"/>
                  </a:cubicBezTo>
                  <a:cubicBezTo>
                    <a:pt x="1242" y="653"/>
                    <a:pt x="1318" y="310"/>
                    <a:pt x="1166" y="120"/>
                  </a:cubicBezTo>
                  <a:cubicBezTo>
                    <a:pt x="1128" y="69"/>
                    <a:pt x="1073" y="57"/>
                    <a:pt x="1004" y="57"/>
                  </a:cubicBezTo>
                  <a:cubicBezTo>
                    <a:pt x="935" y="57"/>
                    <a:pt x="852" y="69"/>
                    <a:pt x="757" y="69"/>
                  </a:cubicBezTo>
                  <a:cubicBezTo>
                    <a:pt x="663" y="69"/>
                    <a:pt x="557" y="57"/>
                    <a:pt x="443" y="6"/>
                  </a:cubicBezTo>
                  <a:cubicBezTo>
                    <a:pt x="434" y="3"/>
                    <a:pt x="426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2" name="Google Shape;7362;p40"/>
            <p:cNvSpPr/>
            <p:nvPr/>
          </p:nvSpPr>
          <p:spPr>
            <a:xfrm>
              <a:off x="6760664" y="2647597"/>
              <a:ext cx="61841" cy="54665"/>
            </a:xfrm>
            <a:custGeom>
              <a:avLst/>
              <a:gdLst/>
              <a:ahLst/>
              <a:cxnLst/>
              <a:rect l="l" t="t" r="r" b="b"/>
              <a:pathLst>
                <a:path w="1129" h="998" extrusionOk="0">
                  <a:moveTo>
                    <a:pt x="481" y="1"/>
                  </a:moveTo>
                  <a:cubicBezTo>
                    <a:pt x="287" y="1"/>
                    <a:pt x="0" y="701"/>
                    <a:pt x="178" y="773"/>
                  </a:cubicBezTo>
                  <a:cubicBezTo>
                    <a:pt x="316" y="855"/>
                    <a:pt x="553" y="998"/>
                    <a:pt x="746" y="998"/>
                  </a:cubicBezTo>
                  <a:cubicBezTo>
                    <a:pt x="819" y="998"/>
                    <a:pt x="886" y="977"/>
                    <a:pt x="939" y="925"/>
                  </a:cubicBezTo>
                  <a:cubicBezTo>
                    <a:pt x="1129" y="734"/>
                    <a:pt x="1129" y="202"/>
                    <a:pt x="1015" y="88"/>
                  </a:cubicBezTo>
                  <a:cubicBezTo>
                    <a:pt x="994" y="46"/>
                    <a:pt x="961" y="33"/>
                    <a:pt x="921" y="33"/>
                  </a:cubicBezTo>
                  <a:cubicBezTo>
                    <a:pt x="856" y="33"/>
                    <a:pt x="771" y="67"/>
                    <a:pt x="683" y="67"/>
                  </a:cubicBezTo>
                  <a:cubicBezTo>
                    <a:pt x="628" y="67"/>
                    <a:pt x="573" y="54"/>
                    <a:pt x="520" y="12"/>
                  </a:cubicBezTo>
                  <a:cubicBezTo>
                    <a:pt x="508" y="4"/>
                    <a:pt x="494" y="1"/>
                    <a:pt x="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3" name="Google Shape;7363;p40"/>
            <p:cNvSpPr/>
            <p:nvPr/>
          </p:nvSpPr>
          <p:spPr>
            <a:xfrm>
              <a:off x="6780986" y="2591507"/>
              <a:ext cx="45737" cy="48914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703" y="1"/>
                  </a:moveTo>
                  <a:cubicBezTo>
                    <a:pt x="608" y="1"/>
                    <a:pt x="480" y="54"/>
                    <a:pt x="347" y="54"/>
                  </a:cubicBezTo>
                  <a:cubicBezTo>
                    <a:pt x="319" y="54"/>
                    <a:pt x="291" y="52"/>
                    <a:pt x="263" y="47"/>
                  </a:cubicBezTo>
                  <a:cubicBezTo>
                    <a:pt x="258" y="45"/>
                    <a:pt x="253" y="45"/>
                    <a:pt x="247" y="45"/>
                  </a:cubicBezTo>
                  <a:cubicBezTo>
                    <a:pt x="69" y="45"/>
                    <a:pt x="0" y="657"/>
                    <a:pt x="111" y="731"/>
                  </a:cubicBezTo>
                  <a:cubicBezTo>
                    <a:pt x="300" y="812"/>
                    <a:pt x="488" y="893"/>
                    <a:pt x="622" y="893"/>
                  </a:cubicBezTo>
                  <a:cubicBezTo>
                    <a:pt x="678" y="893"/>
                    <a:pt x="725" y="879"/>
                    <a:pt x="758" y="845"/>
                  </a:cubicBezTo>
                  <a:cubicBezTo>
                    <a:pt x="834" y="769"/>
                    <a:pt x="796" y="8"/>
                    <a:pt x="758" y="8"/>
                  </a:cubicBezTo>
                  <a:cubicBezTo>
                    <a:pt x="741" y="3"/>
                    <a:pt x="72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4" name="Google Shape;7364;p40"/>
            <p:cNvSpPr/>
            <p:nvPr/>
          </p:nvSpPr>
          <p:spPr>
            <a:xfrm>
              <a:off x="6780822" y="2506441"/>
              <a:ext cx="42451" cy="69017"/>
            </a:xfrm>
            <a:custGeom>
              <a:avLst/>
              <a:gdLst/>
              <a:ahLst/>
              <a:cxnLst/>
              <a:rect l="l" t="t" r="r" b="b"/>
              <a:pathLst>
                <a:path w="775" h="1260" extrusionOk="0">
                  <a:moveTo>
                    <a:pt x="464" y="0"/>
                  </a:moveTo>
                  <a:cubicBezTo>
                    <a:pt x="428" y="0"/>
                    <a:pt x="387" y="24"/>
                    <a:pt x="342" y="78"/>
                  </a:cubicBezTo>
                  <a:cubicBezTo>
                    <a:pt x="152" y="268"/>
                    <a:pt x="0" y="991"/>
                    <a:pt x="152" y="1143"/>
                  </a:cubicBezTo>
                  <a:cubicBezTo>
                    <a:pt x="266" y="1257"/>
                    <a:pt x="457" y="1257"/>
                    <a:pt x="609" y="1257"/>
                  </a:cubicBezTo>
                  <a:cubicBezTo>
                    <a:pt x="613" y="1259"/>
                    <a:pt x="617" y="1260"/>
                    <a:pt x="621" y="1260"/>
                  </a:cubicBezTo>
                  <a:cubicBezTo>
                    <a:pt x="774" y="1260"/>
                    <a:pt x="730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5" name="Google Shape;7365;p40"/>
            <p:cNvSpPr/>
            <p:nvPr/>
          </p:nvSpPr>
          <p:spPr>
            <a:xfrm>
              <a:off x="6695372" y="3086787"/>
              <a:ext cx="156328" cy="84573"/>
            </a:xfrm>
            <a:custGeom>
              <a:avLst/>
              <a:gdLst/>
              <a:ahLst/>
              <a:cxnLst/>
              <a:rect l="l" t="t" r="r" b="b"/>
              <a:pathLst>
                <a:path w="2854" h="1544" extrusionOk="0">
                  <a:moveTo>
                    <a:pt x="1527" y="1"/>
                  </a:moveTo>
                  <a:cubicBezTo>
                    <a:pt x="1174" y="1"/>
                    <a:pt x="762" y="70"/>
                    <a:pt x="495" y="173"/>
                  </a:cubicBezTo>
                  <a:cubicBezTo>
                    <a:pt x="0" y="363"/>
                    <a:pt x="381" y="1086"/>
                    <a:pt x="799" y="1314"/>
                  </a:cubicBezTo>
                  <a:cubicBezTo>
                    <a:pt x="1021" y="1456"/>
                    <a:pt x="1211" y="1544"/>
                    <a:pt x="1438" y="1544"/>
                  </a:cubicBezTo>
                  <a:cubicBezTo>
                    <a:pt x="1637" y="1544"/>
                    <a:pt x="1865" y="1475"/>
                    <a:pt x="2169" y="1314"/>
                  </a:cubicBezTo>
                  <a:cubicBezTo>
                    <a:pt x="2854" y="1010"/>
                    <a:pt x="2169" y="173"/>
                    <a:pt x="2169" y="173"/>
                  </a:cubicBezTo>
                  <a:cubicBezTo>
                    <a:pt x="2081" y="51"/>
                    <a:pt x="1826" y="1"/>
                    <a:pt x="1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6" name="Google Shape;7366;p40"/>
            <p:cNvSpPr/>
            <p:nvPr/>
          </p:nvSpPr>
          <p:spPr>
            <a:xfrm>
              <a:off x="6780822" y="2848459"/>
              <a:ext cx="118807" cy="227700"/>
            </a:xfrm>
            <a:custGeom>
              <a:avLst/>
              <a:gdLst/>
              <a:ahLst/>
              <a:cxnLst/>
              <a:rect l="l" t="t" r="r" b="b"/>
              <a:pathLst>
                <a:path w="2169" h="4157" extrusionOk="0">
                  <a:moveTo>
                    <a:pt x="1276" y="0"/>
                  </a:moveTo>
                  <a:cubicBezTo>
                    <a:pt x="1153" y="0"/>
                    <a:pt x="1057" y="83"/>
                    <a:pt x="1027" y="339"/>
                  </a:cubicBezTo>
                  <a:cubicBezTo>
                    <a:pt x="989" y="1024"/>
                    <a:pt x="0" y="3877"/>
                    <a:pt x="228" y="3953"/>
                  </a:cubicBezTo>
                  <a:cubicBezTo>
                    <a:pt x="355" y="4055"/>
                    <a:pt x="567" y="4156"/>
                    <a:pt x="705" y="4156"/>
                  </a:cubicBezTo>
                  <a:cubicBezTo>
                    <a:pt x="774" y="4156"/>
                    <a:pt x="824" y="4131"/>
                    <a:pt x="837" y="4068"/>
                  </a:cubicBezTo>
                  <a:cubicBezTo>
                    <a:pt x="837" y="4068"/>
                    <a:pt x="1217" y="2127"/>
                    <a:pt x="1522" y="1481"/>
                  </a:cubicBezTo>
                  <a:cubicBezTo>
                    <a:pt x="1788" y="872"/>
                    <a:pt x="2169" y="339"/>
                    <a:pt x="1902" y="263"/>
                  </a:cubicBezTo>
                  <a:cubicBezTo>
                    <a:pt x="1718" y="194"/>
                    <a:pt x="1465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7" name="Google Shape;7367;p40"/>
            <p:cNvSpPr/>
            <p:nvPr/>
          </p:nvSpPr>
          <p:spPr>
            <a:xfrm>
              <a:off x="6853728" y="2802174"/>
              <a:ext cx="56309" cy="50557"/>
            </a:xfrm>
            <a:custGeom>
              <a:avLst/>
              <a:gdLst/>
              <a:ahLst/>
              <a:cxnLst/>
              <a:rect l="l" t="t" r="r" b="b"/>
              <a:pathLst>
                <a:path w="1028" h="923" extrusionOk="0">
                  <a:moveTo>
                    <a:pt x="264" y="1"/>
                  </a:moveTo>
                  <a:cubicBezTo>
                    <a:pt x="252" y="1"/>
                    <a:pt x="241" y="2"/>
                    <a:pt x="229" y="5"/>
                  </a:cubicBezTo>
                  <a:cubicBezTo>
                    <a:pt x="77" y="119"/>
                    <a:pt x="1" y="385"/>
                    <a:pt x="39" y="576"/>
                  </a:cubicBezTo>
                  <a:cubicBezTo>
                    <a:pt x="73" y="749"/>
                    <a:pt x="362" y="923"/>
                    <a:pt x="614" y="923"/>
                  </a:cubicBezTo>
                  <a:cubicBezTo>
                    <a:pt x="638" y="923"/>
                    <a:pt x="662" y="921"/>
                    <a:pt x="685" y="918"/>
                  </a:cubicBezTo>
                  <a:cubicBezTo>
                    <a:pt x="1028" y="804"/>
                    <a:pt x="1028" y="157"/>
                    <a:pt x="838" y="157"/>
                  </a:cubicBezTo>
                  <a:cubicBezTo>
                    <a:pt x="814" y="160"/>
                    <a:pt x="791" y="161"/>
                    <a:pt x="770" y="161"/>
                  </a:cubicBezTo>
                  <a:cubicBezTo>
                    <a:pt x="531" y="161"/>
                    <a:pt x="394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8" name="Google Shape;7368;p40"/>
            <p:cNvSpPr/>
            <p:nvPr/>
          </p:nvSpPr>
          <p:spPr>
            <a:xfrm>
              <a:off x="6866217" y="2751561"/>
              <a:ext cx="47983" cy="48312"/>
            </a:xfrm>
            <a:custGeom>
              <a:avLst/>
              <a:gdLst/>
              <a:ahLst/>
              <a:cxnLst/>
              <a:rect l="l" t="t" r="r" b="b"/>
              <a:pathLst>
                <a:path w="876" h="882" extrusionOk="0">
                  <a:moveTo>
                    <a:pt x="341" y="0"/>
                  </a:moveTo>
                  <a:cubicBezTo>
                    <a:pt x="328" y="0"/>
                    <a:pt x="316" y="5"/>
                    <a:pt x="305" y="16"/>
                  </a:cubicBezTo>
                  <a:cubicBezTo>
                    <a:pt x="153" y="130"/>
                    <a:pt x="1" y="548"/>
                    <a:pt x="115" y="739"/>
                  </a:cubicBezTo>
                  <a:cubicBezTo>
                    <a:pt x="153" y="853"/>
                    <a:pt x="267" y="881"/>
                    <a:pt x="391" y="881"/>
                  </a:cubicBezTo>
                  <a:cubicBezTo>
                    <a:pt x="514" y="881"/>
                    <a:pt x="648" y="853"/>
                    <a:pt x="724" y="853"/>
                  </a:cubicBezTo>
                  <a:cubicBezTo>
                    <a:pt x="872" y="779"/>
                    <a:pt x="876" y="128"/>
                    <a:pt x="701" y="128"/>
                  </a:cubicBezTo>
                  <a:cubicBezTo>
                    <a:pt x="696" y="128"/>
                    <a:pt x="691" y="129"/>
                    <a:pt x="686" y="130"/>
                  </a:cubicBezTo>
                  <a:cubicBezTo>
                    <a:pt x="671" y="133"/>
                    <a:pt x="656" y="134"/>
                    <a:pt x="643" y="134"/>
                  </a:cubicBezTo>
                  <a:cubicBezTo>
                    <a:pt x="504" y="134"/>
                    <a:pt x="409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9" name="Google Shape;7369;p40"/>
            <p:cNvSpPr/>
            <p:nvPr/>
          </p:nvSpPr>
          <p:spPr>
            <a:xfrm>
              <a:off x="6878761" y="2704454"/>
              <a:ext cx="45901" cy="40479"/>
            </a:xfrm>
            <a:custGeom>
              <a:avLst/>
              <a:gdLst/>
              <a:ahLst/>
              <a:cxnLst/>
              <a:rect l="l" t="t" r="r" b="b"/>
              <a:pathLst>
                <a:path w="838" h="739" extrusionOk="0">
                  <a:moveTo>
                    <a:pt x="305" y="1"/>
                  </a:moveTo>
                  <a:cubicBezTo>
                    <a:pt x="266" y="1"/>
                    <a:pt x="0" y="571"/>
                    <a:pt x="76" y="648"/>
                  </a:cubicBezTo>
                  <a:cubicBezTo>
                    <a:pt x="97" y="710"/>
                    <a:pt x="176" y="739"/>
                    <a:pt x="280" y="739"/>
                  </a:cubicBezTo>
                  <a:cubicBezTo>
                    <a:pt x="366" y="739"/>
                    <a:pt x="468" y="720"/>
                    <a:pt x="571" y="686"/>
                  </a:cubicBezTo>
                  <a:cubicBezTo>
                    <a:pt x="685" y="686"/>
                    <a:pt x="837" y="115"/>
                    <a:pt x="647" y="115"/>
                  </a:cubicBezTo>
                  <a:cubicBezTo>
                    <a:pt x="457" y="115"/>
                    <a:pt x="343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0" name="Google Shape;7370;p40"/>
            <p:cNvSpPr/>
            <p:nvPr/>
          </p:nvSpPr>
          <p:spPr>
            <a:xfrm>
              <a:off x="6890428" y="2636094"/>
              <a:ext cx="36316" cy="59267"/>
            </a:xfrm>
            <a:custGeom>
              <a:avLst/>
              <a:gdLst/>
              <a:ahLst/>
              <a:cxnLst/>
              <a:rect l="l" t="t" r="r" b="b"/>
              <a:pathLst>
                <a:path w="663" h="1082" extrusionOk="0">
                  <a:moveTo>
                    <a:pt x="402" y="0"/>
                  </a:moveTo>
                  <a:cubicBezTo>
                    <a:pt x="200" y="0"/>
                    <a:pt x="1" y="994"/>
                    <a:pt x="130" y="1059"/>
                  </a:cubicBezTo>
                  <a:cubicBezTo>
                    <a:pt x="171" y="1073"/>
                    <a:pt x="213" y="1081"/>
                    <a:pt x="257" y="1081"/>
                  </a:cubicBezTo>
                  <a:cubicBezTo>
                    <a:pt x="332" y="1081"/>
                    <a:pt x="414" y="1055"/>
                    <a:pt x="510" y="983"/>
                  </a:cubicBezTo>
                  <a:cubicBezTo>
                    <a:pt x="662" y="906"/>
                    <a:pt x="624" y="298"/>
                    <a:pt x="510" y="108"/>
                  </a:cubicBezTo>
                  <a:cubicBezTo>
                    <a:pt x="475" y="32"/>
                    <a:pt x="439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1" name="Google Shape;7371;p40"/>
            <p:cNvSpPr/>
            <p:nvPr/>
          </p:nvSpPr>
          <p:spPr>
            <a:xfrm>
              <a:off x="6393174" y="2885651"/>
              <a:ext cx="175116" cy="241667"/>
            </a:xfrm>
            <a:custGeom>
              <a:avLst/>
              <a:gdLst/>
              <a:ahLst/>
              <a:cxnLst/>
              <a:rect l="l" t="t" r="r" b="b"/>
              <a:pathLst>
                <a:path w="3197" h="4412" extrusionOk="0">
                  <a:moveTo>
                    <a:pt x="936" y="0"/>
                  </a:moveTo>
                  <a:cubicBezTo>
                    <a:pt x="707" y="0"/>
                    <a:pt x="439" y="298"/>
                    <a:pt x="267" y="421"/>
                  </a:cubicBezTo>
                  <a:cubicBezTo>
                    <a:pt x="1" y="573"/>
                    <a:pt x="533" y="1068"/>
                    <a:pt x="990" y="1677"/>
                  </a:cubicBezTo>
                  <a:cubicBezTo>
                    <a:pt x="1408" y="2285"/>
                    <a:pt x="2322" y="4340"/>
                    <a:pt x="2322" y="4340"/>
                  </a:cubicBezTo>
                  <a:cubicBezTo>
                    <a:pt x="2342" y="4390"/>
                    <a:pt x="2381" y="4411"/>
                    <a:pt x="2432" y="4411"/>
                  </a:cubicBezTo>
                  <a:cubicBezTo>
                    <a:pt x="2572" y="4411"/>
                    <a:pt x="2801" y="4251"/>
                    <a:pt x="2968" y="4111"/>
                  </a:cubicBezTo>
                  <a:cubicBezTo>
                    <a:pt x="3197" y="3921"/>
                    <a:pt x="1485" y="1068"/>
                    <a:pt x="1256" y="345"/>
                  </a:cubicBezTo>
                  <a:cubicBezTo>
                    <a:pt x="1176" y="89"/>
                    <a:pt x="1062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2" name="Google Shape;7372;p40"/>
            <p:cNvSpPr/>
            <p:nvPr/>
          </p:nvSpPr>
          <p:spPr>
            <a:xfrm>
              <a:off x="6383150" y="2840407"/>
              <a:ext cx="58007" cy="50557"/>
            </a:xfrm>
            <a:custGeom>
              <a:avLst/>
              <a:gdLst/>
              <a:ahLst/>
              <a:cxnLst/>
              <a:rect l="l" t="t" r="r" b="b"/>
              <a:pathLst>
                <a:path w="1059" h="923" extrusionOk="0">
                  <a:moveTo>
                    <a:pt x="853" y="1"/>
                  </a:moveTo>
                  <a:cubicBezTo>
                    <a:pt x="739" y="1"/>
                    <a:pt x="595" y="97"/>
                    <a:pt x="420" y="97"/>
                  </a:cubicBezTo>
                  <a:cubicBezTo>
                    <a:pt x="369" y="97"/>
                    <a:pt x="316" y="89"/>
                    <a:pt x="260" y="68"/>
                  </a:cubicBezTo>
                  <a:cubicBezTo>
                    <a:pt x="255" y="67"/>
                    <a:pt x="250" y="66"/>
                    <a:pt x="246" y="66"/>
                  </a:cubicBezTo>
                  <a:cubicBezTo>
                    <a:pt x="66" y="66"/>
                    <a:pt x="0" y="755"/>
                    <a:pt x="260" y="867"/>
                  </a:cubicBezTo>
                  <a:cubicBezTo>
                    <a:pt x="347" y="905"/>
                    <a:pt x="434" y="922"/>
                    <a:pt x="517" y="922"/>
                  </a:cubicBezTo>
                  <a:cubicBezTo>
                    <a:pt x="759" y="922"/>
                    <a:pt x="964" y="780"/>
                    <a:pt x="1021" y="638"/>
                  </a:cubicBezTo>
                  <a:cubicBezTo>
                    <a:pt x="1059" y="448"/>
                    <a:pt x="1059" y="182"/>
                    <a:pt x="945" y="30"/>
                  </a:cubicBezTo>
                  <a:cubicBezTo>
                    <a:pt x="917" y="9"/>
                    <a:pt x="886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3" name="Google Shape;7373;p40"/>
            <p:cNvSpPr/>
            <p:nvPr/>
          </p:nvSpPr>
          <p:spPr>
            <a:xfrm>
              <a:off x="6383205" y="2787001"/>
              <a:ext cx="53789" cy="49188"/>
            </a:xfrm>
            <a:custGeom>
              <a:avLst/>
              <a:gdLst/>
              <a:ahLst/>
              <a:cxnLst/>
              <a:rect l="l" t="t" r="r" b="b"/>
              <a:pathLst>
                <a:path w="982" h="898" extrusionOk="0">
                  <a:moveTo>
                    <a:pt x="688" y="0"/>
                  </a:moveTo>
                  <a:cubicBezTo>
                    <a:pt x="600" y="0"/>
                    <a:pt x="493" y="70"/>
                    <a:pt x="383" y="70"/>
                  </a:cubicBezTo>
                  <a:cubicBezTo>
                    <a:pt x="354" y="70"/>
                    <a:pt x="326" y="65"/>
                    <a:pt x="297" y="54"/>
                  </a:cubicBezTo>
                  <a:cubicBezTo>
                    <a:pt x="284" y="46"/>
                    <a:pt x="271" y="42"/>
                    <a:pt x="258" y="42"/>
                  </a:cubicBezTo>
                  <a:cubicBezTo>
                    <a:pt x="92" y="42"/>
                    <a:pt x="1" y="706"/>
                    <a:pt x="107" y="776"/>
                  </a:cubicBezTo>
                  <a:cubicBezTo>
                    <a:pt x="210" y="802"/>
                    <a:pt x="435" y="898"/>
                    <a:pt x="617" y="898"/>
                  </a:cubicBezTo>
                  <a:cubicBezTo>
                    <a:pt x="703" y="898"/>
                    <a:pt x="780" y="876"/>
                    <a:pt x="830" y="815"/>
                  </a:cubicBezTo>
                  <a:cubicBezTo>
                    <a:pt x="982" y="624"/>
                    <a:pt x="868" y="206"/>
                    <a:pt x="792" y="54"/>
                  </a:cubicBezTo>
                  <a:cubicBezTo>
                    <a:pt x="762" y="14"/>
                    <a:pt x="727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4" name="Google Shape;7374;p40"/>
            <p:cNvSpPr/>
            <p:nvPr/>
          </p:nvSpPr>
          <p:spPr>
            <a:xfrm>
              <a:off x="6389285" y="2734745"/>
              <a:ext cx="45628" cy="44861"/>
            </a:xfrm>
            <a:custGeom>
              <a:avLst/>
              <a:gdLst/>
              <a:ahLst/>
              <a:cxnLst/>
              <a:rect l="l" t="t" r="r" b="b"/>
              <a:pathLst>
                <a:path w="833" h="819" extrusionOk="0">
                  <a:moveTo>
                    <a:pt x="538" y="0"/>
                  </a:moveTo>
                  <a:cubicBezTo>
                    <a:pt x="483" y="0"/>
                    <a:pt x="372" y="100"/>
                    <a:pt x="238" y="100"/>
                  </a:cubicBezTo>
                  <a:cubicBezTo>
                    <a:pt x="221" y="100"/>
                    <a:pt x="204" y="98"/>
                    <a:pt x="186" y="95"/>
                  </a:cubicBezTo>
                  <a:cubicBezTo>
                    <a:pt x="180" y="93"/>
                    <a:pt x="175" y="93"/>
                    <a:pt x="169" y="93"/>
                  </a:cubicBezTo>
                  <a:cubicBezTo>
                    <a:pt x="0" y="93"/>
                    <a:pt x="74" y="666"/>
                    <a:pt x="148" y="703"/>
                  </a:cubicBezTo>
                  <a:cubicBezTo>
                    <a:pt x="295" y="777"/>
                    <a:pt x="459" y="819"/>
                    <a:pt x="576" y="819"/>
                  </a:cubicBezTo>
                  <a:cubicBezTo>
                    <a:pt x="641" y="819"/>
                    <a:pt x="692" y="806"/>
                    <a:pt x="719" y="779"/>
                  </a:cubicBezTo>
                  <a:cubicBezTo>
                    <a:pt x="833" y="665"/>
                    <a:pt x="643" y="57"/>
                    <a:pt x="566" y="18"/>
                  </a:cubicBezTo>
                  <a:cubicBezTo>
                    <a:pt x="560" y="6"/>
                    <a:pt x="550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5" name="Google Shape;7375;p40"/>
            <p:cNvSpPr/>
            <p:nvPr/>
          </p:nvSpPr>
          <p:spPr>
            <a:xfrm>
              <a:off x="6393174" y="2660688"/>
              <a:ext cx="34453" cy="60526"/>
            </a:xfrm>
            <a:custGeom>
              <a:avLst/>
              <a:gdLst/>
              <a:ahLst/>
              <a:cxnLst/>
              <a:rect l="l" t="t" r="r" b="b"/>
              <a:pathLst>
                <a:path w="629" h="1105" extrusionOk="0">
                  <a:moveTo>
                    <a:pt x="383" y="1"/>
                  </a:moveTo>
                  <a:cubicBezTo>
                    <a:pt x="349" y="1"/>
                    <a:pt x="310" y="24"/>
                    <a:pt x="267" y="77"/>
                  </a:cubicBezTo>
                  <a:cubicBezTo>
                    <a:pt x="115" y="267"/>
                    <a:pt x="1" y="876"/>
                    <a:pt x="77" y="990"/>
                  </a:cubicBezTo>
                  <a:cubicBezTo>
                    <a:pt x="229" y="1104"/>
                    <a:pt x="381" y="1104"/>
                    <a:pt x="495" y="1104"/>
                  </a:cubicBezTo>
                  <a:cubicBezTo>
                    <a:pt x="628" y="1104"/>
                    <a:pt x="616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6" name="Google Shape;7376;p40"/>
            <p:cNvSpPr/>
            <p:nvPr/>
          </p:nvSpPr>
          <p:spPr>
            <a:xfrm>
              <a:off x="6668258" y="3180891"/>
              <a:ext cx="160053" cy="392627"/>
            </a:xfrm>
            <a:custGeom>
              <a:avLst/>
              <a:gdLst/>
              <a:ahLst/>
              <a:cxnLst/>
              <a:rect l="l" t="t" r="r" b="b"/>
              <a:pathLst>
                <a:path w="2922" h="7168" extrusionOk="0">
                  <a:moveTo>
                    <a:pt x="2392" y="1"/>
                  </a:moveTo>
                  <a:cubicBezTo>
                    <a:pt x="2307" y="1"/>
                    <a:pt x="2216" y="32"/>
                    <a:pt x="2131" y="91"/>
                  </a:cubicBezTo>
                  <a:cubicBezTo>
                    <a:pt x="1751" y="319"/>
                    <a:pt x="1827" y="890"/>
                    <a:pt x="914" y="1232"/>
                  </a:cubicBezTo>
                  <a:cubicBezTo>
                    <a:pt x="1" y="1575"/>
                    <a:pt x="115" y="2221"/>
                    <a:pt x="381" y="2640"/>
                  </a:cubicBezTo>
                  <a:cubicBezTo>
                    <a:pt x="685" y="3096"/>
                    <a:pt x="571" y="7129"/>
                    <a:pt x="571" y="7129"/>
                  </a:cubicBezTo>
                  <a:lnTo>
                    <a:pt x="2131" y="7129"/>
                  </a:lnTo>
                  <a:lnTo>
                    <a:pt x="2131" y="7167"/>
                  </a:lnTo>
                  <a:cubicBezTo>
                    <a:pt x="2131" y="7167"/>
                    <a:pt x="2245" y="2298"/>
                    <a:pt x="2626" y="1232"/>
                  </a:cubicBezTo>
                  <a:cubicBezTo>
                    <a:pt x="2921" y="375"/>
                    <a:pt x="2689" y="1"/>
                    <a:pt x="2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7" name="Google Shape;7377;p40"/>
            <p:cNvSpPr/>
            <p:nvPr/>
          </p:nvSpPr>
          <p:spPr>
            <a:xfrm>
              <a:off x="6136879" y="2596108"/>
              <a:ext cx="29250" cy="971161"/>
            </a:xfrm>
            <a:custGeom>
              <a:avLst/>
              <a:gdLst/>
              <a:ahLst/>
              <a:cxnLst/>
              <a:rect l="l" t="t" r="r" b="b"/>
              <a:pathLst>
                <a:path w="534" h="17730" extrusionOk="0">
                  <a:moveTo>
                    <a:pt x="0" y="1"/>
                  </a:moveTo>
                  <a:lnTo>
                    <a:pt x="0" y="17729"/>
                  </a:lnTo>
                  <a:lnTo>
                    <a:pt x="533" y="177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8" name="Google Shape;7378;p40"/>
            <p:cNvSpPr/>
            <p:nvPr/>
          </p:nvSpPr>
          <p:spPr>
            <a:xfrm>
              <a:off x="6153531" y="2637792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9" name="Google Shape;7379;p40"/>
            <p:cNvSpPr/>
            <p:nvPr/>
          </p:nvSpPr>
          <p:spPr>
            <a:xfrm>
              <a:off x="6153531" y="276284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0" name="Google Shape;7380;p40"/>
            <p:cNvSpPr/>
            <p:nvPr/>
          </p:nvSpPr>
          <p:spPr>
            <a:xfrm>
              <a:off x="6153531" y="291287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1" name="Google Shape;7381;p40"/>
            <p:cNvSpPr/>
            <p:nvPr/>
          </p:nvSpPr>
          <p:spPr>
            <a:xfrm>
              <a:off x="6153531" y="3035791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1"/>
                  </a:moveTo>
                  <a:lnTo>
                    <a:pt x="1" y="648"/>
                  </a:lnTo>
                  <a:lnTo>
                    <a:pt x="838" y="648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2" name="Google Shape;7382;p40"/>
            <p:cNvSpPr/>
            <p:nvPr/>
          </p:nvSpPr>
          <p:spPr>
            <a:xfrm>
              <a:off x="6153531" y="3162925"/>
              <a:ext cx="45901" cy="33413"/>
            </a:xfrm>
            <a:custGeom>
              <a:avLst/>
              <a:gdLst/>
              <a:ahLst/>
              <a:cxnLst/>
              <a:rect l="l" t="t" r="r" b="b"/>
              <a:pathLst>
                <a:path w="838" h="610" extrusionOk="0">
                  <a:moveTo>
                    <a:pt x="1" y="1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3" name="Google Shape;7383;p40"/>
            <p:cNvSpPr/>
            <p:nvPr/>
          </p:nvSpPr>
          <p:spPr>
            <a:xfrm>
              <a:off x="6153531" y="3285896"/>
              <a:ext cx="45901" cy="35439"/>
            </a:xfrm>
            <a:custGeom>
              <a:avLst/>
              <a:gdLst/>
              <a:ahLst/>
              <a:cxnLst/>
              <a:rect l="l" t="t" r="r" b="b"/>
              <a:pathLst>
                <a:path w="838" h="647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4" name="Google Shape;7384;p40"/>
            <p:cNvSpPr/>
            <p:nvPr/>
          </p:nvSpPr>
          <p:spPr>
            <a:xfrm>
              <a:off x="6153531" y="3435926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5" name="Google Shape;7385;p40"/>
            <p:cNvSpPr/>
            <p:nvPr/>
          </p:nvSpPr>
          <p:spPr>
            <a:xfrm>
              <a:off x="6318186" y="3642211"/>
              <a:ext cx="744009" cy="23006"/>
            </a:xfrm>
            <a:custGeom>
              <a:avLst/>
              <a:gdLst/>
              <a:ahLst/>
              <a:cxnLst/>
              <a:rect l="l" t="t" r="r" b="b"/>
              <a:pathLst>
                <a:path w="1358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3582" y="419"/>
                  </a:lnTo>
                  <a:lnTo>
                    <a:pt x="13582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6" name="Google Shape;7386;p40"/>
            <p:cNvSpPr/>
            <p:nvPr/>
          </p:nvSpPr>
          <p:spPr>
            <a:xfrm>
              <a:off x="6353626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7" name="Google Shape;7387;p40"/>
            <p:cNvSpPr/>
            <p:nvPr/>
          </p:nvSpPr>
          <p:spPr>
            <a:xfrm>
              <a:off x="6524472" y="3602608"/>
              <a:ext cx="35494" cy="50064"/>
            </a:xfrm>
            <a:custGeom>
              <a:avLst/>
              <a:gdLst/>
              <a:ahLst/>
              <a:cxnLst/>
              <a:rect l="l" t="t" r="r" b="b"/>
              <a:pathLst>
                <a:path w="648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47" y="91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8" name="Google Shape;7388;p40"/>
            <p:cNvSpPr/>
            <p:nvPr/>
          </p:nvSpPr>
          <p:spPr>
            <a:xfrm>
              <a:off x="6674502" y="3602608"/>
              <a:ext cx="33413" cy="50064"/>
            </a:xfrm>
            <a:custGeom>
              <a:avLst/>
              <a:gdLst/>
              <a:ahLst/>
              <a:cxnLst/>
              <a:rect l="l" t="t" r="r" b="b"/>
              <a:pathLst>
                <a:path w="610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10" y="914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9" name="Google Shape;7389;p40"/>
            <p:cNvSpPr/>
            <p:nvPr/>
          </p:nvSpPr>
          <p:spPr>
            <a:xfrm>
              <a:off x="6826669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0" name="Google Shape;7390;p40"/>
            <p:cNvSpPr/>
            <p:nvPr/>
          </p:nvSpPr>
          <p:spPr>
            <a:xfrm>
              <a:off x="6968374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1" name="Google Shape;7391;p40"/>
            <p:cNvSpPr/>
            <p:nvPr/>
          </p:nvSpPr>
          <p:spPr>
            <a:xfrm>
              <a:off x="7353885" y="3064987"/>
              <a:ext cx="202175" cy="687974"/>
            </a:xfrm>
            <a:custGeom>
              <a:avLst/>
              <a:gdLst/>
              <a:ahLst/>
              <a:cxnLst/>
              <a:rect l="l" t="t" r="r" b="b"/>
              <a:pathLst>
                <a:path w="3691" h="12560" extrusionOk="0">
                  <a:moveTo>
                    <a:pt x="609" y="0"/>
                  </a:moveTo>
                  <a:cubicBezTo>
                    <a:pt x="609" y="0"/>
                    <a:pt x="0" y="10234"/>
                    <a:pt x="457" y="12441"/>
                  </a:cubicBezTo>
                  <a:cubicBezTo>
                    <a:pt x="457" y="12441"/>
                    <a:pt x="947" y="12559"/>
                    <a:pt x="1556" y="12559"/>
                  </a:cubicBezTo>
                  <a:cubicBezTo>
                    <a:pt x="1860" y="12559"/>
                    <a:pt x="2194" y="12530"/>
                    <a:pt x="2511" y="12441"/>
                  </a:cubicBezTo>
                  <a:cubicBezTo>
                    <a:pt x="3462" y="12136"/>
                    <a:pt x="3691" y="6848"/>
                    <a:pt x="3691" y="6848"/>
                  </a:cubicBezTo>
                  <a:lnTo>
                    <a:pt x="3234" y="110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2" name="Google Shape;7392;p40"/>
            <p:cNvSpPr/>
            <p:nvPr/>
          </p:nvSpPr>
          <p:spPr>
            <a:xfrm>
              <a:off x="7417151" y="3417138"/>
              <a:ext cx="384794" cy="542108"/>
            </a:xfrm>
            <a:custGeom>
              <a:avLst/>
              <a:gdLst/>
              <a:ahLst/>
              <a:cxnLst/>
              <a:rect l="l" t="t" r="r" b="b"/>
              <a:pathLst>
                <a:path w="7025" h="9897" extrusionOk="0">
                  <a:moveTo>
                    <a:pt x="2764" y="1"/>
                  </a:moveTo>
                  <a:cubicBezTo>
                    <a:pt x="2728" y="261"/>
                    <a:pt x="2704" y="522"/>
                    <a:pt x="2688" y="780"/>
                  </a:cubicBezTo>
                  <a:lnTo>
                    <a:pt x="2688" y="780"/>
                  </a:lnTo>
                  <a:cubicBezTo>
                    <a:pt x="2743" y="813"/>
                    <a:pt x="2799" y="848"/>
                    <a:pt x="2855" y="883"/>
                  </a:cubicBezTo>
                  <a:lnTo>
                    <a:pt x="2855" y="883"/>
                  </a:lnTo>
                  <a:cubicBezTo>
                    <a:pt x="2825" y="573"/>
                    <a:pt x="2799" y="279"/>
                    <a:pt x="2764" y="1"/>
                  </a:cubicBezTo>
                  <a:close/>
                  <a:moveTo>
                    <a:pt x="2855" y="883"/>
                  </a:moveTo>
                  <a:cubicBezTo>
                    <a:pt x="2891" y="1251"/>
                    <a:pt x="2930" y="1642"/>
                    <a:pt x="2992" y="2055"/>
                  </a:cubicBezTo>
                  <a:cubicBezTo>
                    <a:pt x="3220" y="4262"/>
                    <a:pt x="5731" y="7115"/>
                    <a:pt x="5959" y="8979"/>
                  </a:cubicBezTo>
                  <a:cubicBezTo>
                    <a:pt x="5959" y="9131"/>
                    <a:pt x="5959" y="9169"/>
                    <a:pt x="5541" y="9322"/>
                  </a:cubicBezTo>
                  <a:cubicBezTo>
                    <a:pt x="5150" y="9464"/>
                    <a:pt x="5490" y="9706"/>
                    <a:pt x="6126" y="9706"/>
                  </a:cubicBezTo>
                  <a:cubicBezTo>
                    <a:pt x="6171" y="9706"/>
                    <a:pt x="6217" y="9705"/>
                    <a:pt x="6264" y="9702"/>
                  </a:cubicBezTo>
                  <a:cubicBezTo>
                    <a:pt x="7025" y="9664"/>
                    <a:pt x="6454" y="5822"/>
                    <a:pt x="6036" y="3996"/>
                  </a:cubicBezTo>
                  <a:cubicBezTo>
                    <a:pt x="5866" y="3259"/>
                    <a:pt x="4329" y="1811"/>
                    <a:pt x="2855" y="883"/>
                  </a:cubicBezTo>
                  <a:close/>
                  <a:moveTo>
                    <a:pt x="739" y="28"/>
                  </a:moveTo>
                  <a:cubicBezTo>
                    <a:pt x="276" y="28"/>
                    <a:pt x="0" y="293"/>
                    <a:pt x="63" y="952"/>
                  </a:cubicBezTo>
                  <a:cubicBezTo>
                    <a:pt x="329" y="3387"/>
                    <a:pt x="1204" y="7191"/>
                    <a:pt x="1356" y="9246"/>
                  </a:cubicBezTo>
                  <a:cubicBezTo>
                    <a:pt x="1356" y="9360"/>
                    <a:pt x="1394" y="9436"/>
                    <a:pt x="938" y="9512"/>
                  </a:cubicBezTo>
                  <a:cubicBezTo>
                    <a:pt x="404" y="9654"/>
                    <a:pt x="768" y="9896"/>
                    <a:pt x="1532" y="9896"/>
                  </a:cubicBezTo>
                  <a:cubicBezTo>
                    <a:pt x="1586" y="9896"/>
                    <a:pt x="1641" y="9895"/>
                    <a:pt x="1699" y="9892"/>
                  </a:cubicBezTo>
                  <a:cubicBezTo>
                    <a:pt x="2497" y="9854"/>
                    <a:pt x="2764" y="6012"/>
                    <a:pt x="2764" y="3957"/>
                  </a:cubicBezTo>
                  <a:cubicBezTo>
                    <a:pt x="2764" y="3476"/>
                    <a:pt x="2601" y="2179"/>
                    <a:pt x="2688" y="780"/>
                  </a:cubicBezTo>
                  <a:lnTo>
                    <a:pt x="2688" y="780"/>
                  </a:lnTo>
                  <a:cubicBezTo>
                    <a:pt x="1947" y="331"/>
                    <a:pt x="1235" y="28"/>
                    <a:pt x="739" y="28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3" name="Google Shape;7393;p40"/>
            <p:cNvSpPr/>
            <p:nvPr/>
          </p:nvSpPr>
          <p:spPr>
            <a:xfrm>
              <a:off x="7403895" y="3219180"/>
              <a:ext cx="387643" cy="671925"/>
            </a:xfrm>
            <a:custGeom>
              <a:avLst/>
              <a:gdLst/>
              <a:ahLst/>
              <a:cxnLst/>
              <a:rect l="l" t="t" r="r" b="b"/>
              <a:pathLst>
                <a:path w="7077" h="12267" extrusionOk="0">
                  <a:moveTo>
                    <a:pt x="989" y="1"/>
                  </a:moveTo>
                  <a:cubicBezTo>
                    <a:pt x="647" y="800"/>
                    <a:pt x="267" y="2474"/>
                    <a:pt x="114" y="4566"/>
                  </a:cubicBezTo>
                  <a:cubicBezTo>
                    <a:pt x="0" y="6696"/>
                    <a:pt x="1370" y="11832"/>
                    <a:pt x="1408" y="12061"/>
                  </a:cubicBezTo>
                  <a:cubicBezTo>
                    <a:pt x="1604" y="12211"/>
                    <a:pt x="1823" y="12266"/>
                    <a:pt x="2031" y="12266"/>
                  </a:cubicBezTo>
                  <a:cubicBezTo>
                    <a:pt x="2349" y="12266"/>
                    <a:pt x="2640" y="12138"/>
                    <a:pt x="2778" y="12023"/>
                  </a:cubicBezTo>
                  <a:cubicBezTo>
                    <a:pt x="3424" y="8599"/>
                    <a:pt x="2930" y="5175"/>
                    <a:pt x="3044" y="4452"/>
                  </a:cubicBezTo>
                  <a:lnTo>
                    <a:pt x="3044" y="4452"/>
                  </a:lnTo>
                  <a:cubicBezTo>
                    <a:pt x="3082" y="5023"/>
                    <a:pt x="2778" y="7153"/>
                    <a:pt x="6011" y="11947"/>
                  </a:cubicBezTo>
                  <a:cubicBezTo>
                    <a:pt x="6201" y="11947"/>
                    <a:pt x="6468" y="11908"/>
                    <a:pt x="7077" y="11604"/>
                  </a:cubicBezTo>
                  <a:cubicBezTo>
                    <a:pt x="6886" y="10501"/>
                    <a:pt x="5441" y="2626"/>
                    <a:pt x="5174" y="533"/>
                  </a:cubicBezTo>
                  <a:cubicBezTo>
                    <a:pt x="4792" y="624"/>
                    <a:pt x="4167" y="767"/>
                    <a:pt x="3453" y="767"/>
                  </a:cubicBezTo>
                  <a:cubicBezTo>
                    <a:pt x="2672" y="767"/>
                    <a:pt x="1784" y="597"/>
                    <a:pt x="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4" name="Google Shape;7394;p40"/>
            <p:cNvSpPr/>
            <p:nvPr/>
          </p:nvSpPr>
          <p:spPr>
            <a:xfrm>
              <a:off x="7390037" y="3004240"/>
              <a:ext cx="368143" cy="370169"/>
            </a:xfrm>
            <a:custGeom>
              <a:avLst/>
              <a:gdLst/>
              <a:ahLst/>
              <a:cxnLst/>
              <a:rect l="l" t="t" r="r" b="b"/>
              <a:pathLst>
                <a:path w="6721" h="6758" extrusionOk="0">
                  <a:moveTo>
                    <a:pt x="2620" y="0"/>
                  </a:moveTo>
                  <a:cubicBezTo>
                    <a:pt x="1568" y="0"/>
                    <a:pt x="1" y="331"/>
                    <a:pt x="63" y="1452"/>
                  </a:cubicBezTo>
                  <a:cubicBezTo>
                    <a:pt x="101" y="2593"/>
                    <a:pt x="177" y="3658"/>
                    <a:pt x="824" y="5789"/>
                  </a:cubicBezTo>
                  <a:cubicBezTo>
                    <a:pt x="1020" y="6513"/>
                    <a:pt x="1576" y="6758"/>
                    <a:pt x="2240" y="6758"/>
                  </a:cubicBezTo>
                  <a:cubicBezTo>
                    <a:pt x="3634" y="6758"/>
                    <a:pt x="5503" y="5675"/>
                    <a:pt x="5503" y="5675"/>
                  </a:cubicBezTo>
                  <a:cubicBezTo>
                    <a:pt x="6721" y="4686"/>
                    <a:pt x="4628" y="3658"/>
                    <a:pt x="5009" y="2327"/>
                  </a:cubicBezTo>
                  <a:cubicBezTo>
                    <a:pt x="5579" y="425"/>
                    <a:pt x="4096" y="158"/>
                    <a:pt x="3221" y="44"/>
                  </a:cubicBezTo>
                  <a:cubicBezTo>
                    <a:pt x="3062" y="17"/>
                    <a:pt x="2854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5" name="Google Shape;7395;p40"/>
            <p:cNvSpPr/>
            <p:nvPr/>
          </p:nvSpPr>
          <p:spPr>
            <a:xfrm>
              <a:off x="7445579" y="3010047"/>
              <a:ext cx="345959" cy="749705"/>
            </a:xfrm>
            <a:custGeom>
              <a:avLst/>
              <a:gdLst/>
              <a:ahLst/>
              <a:cxnLst/>
              <a:rect l="l" t="t" r="r" b="b"/>
              <a:pathLst>
                <a:path w="6316" h="13687" extrusionOk="0">
                  <a:moveTo>
                    <a:pt x="3019" y="1"/>
                  </a:moveTo>
                  <a:cubicBezTo>
                    <a:pt x="2918" y="1"/>
                    <a:pt x="2853" y="14"/>
                    <a:pt x="2853" y="14"/>
                  </a:cubicBezTo>
                  <a:cubicBezTo>
                    <a:pt x="2841" y="13"/>
                    <a:pt x="2828" y="13"/>
                    <a:pt x="2814" y="13"/>
                  </a:cubicBezTo>
                  <a:cubicBezTo>
                    <a:pt x="2273" y="13"/>
                    <a:pt x="1315" y="758"/>
                    <a:pt x="647" y="1612"/>
                  </a:cubicBezTo>
                  <a:cubicBezTo>
                    <a:pt x="0" y="2639"/>
                    <a:pt x="989" y="5188"/>
                    <a:pt x="875" y="7395"/>
                  </a:cubicBezTo>
                  <a:cubicBezTo>
                    <a:pt x="761" y="9563"/>
                    <a:pt x="1940" y="13520"/>
                    <a:pt x="1940" y="13520"/>
                  </a:cubicBezTo>
                  <a:cubicBezTo>
                    <a:pt x="2365" y="13638"/>
                    <a:pt x="2780" y="13686"/>
                    <a:pt x="3175" y="13686"/>
                  </a:cubicBezTo>
                  <a:cubicBezTo>
                    <a:pt x="4944" y="13686"/>
                    <a:pt x="6316" y="12721"/>
                    <a:pt x="6316" y="12721"/>
                  </a:cubicBezTo>
                  <a:cubicBezTo>
                    <a:pt x="6316" y="12721"/>
                    <a:pt x="5631" y="6101"/>
                    <a:pt x="5364" y="5302"/>
                  </a:cubicBezTo>
                  <a:cubicBezTo>
                    <a:pt x="5060" y="4465"/>
                    <a:pt x="4489" y="3476"/>
                    <a:pt x="4299" y="1574"/>
                  </a:cubicBezTo>
                  <a:cubicBezTo>
                    <a:pt x="4152" y="160"/>
                    <a:pt x="3366" y="1"/>
                    <a:pt x="3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6" name="Google Shape;7396;p40"/>
            <p:cNvSpPr/>
            <p:nvPr/>
          </p:nvSpPr>
          <p:spPr>
            <a:xfrm>
              <a:off x="7304587" y="3008732"/>
              <a:ext cx="172267" cy="248021"/>
            </a:xfrm>
            <a:custGeom>
              <a:avLst/>
              <a:gdLst/>
              <a:ahLst/>
              <a:cxnLst/>
              <a:rect l="l" t="t" r="r" b="b"/>
              <a:pathLst>
                <a:path w="3145" h="4528" extrusionOk="0">
                  <a:moveTo>
                    <a:pt x="3145" y="0"/>
                  </a:moveTo>
                  <a:lnTo>
                    <a:pt x="3145" y="0"/>
                  </a:lnTo>
                  <a:cubicBezTo>
                    <a:pt x="1" y="190"/>
                    <a:pt x="2024" y="4528"/>
                    <a:pt x="2041" y="4528"/>
                  </a:cubicBezTo>
                  <a:cubicBezTo>
                    <a:pt x="2042" y="4528"/>
                    <a:pt x="2042" y="4528"/>
                    <a:pt x="2042" y="4527"/>
                  </a:cubicBezTo>
                  <a:cubicBezTo>
                    <a:pt x="1471" y="1674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7" name="Google Shape;7397;p40"/>
            <p:cNvSpPr/>
            <p:nvPr/>
          </p:nvSpPr>
          <p:spPr>
            <a:xfrm>
              <a:off x="7472365" y="2944097"/>
              <a:ext cx="104401" cy="121217"/>
            </a:xfrm>
            <a:custGeom>
              <a:avLst/>
              <a:gdLst/>
              <a:ahLst/>
              <a:cxnLst/>
              <a:rect l="l" t="t" r="r" b="b"/>
              <a:pathLst>
                <a:path w="1906" h="2213" extrusionOk="0">
                  <a:moveTo>
                    <a:pt x="1261" y="1"/>
                  </a:moveTo>
                  <a:lnTo>
                    <a:pt x="120" y="648"/>
                  </a:lnTo>
                  <a:cubicBezTo>
                    <a:pt x="348" y="1256"/>
                    <a:pt x="82" y="1599"/>
                    <a:pt x="6" y="2131"/>
                  </a:cubicBezTo>
                  <a:cubicBezTo>
                    <a:pt x="0" y="2188"/>
                    <a:pt x="39" y="2212"/>
                    <a:pt x="108" y="2212"/>
                  </a:cubicBezTo>
                  <a:cubicBezTo>
                    <a:pt x="508" y="2212"/>
                    <a:pt x="1905" y="1390"/>
                    <a:pt x="1451" y="1066"/>
                  </a:cubicBezTo>
                  <a:cubicBezTo>
                    <a:pt x="919" y="686"/>
                    <a:pt x="1261" y="1"/>
                    <a:pt x="1261" y="1"/>
                  </a:cubicBezTo>
                  <a:close/>
                </a:path>
              </a:pathLst>
            </a:custGeom>
            <a:solidFill>
              <a:srgbClr val="E6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8" name="Google Shape;7398;p40"/>
            <p:cNvSpPr/>
            <p:nvPr/>
          </p:nvSpPr>
          <p:spPr>
            <a:xfrm>
              <a:off x="7426791" y="2857825"/>
              <a:ext cx="143839" cy="167173"/>
            </a:xfrm>
            <a:custGeom>
              <a:avLst/>
              <a:gdLst/>
              <a:ahLst/>
              <a:cxnLst/>
              <a:rect l="l" t="t" r="r" b="b"/>
              <a:pathLst>
                <a:path w="2626" h="3052" extrusionOk="0">
                  <a:moveTo>
                    <a:pt x="1485" y="1"/>
                  </a:moveTo>
                  <a:cubicBezTo>
                    <a:pt x="1312" y="1"/>
                    <a:pt x="1128" y="69"/>
                    <a:pt x="952" y="244"/>
                  </a:cubicBezTo>
                  <a:cubicBezTo>
                    <a:pt x="457" y="663"/>
                    <a:pt x="1" y="2565"/>
                    <a:pt x="457" y="2984"/>
                  </a:cubicBezTo>
                  <a:cubicBezTo>
                    <a:pt x="501" y="3028"/>
                    <a:pt x="582" y="3051"/>
                    <a:pt x="687" y="3051"/>
                  </a:cubicBezTo>
                  <a:cubicBezTo>
                    <a:pt x="1036" y="3051"/>
                    <a:pt x="1655" y="2790"/>
                    <a:pt x="2093" y="2147"/>
                  </a:cubicBezTo>
                  <a:cubicBezTo>
                    <a:pt x="2321" y="1804"/>
                    <a:pt x="2626" y="1119"/>
                    <a:pt x="2245" y="511"/>
                  </a:cubicBezTo>
                  <a:cubicBezTo>
                    <a:pt x="2143" y="281"/>
                    <a:pt x="1836" y="1"/>
                    <a:pt x="1485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9" name="Google Shape;7399;p40"/>
            <p:cNvSpPr/>
            <p:nvPr/>
          </p:nvSpPr>
          <p:spPr>
            <a:xfrm>
              <a:off x="7447661" y="2848733"/>
              <a:ext cx="137595" cy="141265"/>
            </a:xfrm>
            <a:custGeom>
              <a:avLst/>
              <a:gdLst/>
              <a:ahLst/>
              <a:cxnLst/>
              <a:rect l="l" t="t" r="r" b="b"/>
              <a:pathLst>
                <a:path w="2512" h="2579" extrusionOk="0">
                  <a:moveTo>
                    <a:pt x="1053" y="0"/>
                  </a:moveTo>
                  <a:cubicBezTo>
                    <a:pt x="649" y="0"/>
                    <a:pt x="258" y="202"/>
                    <a:pt x="76" y="639"/>
                  </a:cubicBezTo>
                  <a:cubicBezTo>
                    <a:pt x="0" y="867"/>
                    <a:pt x="38" y="905"/>
                    <a:pt x="761" y="1019"/>
                  </a:cubicBezTo>
                  <a:cubicBezTo>
                    <a:pt x="1484" y="1095"/>
                    <a:pt x="1598" y="1057"/>
                    <a:pt x="1522" y="1247"/>
                  </a:cubicBezTo>
                  <a:cubicBezTo>
                    <a:pt x="1332" y="1780"/>
                    <a:pt x="1788" y="1628"/>
                    <a:pt x="1560" y="2236"/>
                  </a:cubicBezTo>
                  <a:cubicBezTo>
                    <a:pt x="1459" y="2481"/>
                    <a:pt x="1484" y="2579"/>
                    <a:pt x="1568" y="2579"/>
                  </a:cubicBezTo>
                  <a:cubicBezTo>
                    <a:pt x="1705" y="2579"/>
                    <a:pt x="2003" y="2316"/>
                    <a:pt x="2169" y="2008"/>
                  </a:cubicBezTo>
                  <a:cubicBezTo>
                    <a:pt x="2245" y="1932"/>
                    <a:pt x="2511" y="1438"/>
                    <a:pt x="2169" y="677"/>
                  </a:cubicBezTo>
                  <a:cubicBezTo>
                    <a:pt x="1950" y="240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0" name="Google Shape;7400;p40"/>
            <p:cNvSpPr/>
            <p:nvPr/>
          </p:nvSpPr>
          <p:spPr>
            <a:xfrm>
              <a:off x="7462231" y="2848733"/>
              <a:ext cx="123025" cy="141374"/>
            </a:xfrm>
            <a:custGeom>
              <a:avLst/>
              <a:gdLst/>
              <a:ahLst/>
              <a:cxnLst/>
              <a:rect l="l" t="t" r="r" b="b"/>
              <a:pathLst>
                <a:path w="2246" h="2581" extrusionOk="0">
                  <a:moveTo>
                    <a:pt x="800" y="0"/>
                  </a:moveTo>
                  <a:cubicBezTo>
                    <a:pt x="524" y="0"/>
                    <a:pt x="251" y="107"/>
                    <a:pt x="39" y="334"/>
                  </a:cubicBezTo>
                  <a:cubicBezTo>
                    <a:pt x="1" y="448"/>
                    <a:pt x="39" y="601"/>
                    <a:pt x="381" y="639"/>
                  </a:cubicBezTo>
                  <a:cubicBezTo>
                    <a:pt x="1218" y="791"/>
                    <a:pt x="1484" y="677"/>
                    <a:pt x="1522" y="1057"/>
                  </a:cubicBezTo>
                  <a:cubicBezTo>
                    <a:pt x="1598" y="1400"/>
                    <a:pt x="1294" y="1476"/>
                    <a:pt x="1446" y="1932"/>
                  </a:cubicBezTo>
                  <a:cubicBezTo>
                    <a:pt x="1598" y="2351"/>
                    <a:pt x="1104" y="2389"/>
                    <a:pt x="1218" y="2541"/>
                  </a:cubicBezTo>
                  <a:cubicBezTo>
                    <a:pt x="1232" y="2568"/>
                    <a:pt x="1255" y="2581"/>
                    <a:pt x="1286" y="2581"/>
                  </a:cubicBezTo>
                  <a:cubicBezTo>
                    <a:pt x="1425" y="2581"/>
                    <a:pt x="1709" y="2320"/>
                    <a:pt x="1865" y="2008"/>
                  </a:cubicBezTo>
                  <a:cubicBezTo>
                    <a:pt x="1903" y="1932"/>
                    <a:pt x="2245" y="1361"/>
                    <a:pt x="1865" y="677"/>
                  </a:cubicBezTo>
                  <a:cubicBezTo>
                    <a:pt x="1636" y="242"/>
                    <a:pt x="1215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1" name="Google Shape;7401;p40"/>
            <p:cNvSpPr/>
            <p:nvPr/>
          </p:nvSpPr>
          <p:spPr>
            <a:xfrm>
              <a:off x="7370701" y="3141946"/>
              <a:ext cx="77014" cy="598253"/>
            </a:xfrm>
            <a:custGeom>
              <a:avLst/>
              <a:gdLst/>
              <a:ahLst/>
              <a:cxnLst/>
              <a:rect l="l" t="t" r="r" b="b"/>
              <a:pathLst>
                <a:path w="1406" h="10922" extrusionOk="0">
                  <a:moveTo>
                    <a:pt x="422" y="0"/>
                  </a:moveTo>
                  <a:cubicBezTo>
                    <a:pt x="1" y="0"/>
                    <a:pt x="416" y="8829"/>
                    <a:pt x="416" y="8829"/>
                  </a:cubicBezTo>
                  <a:lnTo>
                    <a:pt x="1405" y="10922"/>
                  </a:lnTo>
                  <a:lnTo>
                    <a:pt x="720" y="878"/>
                  </a:lnTo>
                  <a:cubicBezTo>
                    <a:pt x="592" y="263"/>
                    <a:pt x="494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2" name="Google Shape;7402;p40"/>
            <p:cNvSpPr/>
            <p:nvPr/>
          </p:nvSpPr>
          <p:spPr>
            <a:xfrm>
              <a:off x="7261478" y="3052498"/>
              <a:ext cx="436283" cy="214663"/>
            </a:xfrm>
            <a:custGeom>
              <a:avLst/>
              <a:gdLst/>
              <a:ahLst/>
              <a:cxnLst/>
              <a:rect l="l" t="t" r="r" b="b"/>
              <a:pathLst>
                <a:path w="7965" h="3919" extrusionOk="0">
                  <a:moveTo>
                    <a:pt x="6343" y="0"/>
                  </a:moveTo>
                  <a:cubicBezTo>
                    <a:pt x="6091" y="0"/>
                    <a:pt x="5796" y="76"/>
                    <a:pt x="5530" y="305"/>
                  </a:cubicBezTo>
                  <a:cubicBezTo>
                    <a:pt x="4883" y="875"/>
                    <a:pt x="4312" y="2207"/>
                    <a:pt x="3095" y="2397"/>
                  </a:cubicBezTo>
                  <a:cubicBezTo>
                    <a:pt x="2949" y="2420"/>
                    <a:pt x="2813" y="2431"/>
                    <a:pt x="2686" y="2431"/>
                  </a:cubicBezTo>
                  <a:cubicBezTo>
                    <a:pt x="1786" y="2431"/>
                    <a:pt x="1336" y="1893"/>
                    <a:pt x="1002" y="1560"/>
                  </a:cubicBezTo>
                  <a:cubicBezTo>
                    <a:pt x="622" y="1180"/>
                    <a:pt x="622" y="875"/>
                    <a:pt x="394" y="685"/>
                  </a:cubicBezTo>
                  <a:cubicBezTo>
                    <a:pt x="347" y="638"/>
                    <a:pt x="298" y="615"/>
                    <a:pt x="255" y="615"/>
                  </a:cubicBezTo>
                  <a:cubicBezTo>
                    <a:pt x="88" y="615"/>
                    <a:pt x="1" y="956"/>
                    <a:pt x="394" y="1560"/>
                  </a:cubicBezTo>
                  <a:cubicBezTo>
                    <a:pt x="622" y="1940"/>
                    <a:pt x="1573" y="3919"/>
                    <a:pt x="3057" y="3919"/>
                  </a:cubicBezTo>
                  <a:cubicBezTo>
                    <a:pt x="4959" y="3919"/>
                    <a:pt x="7965" y="1065"/>
                    <a:pt x="6899" y="152"/>
                  </a:cubicBezTo>
                  <a:cubicBezTo>
                    <a:pt x="6804" y="76"/>
                    <a:pt x="6595" y="0"/>
                    <a:pt x="6343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3" name="Google Shape;7403;p40"/>
            <p:cNvSpPr/>
            <p:nvPr/>
          </p:nvSpPr>
          <p:spPr>
            <a:xfrm>
              <a:off x="7472639" y="3044555"/>
              <a:ext cx="235532" cy="191384"/>
            </a:xfrm>
            <a:custGeom>
              <a:avLst/>
              <a:gdLst/>
              <a:ahLst/>
              <a:cxnLst/>
              <a:rect l="l" t="t" r="r" b="b"/>
              <a:pathLst>
                <a:path w="4300" h="3494" extrusionOk="0">
                  <a:moveTo>
                    <a:pt x="2590" y="0"/>
                  </a:moveTo>
                  <a:cubicBezTo>
                    <a:pt x="2309" y="0"/>
                    <a:pt x="1951" y="107"/>
                    <a:pt x="1523" y="450"/>
                  </a:cubicBezTo>
                  <a:cubicBezTo>
                    <a:pt x="381" y="1325"/>
                    <a:pt x="1" y="1857"/>
                    <a:pt x="1" y="1857"/>
                  </a:cubicBezTo>
                  <a:cubicBezTo>
                    <a:pt x="1" y="1857"/>
                    <a:pt x="343" y="2770"/>
                    <a:pt x="1637" y="3493"/>
                  </a:cubicBezTo>
                  <a:cubicBezTo>
                    <a:pt x="1637" y="3493"/>
                    <a:pt x="4300" y="1248"/>
                    <a:pt x="3311" y="297"/>
                  </a:cubicBezTo>
                  <a:cubicBezTo>
                    <a:pt x="3311" y="297"/>
                    <a:pt x="3058" y="0"/>
                    <a:pt x="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4" name="Google Shape;7404;p40"/>
            <p:cNvSpPr/>
            <p:nvPr/>
          </p:nvSpPr>
          <p:spPr>
            <a:xfrm>
              <a:off x="6468217" y="3529976"/>
              <a:ext cx="569331" cy="372963"/>
            </a:xfrm>
            <a:custGeom>
              <a:avLst/>
              <a:gdLst/>
              <a:ahLst/>
              <a:cxnLst/>
              <a:rect l="l" t="t" r="r" b="b"/>
              <a:pathLst>
                <a:path w="10394" h="6809" extrusionOk="0">
                  <a:moveTo>
                    <a:pt x="9171" y="0"/>
                  </a:moveTo>
                  <a:cubicBezTo>
                    <a:pt x="9123" y="0"/>
                    <a:pt x="9071" y="11"/>
                    <a:pt x="9017" y="33"/>
                  </a:cubicBezTo>
                  <a:cubicBezTo>
                    <a:pt x="6515" y="1090"/>
                    <a:pt x="2977" y="1232"/>
                    <a:pt x="1253" y="1232"/>
                  </a:cubicBezTo>
                  <a:cubicBezTo>
                    <a:pt x="618" y="1232"/>
                    <a:pt x="229" y="1213"/>
                    <a:pt x="229" y="1213"/>
                  </a:cubicBezTo>
                  <a:lnTo>
                    <a:pt x="229" y="1213"/>
                  </a:lnTo>
                  <a:lnTo>
                    <a:pt x="1674" y="2696"/>
                  </a:lnTo>
                  <a:lnTo>
                    <a:pt x="77" y="3876"/>
                  </a:lnTo>
                  <a:lnTo>
                    <a:pt x="761" y="4408"/>
                  </a:lnTo>
                  <a:lnTo>
                    <a:pt x="0" y="5398"/>
                  </a:lnTo>
                  <a:cubicBezTo>
                    <a:pt x="0" y="5398"/>
                    <a:pt x="752" y="5319"/>
                    <a:pt x="1864" y="5319"/>
                  </a:cubicBezTo>
                  <a:cubicBezTo>
                    <a:pt x="3756" y="5319"/>
                    <a:pt x="6691" y="5545"/>
                    <a:pt x="8751" y="6767"/>
                  </a:cubicBezTo>
                  <a:cubicBezTo>
                    <a:pt x="8793" y="6795"/>
                    <a:pt x="8834" y="6809"/>
                    <a:pt x="8875" y="6809"/>
                  </a:cubicBezTo>
                  <a:cubicBezTo>
                    <a:pt x="9797" y="6809"/>
                    <a:pt x="10393" y="0"/>
                    <a:pt x="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5" name="Google Shape;7405;p40"/>
            <p:cNvSpPr/>
            <p:nvPr/>
          </p:nvSpPr>
          <p:spPr>
            <a:xfrm>
              <a:off x="5846020" y="3507189"/>
              <a:ext cx="786843" cy="406047"/>
            </a:xfrm>
            <a:custGeom>
              <a:avLst/>
              <a:gdLst/>
              <a:ahLst/>
              <a:cxnLst/>
              <a:rect l="l" t="t" r="r" b="b"/>
              <a:pathLst>
                <a:path w="14365" h="7413" extrusionOk="0">
                  <a:moveTo>
                    <a:pt x="1547" y="0"/>
                  </a:moveTo>
                  <a:cubicBezTo>
                    <a:pt x="554" y="0"/>
                    <a:pt x="1" y="7412"/>
                    <a:pt x="1163" y="7412"/>
                  </a:cubicBezTo>
                  <a:cubicBezTo>
                    <a:pt x="1211" y="7412"/>
                    <a:pt x="1262" y="7399"/>
                    <a:pt x="1316" y="7373"/>
                  </a:cubicBezTo>
                  <a:cubicBezTo>
                    <a:pt x="4740" y="5775"/>
                    <a:pt x="13109" y="5737"/>
                    <a:pt x="13109" y="5737"/>
                  </a:cubicBezTo>
                  <a:lnTo>
                    <a:pt x="14251" y="3987"/>
                  </a:lnTo>
                  <a:lnTo>
                    <a:pt x="14365" y="3074"/>
                  </a:lnTo>
                  <a:lnTo>
                    <a:pt x="13794" y="2313"/>
                  </a:lnTo>
                  <a:lnTo>
                    <a:pt x="13528" y="1591"/>
                  </a:lnTo>
                  <a:cubicBezTo>
                    <a:pt x="13528" y="1591"/>
                    <a:pt x="12768" y="1628"/>
                    <a:pt x="11614" y="1628"/>
                  </a:cubicBezTo>
                  <a:cubicBezTo>
                    <a:pt x="8886" y="1628"/>
                    <a:pt x="3957" y="1421"/>
                    <a:pt x="1658" y="31"/>
                  </a:cubicBezTo>
                  <a:cubicBezTo>
                    <a:pt x="1621" y="10"/>
                    <a:pt x="1583" y="0"/>
                    <a:pt x="1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6" name="Google Shape;7406;p40"/>
            <p:cNvSpPr/>
            <p:nvPr/>
          </p:nvSpPr>
          <p:spPr>
            <a:xfrm>
              <a:off x="6843321" y="3431051"/>
              <a:ext cx="358448" cy="548462"/>
            </a:xfrm>
            <a:custGeom>
              <a:avLst/>
              <a:gdLst/>
              <a:ahLst/>
              <a:cxnLst/>
              <a:rect l="l" t="t" r="r" b="b"/>
              <a:pathLst>
                <a:path w="6544" h="10013" extrusionOk="0">
                  <a:moveTo>
                    <a:pt x="3413" y="1"/>
                  </a:moveTo>
                  <a:cubicBezTo>
                    <a:pt x="2003" y="1"/>
                    <a:pt x="812" y="1025"/>
                    <a:pt x="609" y="2410"/>
                  </a:cubicBezTo>
                  <a:cubicBezTo>
                    <a:pt x="457" y="3323"/>
                    <a:pt x="1408" y="3970"/>
                    <a:pt x="1332" y="4845"/>
                  </a:cubicBezTo>
                  <a:cubicBezTo>
                    <a:pt x="1294" y="5568"/>
                    <a:pt x="381" y="5948"/>
                    <a:pt x="229" y="6633"/>
                  </a:cubicBezTo>
                  <a:cubicBezTo>
                    <a:pt x="0" y="8231"/>
                    <a:pt x="1028" y="9676"/>
                    <a:pt x="2625" y="9981"/>
                  </a:cubicBezTo>
                  <a:cubicBezTo>
                    <a:pt x="2771" y="10002"/>
                    <a:pt x="2916" y="10012"/>
                    <a:pt x="3059" y="10012"/>
                  </a:cubicBezTo>
                  <a:cubicBezTo>
                    <a:pt x="4451" y="10012"/>
                    <a:pt x="5694" y="9033"/>
                    <a:pt x="5935" y="7584"/>
                  </a:cubicBezTo>
                  <a:cubicBezTo>
                    <a:pt x="6087" y="6709"/>
                    <a:pt x="5783" y="5834"/>
                    <a:pt x="5212" y="5187"/>
                  </a:cubicBezTo>
                  <a:cubicBezTo>
                    <a:pt x="5783" y="4731"/>
                    <a:pt x="6164" y="4084"/>
                    <a:pt x="6316" y="3361"/>
                  </a:cubicBezTo>
                  <a:cubicBezTo>
                    <a:pt x="6544" y="1801"/>
                    <a:pt x="5517" y="318"/>
                    <a:pt x="3957" y="51"/>
                  </a:cubicBezTo>
                  <a:cubicBezTo>
                    <a:pt x="3773" y="17"/>
                    <a:pt x="3591" y="1"/>
                    <a:pt x="3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7" name="Google Shape;7407;p40"/>
            <p:cNvSpPr/>
            <p:nvPr/>
          </p:nvSpPr>
          <p:spPr>
            <a:xfrm>
              <a:off x="5709683" y="3427984"/>
              <a:ext cx="325144" cy="548900"/>
            </a:xfrm>
            <a:custGeom>
              <a:avLst/>
              <a:gdLst/>
              <a:ahLst/>
              <a:cxnLst/>
              <a:rect l="l" t="t" r="r" b="b"/>
              <a:pathLst>
                <a:path w="5936" h="10021" extrusionOk="0">
                  <a:moveTo>
                    <a:pt x="2918" y="0"/>
                  </a:moveTo>
                  <a:cubicBezTo>
                    <a:pt x="1497" y="0"/>
                    <a:pt x="277" y="1010"/>
                    <a:pt x="0" y="2428"/>
                  </a:cubicBezTo>
                  <a:lnTo>
                    <a:pt x="0" y="2808"/>
                  </a:lnTo>
                  <a:cubicBezTo>
                    <a:pt x="638" y="2128"/>
                    <a:pt x="1207" y="1875"/>
                    <a:pt x="1676" y="1875"/>
                  </a:cubicBezTo>
                  <a:cubicBezTo>
                    <a:pt x="2466" y="1875"/>
                    <a:pt x="2972" y="2592"/>
                    <a:pt x="3044" y="3189"/>
                  </a:cubicBezTo>
                  <a:cubicBezTo>
                    <a:pt x="3158" y="4216"/>
                    <a:pt x="2055" y="3912"/>
                    <a:pt x="3234" y="6385"/>
                  </a:cubicBezTo>
                  <a:cubicBezTo>
                    <a:pt x="4033" y="8096"/>
                    <a:pt x="3044" y="9352"/>
                    <a:pt x="2321" y="9999"/>
                  </a:cubicBezTo>
                  <a:cubicBezTo>
                    <a:pt x="2433" y="10013"/>
                    <a:pt x="2545" y="10021"/>
                    <a:pt x="2656" y="10021"/>
                  </a:cubicBezTo>
                  <a:cubicBezTo>
                    <a:pt x="3967" y="10021"/>
                    <a:pt x="5116" y="9008"/>
                    <a:pt x="5327" y="7640"/>
                  </a:cubicBezTo>
                  <a:cubicBezTo>
                    <a:pt x="5479" y="6727"/>
                    <a:pt x="5174" y="5890"/>
                    <a:pt x="4604" y="5243"/>
                  </a:cubicBezTo>
                  <a:cubicBezTo>
                    <a:pt x="5174" y="4787"/>
                    <a:pt x="5555" y="4140"/>
                    <a:pt x="5707" y="3379"/>
                  </a:cubicBezTo>
                  <a:cubicBezTo>
                    <a:pt x="5935" y="1781"/>
                    <a:pt x="4908" y="336"/>
                    <a:pt x="3348" y="31"/>
                  </a:cubicBezTo>
                  <a:cubicBezTo>
                    <a:pt x="3203" y="10"/>
                    <a:pt x="3059" y="0"/>
                    <a:pt x="2918" y="0"/>
                  </a:cubicBezTo>
                  <a:close/>
                </a:path>
              </a:pathLst>
            </a:custGeom>
            <a:solidFill>
              <a:srgbClr val="E1F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8" name="Google Shape;7408;p40"/>
            <p:cNvSpPr/>
            <p:nvPr/>
          </p:nvSpPr>
          <p:spPr>
            <a:xfrm>
              <a:off x="5676325" y="3431654"/>
              <a:ext cx="358502" cy="549941"/>
            </a:xfrm>
            <a:custGeom>
              <a:avLst/>
              <a:gdLst/>
              <a:ahLst/>
              <a:cxnLst/>
              <a:rect l="l" t="t" r="r" b="b"/>
              <a:pathLst>
                <a:path w="6545" h="10040" extrusionOk="0">
                  <a:moveTo>
                    <a:pt x="3469" y="1"/>
                  </a:moveTo>
                  <a:cubicBezTo>
                    <a:pt x="2036" y="1"/>
                    <a:pt x="815" y="1034"/>
                    <a:pt x="609" y="2437"/>
                  </a:cubicBezTo>
                  <a:cubicBezTo>
                    <a:pt x="457" y="3350"/>
                    <a:pt x="1408" y="4035"/>
                    <a:pt x="1332" y="4872"/>
                  </a:cubicBezTo>
                  <a:cubicBezTo>
                    <a:pt x="1294" y="5595"/>
                    <a:pt x="381" y="5975"/>
                    <a:pt x="229" y="6698"/>
                  </a:cubicBezTo>
                  <a:cubicBezTo>
                    <a:pt x="1" y="8258"/>
                    <a:pt x="1028" y="9741"/>
                    <a:pt x="2588" y="10008"/>
                  </a:cubicBezTo>
                  <a:cubicBezTo>
                    <a:pt x="2737" y="10029"/>
                    <a:pt x="2885" y="10039"/>
                    <a:pt x="3032" y="10039"/>
                  </a:cubicBezTo>
                  <a:cubicBezTo>
                    <a:pt x="4452" y="10039"/>
                    <a:pt x="5694" y="9063"/>
                    <a:pt x="5936" y="7649"/>
                  </a:cubicBezTo>
                  <a:cubicBezTo>
                    <a:pt x="6088" y="6736"/>
                    <a:pt x="5783" y="5861"/>
                    <a:pt x="5213" y="5214"/>
                  </a:cubicBezTo>
                  <a:cubicBezTo>
                    <a:pt x="5783" y="4796"/>
                    <a:pt x="6164" y="4111"/>
                    <a:pt x="6316" y="3350"/>
                  </a:cubicBezTo>
                  <a:cubicBezTo>
                    <a:pt x="6544" y="1790"/>
                    <a:pt x="5517" y="307"/>
                    <a:pt x="3957" y="40"/>
                  </a:cubicBezTo>
                  <a:cubicBezTo>
                    <a:pt x="3793" y="13"/>
                    <a:pt x="363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9" name="Google Shape;7409;p40"/>
            <p:cNvSpPr/>
            <p:nvPr/>
          </p:nvSpPr>
          <p:spPr>
            <a:xfrm>
              <a:off x="7438070" y="3936059"/>
              <a:ext cx="97061" cy="29579"/>
            </a:xfrm>
            <a:custGeom>
              <a:avLst/>
              <a:gdLst/>
              <a:ahLst/>
              <a:cxnLst/>
              <a:rect l="l" t="t" r="r" b="b"/>
              <a:pathLst>
                <a:path w="1772" h="540" extrusionOk="0">
                  <a:moveTo>
                    <a:pt x="1750" y="1"/>
                  </a:moveTo>
                  <a:cubicBezTo>
                    <a:pt x="1750" y="1"/>
                    <a:pt x="1455" y="148"/>
                    <a:pt x="1135" y="148"/>
                  </a:cubicBezTo>
                  <a:cubicBezTo>
                    <a:pt x="995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57" y="381"/>
                  </a:cubicBezTo>
                  <a:cubicBezTo>
                    <a:pt x="654" y="464"/>
                    <a:pt x="931" y="539"/>
                    <a:pt x="1178" y="539"/>
                  </a:cubicBezTo>
                  <a:cubicBezTo>
                    <a:pt x="1500" y="539"/>
                    <a:pt x="1772" y="410"/>
                    <a:pt x="1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0" name="Google Shape;7410;p40"/>
            <p:cNvSpPr/>
            <p:nvPr/>
          </p:nvSpPr>
          <p:spPr>
            <a:xfrm>
              <a:off x="7681876" y="3925298"/>
              <a:ext cx="99143" cy="27661"/>
            </a:xfrm>
            <a:custGeom>
              <a:avLst/>
              <a:gdLst/>
              <a:ahLst/>
              <a:cxnLst/>
              <a:rect l="l" t="t" r="r" b="b"/>
              <a:pathLst>
                <a:path w="1810" h="505" extrusionOk="0">
                  <a:moveTo>
                    <a:pt x="1788" y="1"/>
                  </a:moveTo>
                  <a:cubicBezTo>
                    <a:pt x="1788" y="1"/>
                    <a:pt x="1475" y="148"/>
                    <a:pt x="1144" y="148"/>
                  </a:cubicBezTo>
                  <a:cubicBezTo>
                    <a:pt x="999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95" y="343"/>
                  </a:cubicBezTo>
                  <a:cubicBezTo>
                    <a:pt x="680" y="427"/>
                    <a:pt x="962" y="504"/>
                    <a:pt x="1216" y="504"/>
                  </a:cubicBezTo>
                  <a:cubicBezTo>
                    <a:pt x="1535" y="504"/>
                    <a:pt x="1809" y="382"/>
                    <a:pt x="1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11" name="Google Shape;7411;p40"/>
          <p:cNvSpPr/>
          <p:nvPr/>
        </p:nvSpPr>
        <p:spPr>
          <a:xfrm>
            <a:off x="5139499" y="4240642"/>
            <a:ext cx="182972" cy="18297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7412" name="Google Shape;7412;p40"/>
          <p:cNvSpPr txBox="1"/>
          <p:nvPr/>
        </p:nvSpPr>
        <p:spPr>
          <a:xfrm>
            <a:off x="4528500" y="3532650"/>
            <a:ext cx="3628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using a cosine function to smooth the beam profile</a:t>
            </a:r>
            <a:endParaRPr sz="17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7" name="Google Shape;7417;p41"/>
          <p:cNvSpPr txBox="1">
            <a:spLocks noGrp="1"/>
          </p:cNvSpPr>
          <p:nvPr>
            <p:ph type="title"/>
          </p:nvPr>
        </p:nvSpPr>
        <p:spPr>
          <a:xfrm flipH="1">
            <a:off x="3449874" y="2930275"/>
            <a:ext cx="559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Transmit Delays</a:t>
            </a:r>
            <a:endParaRPr/>
          </a:p>
        </p:txBody>
      </p:sp>
      <p:sp>
        <p:nvSpPr>
          <p:cNvPr id="7418" name="Google Shape;7418;p41"/>
          <p:cNvSpPr txBox="1">
            <a:spLocks noGrp="1"/>
          </p:cNvSpPr>
          <p:nvPr>
            <p:ph type="title" idx="2"/>
          </p:nvPr>
        </p:nvSpPr>
        <p:spPr>
          <a:xfrm flipH="1">
            <a:off x="5819227" y="1283725"/>
            <a:ext cx="1818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7419" name="Google Shape;7419;p41"/>
          <p:cNvGrpSpPr/>
          <p:nvPr/>
        </p:nvGrpSpPr>
        <p:grpSpPr>
          <a:xfrm flipH="1">
            <a:off x="469075" y="1174834"/>
            <a:ext cx="3287909" cy="2823173"/>
            <a:chOff x="5676325" y="2156425"/>
            <a:chExt cx="2125620" cy="1825170"/>
          </a:xfrm>
        </p:grpSpPr>
        <p:sp>
          <p:nvSpPr>
            <p:cNvPr id="7420" name="Google Shape;7420;p41"/>
            <p:cNvSpPr/>
            <p:nvPr/>
          </p:nvSpPr>
          <p:spPr>
            <a:xfrm>
              <a:off x="7142232" y="3011526"/>
              <a:ext cx="422151" cy="262920"/>
            </a:xfrm>
            <a:custGeom>
              <a:avLst/>
              <a:gdLst/>
              <a:ahLst/>
              <a:cxnLst/>
              <a:rect l="l" t="t" r="r" b="b"/>
              <a:pathLst>
                <a:path w="7707" h="4800" extrusionOk="0">
                  <a:moveTo>
                    <a:pt x="6310" y="0"/>
                  </a:moveTo>
                  <a:cubicBezTo>
                    <a:pt x="6014" y="0"/>
                    <a:pt x="5497" y="136"/>
                    <a:pt x="5196" y="558"/>
                  </a:cubicBezTo>
                  <a:cubicBezTo>
                    <a:pt x="4701" y="1281"/>
                    <a:pt x="4511" y="2765"/>
                    <a:pt x="3446" y="3259"/>
                  </a:cubicBezTo>
                  <a:cubicBezTo>
                    <a:pt x="3074" y="3439"/>
                    <a:pt x="2750" y="3506"/>
                    <a:pt x="2466" y="3506"/>
                  </a:cubicBezTo>
                  <a:cubicBezTo>
                    <a:pt x="1907" y="3506"/>
                    <a:pt x="1504" y="3245"/>
                    <a:pt x="1201" y="3069"/>
                  </a:cubicBezTo>
                  <a:cubicBezTo>
                    <a:pt x="707" y="2841"/>
                    <a:pt x="630" y="2498"/>
                    <a:pt x="326" y="2384"/>
                  </a:cubicBezTo>
                  <a:cubicBezTo>
                    <a:pt x="292" y="2369"/>
                    <a:pt x="260" y="2362"/>
                    <a:pt x="231" y="2362"/>
                  </a:cubicBezTo>
                  <a:cubicBezTo>
                    <a:pt x="35" y="2362"/>
                    <a:pt x="0" y="2691"/>
                    <a:pt x="630" y="3221"/>
                  </a:cubicBezTo>
                  <a:cubicBezTo>
                    <a:pt x="938" y="3460"/>
                    <a:pt x="2132" y="4800"/>
                    <a:pt x="3390" y="4800"/>
                  </a:cubicBezTo>
                  <a:cubicBezTo>
                    <a:pt x="3535" y="4800"/>
                    <a:pt x="3681" y="4782"/>
                    <a:pt x="3826" y="4743"/>
                  </a:cubicBezTo>
                  <a:cubicBezTo>
                    <a:pt x="5652" y="4210"/>
                    <a:pt x="7707" y="596"/>
                    <a:pt x="6489" y="25"/>
                  </a:cubicBezTo>
                  <a:cubicBezTo>
                    <a:pt x="6450" y="10"/>
                    <a:pt x="6388" y="0"/>
                    <a:pt x="6310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1" name="Google Shape;7421;p41"/>
            <p:cNvSpPr/>
            <p:nvPr/>
          </p:nvSpPr>
          <p:spPr>
            <a:xfrm>
              <a:off x="7362211" y="3003254"/>
              <a:ext cx="214663" cy="203489"/>
            </a:xfrm>
            <a:custGeom>
              <a:avLst/>
              <a:gdLst/>
              <a:ahLst/>
              <a:cxnLst/>
              <a:rect l="l" t="t" r="r" b="b"/>
              <a:pathLst>
                <a:path w="3919" h="3715" extrusionOk="0">
                  <a:moveTo>
                    <a:pt x="2208" y="0"/>
                  </a:moveTo>
                  <a:cubicBezTo>
                    <a:pt x="1897" y="0"/>
                    <a:pt x="1472" y="148"/>
                    <a:pt x="1028" y="747"/>
                  </a:cubicBezTo>
                  <a:cubicBezTo>
                    <a:pt x="191" y="1888"/>
                    <a:pt x="0" y="2573"/>
                    <a:pt x="0" y="2573"/>
                  </a:cubicBezTo>
                  <a:cubicBezTo>
                    <a:pt x="0" y="2573"/>
                    <a:pt x="571" y="3334"/>
                    <a:pt x="1979" y="3714"/>
                  </a:cubicBezTo>
                  <a:cubicBezTo>
                    <a:pt x="1979" y="3676"/>
                    <a:pt x="3919" y="747"/>
                    <a:pt x="2702" y="138"/>
                  </a:cubicBezTo>
                  <a:cubicBezTo>
                    <a:pt x="2702" y="138"/>
                    <a:pt x="250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2" name="Google Shape;7422;p41"/>
            <p:cNvSpPr/>
            <p:nvPr/>
          </p:nvSpPr>
          <p:spPr>
            <a:xfrm>
              <a:off x="5986848" y="2156425"/>
              <a:ext cx="1350368" cy="1777558"/>
            </a:xfrm>
            <a:custGeom>
              <a:avLst/>
              <a:gdLst/>
              <a:ahLst/>
              <a:cxnLst/>
              <a:rect l="l" t="t" r="r" b="b"/>
              <a:pathLst>
                <a:path w="24653" h="32452" extrusionOk="0">
                  <a:moveTo>
                    <a:pt x="989" y="0"/>
                  </a:moveTo>
                  <a:cubicBezTo>
                    <a:pt x="457" y="0"/>
                    <a:pt x="0" y="419"/>
                    <a:pt x="0" y="989"/>
                  </a:cubicBezTo>
                  <a:lnTo>
                    <a:pt x="0" y="31425"/>
                  </a:lnTo>
                  <a:cubicBezTo>
                    <a:pt x="0" y="31957"/>
                    <a:pt x="419" y="32452"/>
                    <a:pt x="989" y="32452"/>
                  </a:cubicBezTo>
                  <a:lnTo>
                    <a:pt x="23664" y="32452"/>
                  </a:lnTo>
                  <a:cubicBezTo>
                    <a:pt x="24196" y="32452"/>
                    <a:pt x="24653" y="31995"/>
                    <a:pt x="24653" y="31425"/>
                  </a:cubicBezTo>
                  <a:lnTo>
                    <a:pt x="24653" y="989"/>
                  </a:lnTo>
                  <a:cubicBezTo>
                    <a:pt x="24653" y="495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3" name="Google Shape;7423;p41"/>
            <p:cNvSpPr/>
            <p:nvPr/>
          </p:nvSpPr>
          <p:spPr>
            <a:xfrm>
              <a:off x="5986848" y="2156425"/>
              <a:ext cx="1354531" cy="206337"/>
            </a:xfrm>
            <a:custGeom>
              <a:avLst/>
              <a:gdLst/>
              <a:ahLst/>
              <a:cxnLst/>
              <a:rect l="l" t="t" r="r" b="b"/>
              <a:pathLst>
                <a:path w="24729" h="3767" extrusionOk="0">
                  <a:moveTo>
                    <a:pt x="989" y="0"/>
                  </a:moveTo>
                  <a:cubicBezTo>
                    <a:pt x="419" y="0"/>
                    <a:pt x="0" y="495"/>
                    <a:pt x="0" y="989"/>
                  </a:cubicBezTo>
                  <a:lnTo>
                    <a:pt x="0" y="3767"/>
                  </a:lnTo>
                  <a:lnTo>
                    <a:pt x="24729" y="3767"/>
                  </a:lnTo>
                  <a:lnTo>
                    <a:pt x="24729" y="989"/>
                  </a:lnTo>
                  <a:cubicBezTo>
                    <a:pt x="24653" y="419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4" name="Google Shape;7424;p41"/>
            <p:cNvSpPr/>
            <p:nvPr/>
          </p:nvSpPr>
          <p:spPr>
            <a:xfrm>
              <a:off x="5982685" y="3719335"/>
              <a:ext cx="1354531" cy="216745"/>
            </a:xfrm>
            <a:custGeom>
              <a:avLst/>
              <a:gdLst/>
              <a:ahLst/>
              <a:cxnLst/>
              <a:rect l="l" t="t" r="r" b="b"/>
              <a:pathLst>
                <a:path w="24729" h="3957" extrusionOk="0">
                  <a:moveTo>
                    <a:pt x="0" y="0"/>
                  </a:moveTo>
                  <a:lnTo>
                    <a:pt x="0" y="2968"/>
                  </a:lnTo>
                  <a:cubicBezTo>
                    <a:pt x="76" y="3462"/>
                    <a:pt x="495" y="3957"/>
                    <a:pt x="1065" y="3957"/>
                  </a:cubicBezTo>
                  <a:lnTo>
                    <a:pt x="23740" y="3957"/>
                  </a:lnTo>
                  <a:cubicBezTo>
                    <a:pt x="24310" y="3957"/>
                    <a:pt x="24729" y="3462"/>
                    <a:pt x="24729" y="2968"/>
                  </a:cubicBezTo>
                  <a:lnTo>
                    <a:pt x="24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5" name="Google Shape;7425;p41"/>
            <p:cNvSpPr/>
            <p:nvPr/>
          </p:nvSpPr>
          <p:spPr>
            <a:xfrm>
              <a:off x="6126472" y="2225168"/>
              <a:ext cx="1071125" cy="64689"/>
            </a:xfrm>
            <a:custGeom>
              <a:avLst/>
              <a:gdLst/>
              <a:ahLst/>
              <a:cxnLst/>
              <a:rect l="l" t="t" r="r" b="b"/>
              <a:pathLst>
                <a:path w="19555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9555" y="1180"/>
                  </a:lnTo>
                  <a:lnTo>
                    <a:pt x="19555" y="1"/>
                  </a:lnTo>
                  <a:close/>
                </a:path>
              </a:pathLst>
            </a:custGeom>
            <a:solidFill>
              <a:srgbClr val="46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6" name="Google Shape;7426;p41"/>
            <p:cNvSpPr/>
            <p:nvPr/>
          </p:nvSpPr>
          <p:spPr>
            <a:xfrm>
              <a:off x="6341247" y="2372350"/>
              <a:ext cx="600060" cy="1201161"/>
            </a:xfrm>
            <a:custGeom>
              <a:avLst/>
              <a:gdLst/>
              <a:ahLst/>
              <a:cxnLst/>
              <a:rect l="l" t="t" r="r" b="b"/>
              <a:pathLst>
                <a:path w="10955" h="21929" extrusionOk="0">
                  <a:moveTo>
                    <a:pt x="3652" y="1"/>
                  </a:moveTo>
                  <a:cubicBezTo>
                    <a:pt x="3354" y="1"/>
                    <a:pt x="3067" y="274"/>
                    <a:pt x="2927" y="585"/>
                  </a:cubicBezTo>
                  <a:cubicBezTo>
                    <a:pt x="2585" y="1422"/>
                    <a:pt x="2927" y="7471"/>
                    <a:pt x="2927" y="8689"/>
                  </a:cubicBezTo>
                  <a:cubicBezTo>
                    <a:pt x="2927" y="9055"/>
                    <a:pt x="2835" y="9218"/>
                    <a:pt x="2714" y="9218"/>
                  </a:cubicBezTo>
                  <a:cubicBezTo>
                    <a:pt x="2494" y="9218"/>
                    <a:pt x="2177" y="8685"/>
                    <a:pt x="2128" y="7852"/>
                  </a:cubicBezTo>
                  <a:cubicBezTo>
                    <a:pt x="2128" y="7281"/>
                    <a:pt x="2395" y="4504"/>
                    <a:pt x="1329" y="4466"/>
                  </a:cubicBezTo>
                  <a:cubicBezTo>
                    <a:pt x="1322" y="4466"/>
                    <a:pt x="1314" y="4466"/>
                    <a:pt x="1307" y="4466"/>
                  </a:cubicBezTo>
                  <a:cubicBezTo>
                    <a:pt x="260" y="4466"/>
                    <a:pt x="0" y="7148"/>
                    <a:pt x="378" y="9792"/>
                  </a:cubicBezTo>
                  <a:cubicBezTo>
                    <a:pt x="683" y="12151"/>
                    <a:pt x="1786" y="12722"/>
                    <a:pt x="2851" y="14662"/>
                  </a:cubicBezTo>
                  <a:cubicBezTo>
                    <a:pt x="3561" y="15975"/>
                    <a:pt x="3311" y="21162"/>
                    <a:pt x="3274" y="21852"/>
                  </a:cubicBezTo>
                  <a:lnTo>
                    <a:pt x="8634" y="21852"/>
                  </a:lnTo>
                  <a:cubicBezTo>
                    <a:pt x="8634" y="21852"/>
                    <a:pt x="8291" y="18352"/>
                    <a:pt x="9319" y="14548"/>
                  </a:cubicBezTo>
                  <a:cubicBezTo>
                    <a:pt x="10308" y="10743"/>
                    <a:pt x="10954" y="6444"/>
                    <a:pt x="10954" y="4961"/>
                  </a:cubicBezTo>
                  <a:cubicBezTo>
                    <a:pt x="10954" y="4205"/>
                    <a:pt x="10698" y="3814"/>
                    <a:pt x="10421" y="3814"/>
                  </a:cubicBezTo>
                  <a:cubicBezTo>
                    <a:pt x="10154" y="3814"/>
                    <a:pt x="9868" y="4176"/>
                    <a:pt x="9775" y="4923"/>
                  </a:cubicBezTo>
                  <a:cubicBezTo>
                    <a:pt x="9585" y="6444"/>
                    <a:pt x="9090" y="6863"/>
                    <a:pt x="9090" y="6863"/>
                  </a:cubicBezTo>
                  <a:cubicBezTo>
                    <a:pt x="9626" y="2890"/>
                    <a:pt x="9117" y="1792"/>
                    <a:pt x="8559" y="1792"/>
                  </a:cubicBezTo>
                  <a:cubicBezTo>
                    <a:pt x="8444" y="1792"/>
                    <a:pt x="8326" y="1839"/>
                    <a:pt x="8215" y="1917"/>
                  </a:cubicBezTo>
                  <a:cubicBezTo>
                    <a:pt x="7492" y="2374"/>
                    <a:pt x="7150" y="6330"/>
                    <a:pt x="7150" y="6330"/>
                  </a:cubicBezTo>
                  <a:cubicBezTo>
                    <a:pt x="7150" y="6330"/>
                    <a:pt x="7112" y="5493"/>
                    <a:pt x="7150" y="2754"/>
                  </a:cubicBezTo>
                  <a:cubicBezTo>
                    <a:pt x="7177" y="838"/>
                    <a:pt x="6693" y="64"/>
                    <a:pt x="6220" y="64"/>
                  </a:cubicBezTo>
                  <a:cubicBezTo>
                    <a:pt x="6036" y="64"/>
                    <a:pt x="5854" y="182"/>
                    <a:pt x="5704" y="395"/>
                  </a:cubicBezTo>
                  <a:cubicBezTo>
                    <a:pt x="5134" y="1156"/>
                    <a:pt x="5210" y="6140"/>
                    <a:pt x="5210" y="6140"/>
                  </a:cubicBezTo>
                  <a:cubicBezTo>
                    <a:pt x="5210" y="6140"/>
                    <a:pt x="4639" y="5189"/>
                    <a:pt x="4601" y="2412"/>
                  </a:cubicBezTo>
                  <a:cubicBezTo>
                    <a:pt x="4534" y="569"/>
                    <a:pt x="4081" y="1"/>
                    <a:pt x="3652" y="1"/>
                  </a:cubicBezTo>
                  <a:close/>
                  <a:moveTo>
                    <a:pt x="3270" y="21852"/>
                  </a:moveTo>
                  <a:lnTo>
                    <a:pt x="3270" y="21928"/>
                  </a:lnTo>
                  <a:cubicBezTo>
                    <a:pt x="3270" y="21928"/>
                    <a:pt x="3271" y="21902"/>
                    <a:pt x="3274" y="218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7" name="Google Shape;7427;p41"/>
            <p:cNvSpPr/>
            <p:nvPr/>
          </p:nvSpPr>
          <p:spPr>
            <a:xfrm>
              <a:off x="6525074" y="3138440"/>
              <a:ext cx="149481" cy="437159"/>
            </a:xfrm>
            <a:custGeom>
              <a:avLst/>
              <a:gdLst/>
              <a:ahLst/>
              <a:cxnLst/>
              <a:rect l="l" t="t" r="r" b="b"/>
              <a:pathLst>
                <a:path w="2729" h="7981" extrusionOk="0">
                  <a:moveTo>
                    <a:pt x="472" y="0"/>
                  </a:moveTo>
                  <a:cubicBezTo>
                    <a:pt x="206" y="0"/>
                    <a:pt x="0" y="412"/>
                    <a:pt x="294" y="1323"/>
                  </a:cubicBezTo>
                  <a:cubicBezTo>
                    <a:pt x="636" y="2502"/>
                    <a:pt x="712" y="7942"/>
                    <a:pt x="712" y="7942"/>
                  </a:cubicBezTo>
                  <a:lnTo>
                    <a:pt x="712" y="7980"/>
                  </a:lnTo>
                  <a:lnTo>
                    <a:pt x="2158" y="7980"/>
                  </a:lnTo>
                  <a:cubicBezTo>
                    <a:pt x="2158" y="7980"/>
                    <a:pt x="2082" y="3415"/>
                    <a:pt x="2348" y="2958"/>
                  </a:cubicBezTo>
                  <a:cubicBezTo>
                    <a:pt x="2577" y="2464"/>
                    <a:pt x="2729" y="1703"/>
                    <a:pt x="1854" y="1323"/>
                  </a:cubicBezTo>
                  <a:cubicBezTo>
                    <a:pt x="1017" y="1018"/>
                    <a:pt x="1093" y="371"/>
                    <a:pt x="712" y="105"/>
                  </a:cubicBezTo>
                  <a:cubicBezTo>
                    <a:pt x="635" y="36"/>
                    <a:pt x="551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8" name="Google Shape;7428;p41"/>
            <p:cNvSpPr/>
            <p:nvPr/>
          </p:nvSpPr>
          <p:spPr>
            <a:xfrm>
              <a:off x="6555749" y="3060933"/>
              <a:ext cx="156328" cy="84682"/>
            </a:xfrm>
            <a:custGeom>
              <a:avLst/>
              <a:gdLst/>
              <a:ahLst/>
              <a:cxnLst/>
              <a:rect l="l" t="t" r="r" b="b"/>
              <a:pathLst>
                <a:path w="2854" h="1546" extrusionOk="0">
                  <a:moveTo>
                    <a:pt x="1299" y="1"/>
                  </a:moveTo>
                  <a:cubicBezTo>
                    <a:pt x="1012" y="1"/>
                    <a:pt x="770" y="53"/>
                    <a:pt x="685" y="189"/>
                  </a:cubicBezTo>
                  <a:cubicBezTo>
                    <a:pt x="685" y="189"/>
                    <a:pt x="0" y="988"/>
                    <a:pt x="685" y="1330"/>
                  </a:cubicBezTo>
                  <a:cubicBezTo>
                    <a:pt x="977" y="1484"/>
                    <a:pt x="1199" y="1546"/>
                    <a:pt x="1394" y="1546"/>
                  </a:cubicBezTo>
                  <a:cubicBezTo>
                    <a:pt x="1630" y="1546"/>
                    <a:pt x="1825" y="1455"/>
                    <a:pt x="2055" y="1330"/>
                  </a:cubicBezTo>
                  <a:cubicBezTo>
                    <a:pt x="2473" y="1102"/>
                    <a:pt x="2854" y="379"/>
                    <a:pt x="2359" y="189"/>
                  </a:cubicBezTo>
                  <a:cubicBezTo>
                    <a:pt x="2084" y="83"/>
                    <a:pt x="1657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9" name="Google Shape;7429;p41"/>
            <p:cNvSpPr/>
            <p:nvPr/>
          </p:nvSpPr>
          <p:spPr>
            <a:xfrm>
              <a:off x="6524472" y="2728008"/>
              <a:ext cx="135513" cy="320160"/>
            </a:xfrm>
            <a:custGeom>
              <a:avLst/>
              <a:gdLst/>
              <a:ahLst/>
              <a:cxnLst/>
              <a:rect l="l" t="t" r="r" b="b"/>
              <a:pathLst>
                <a:path w="2474" h="5845" extrusionOk="0">
                  <a:moveTo>
                    <a:pt x="1234" y="0"/>
                  </a:moveTo>
                  <a:cubicBezTo>
                    <a:pt x="951" y="0"/>
                    <a:pt x="588" y="176"/>
                    <a:pt x="381" y="218"/>
                  </a:cubicBezTo>
                  <a:cubicBezTo>
                    <a:pt x="1" y="332"/>
                    <a:pt x="495" y="1131"/>
                    <a:pt x="762" y="2044"/>
                  </a:cubicBezTo>
                  <a:cubicBezTo>
                    <a:pt x="1028" y="2919"/>
                    <a:pt x="1256" y="5734"/>
                    <a:pt x="1256" y="5734"/>
                  </a:cubicBezTo>
                  <a:cubicBezTo>
                    <a:pt x="1256" y="5817"/>
                    <a:pt x="1331" y="5844"/>
                    <a:pt x="1443" y="5844"/>
                  </a:cubicBezTo>
                  <a:cubicBezTo>
                    <a:pt x="1639" y="5844"/>
                    <a:pt x="1951" y="5758"/>
                    <a:pt x="2169" y="5734"/>
                  </a:cubicBezTo>
                  <a:cubicBezTo>
                    <a:pt x="2474" y="5658"/>
                    <a:pt x="1598" y="1511"/>
                    <a:pt x="1637" y="560"/>
                  </a:cubicBezTo>
                  <a:cubicBezTo>
                    <a:pt x="1654" y="125"/>
                    <a:pt x="1473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0" name="Google Shape;7430;p41"/>
            <p:cNvSpPr/>
            <p:nvPr/>
          </p:nvSpPr>
          <p:spPr>
            <a:xfrm>
              <a:off x="6512859" y="2655759"/>
              <a:ext cx="82546" cy="66004"/>
            </a:xfrm>
            <a:custGeom>
              <a:avLst/>
              <a:gdLst/>
              <a:ahLst/>
              <a:cxnLst/>
              <a:rect l="l" t="t" r="r" b="b"/>
              <a:pathLst>
                <a:path w="1507" h="1205" extrusionOk="0">
                  <a:moveTo>
                    <a:pt x="1152" y="1"/>
                  </a:moveTo>
                  <a:cubicBezTo>
                    <a:pt x="1044" y="1"/>
                    <a:pt x="861" y="143"/>
                    <a:pt x="541" y="143"/>
                  </a:cubicBezTo>
                  <a:cubicBezTo>
                    <a:pt x="486" y="143"/>
                    <a:pt x="428" y="139"/>
                    <a:pt x="365" y="129"/>
                  </a:cubicBezTo>
                  <a:cubicBezTo>
                    <a:pt x="356" y="126"/>
                    <a:pt x="347" y="125"/>
                    <a:pt x="339" y="125"/>
                  </a:cubicBezTo>
                  <a:cubicBezTo>
                    <a:pt x="126" y="125"/>
                    <a:pt x="0" y="1010"/>
                    <a:pt x="403" y="1156"/>
                  </a:cubicBezTo>
                  <a:cubicBezTo>
                    <a:pt x="504" y="1190"/>
                    <a:pt x="606" y="1205"/>
                    <a:pt x="703" y="1205"/>
                  </a:cubicBezTo>
                  <a:cubicBezTo>
                    <a:pt x="1045" y="1205"/>
                    <a:pt x="1341" y="1021"/>
                    <a:pt x="1430" y="814"/>
                  </a:cubicBezTo>
                  <a:cubicBezTo>
                    <a:pt x="1506" y="585"/>
                    <a:pt x="1468" y="167"/>
                    <a:pt x="1202" y="15"/>
                  </a:cubicBezTo>
                  <a:cubicBezTo>
                    <a:pt x="1187" y="5"/>
                    <a:pt x="1171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1" name="Google Shape;7431;p41"/>
            <p:cNvSpPr/>
            <p:nvPr/>
          </p:nvSpPr>
          <p:spPr>
            <a:xfrm>
              <a:off x="6514831" y="2582469"/>
              <a:ext cx="76411" cy="66497"/>
            </a:xfrm>
            <a:custGeom>
              <a:avLst/>
              <a:gdLst/>
              <a:ahLst/>
              <a:cxnLst/>
              <a:rect l="l" t="t" r="r" b="b"/>
              <a:pathLst>
                <a:path w="1395" h="1214" extrusionOk="0">
                  <a:moveTo>
                    <a:pt x="924" y="1"/>
                  </a:moveTo>
                  <a:cubicBezTo>
                    <a:pt x="795" y="1"/>
                    <a:pt x="661" y="147"/>
                    <a:pt x="512" y="147"/>
                  </a:cubicBezTo>
                  <a:cubicBezTo>
                    <a:pt x="490" y="147"/>
                    <a:pt x="466" y="143"/>
                    <a:pt x="443" y="135"/>
                  </a:cubicBezTo>
                  <a:cubicBezTo>
                    <a:pt x="426" y="129"/>
                    <a:pt x="410" y="126"/>
                    <a:pt x="395" y="126"/>
                  </a:cubicBezTo>
                  <a:cubicBezTo>
                    <a:pt x="123" y="126"/>
                    <a:pt x="1" y="1015"/>
                    <a:pt x="253" y="1087"/>
                  </a:cubicBezTo>
                  <a:cubicBezTo>
                    <a:pt x="399" y="1111"/>
                    <a:pt x="671" y="1214"/>
                    <a:pt x="898" y="1214"/>
                  </a:cubicBezTo>
                  <a:cubicBezTo>
                    <a:pt x="1024" y="1214"/>
                    <a:pt x="1136" y="1182"/>
                    <a:pt x="1204" y="1087"/>
                  </a:cubicBezTo>
                  <a:cubicBezTo>
                    <a:pt x="1394" y="782"/>
                    <a:pt x="1242" y="212"/>
                    <a:pt x="1052" y="59"/>
                  </a:cubicBezTo>
                  <a:cubicBezTo>
                    <a:pt x="1009" y="17"/>
                    <a:pt x="967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2" name="Google Shape;7432;p41"/>
            <p:cNvSpPr/>
            <p:nvPr/>
          </p:nvSpPr>
          <p:spPr>
            <a:xfrm>
              <a:off x="6518337" y="2510658"/>
              <a:ext cx="58281" cy="60526"/>
            </a:xfrm>
            <a:custGeom>
              <a:avLst/>
              <a:gdLst/>
              <a:ahLst/>
              <a:cxnLst/>
              <a:rect l="l" t="t" r="r" b="b"/>
              <a:pathLst>
                <a:path w="1064" h="1105" extrusionOk="0">
                  <a:moveTo>
                    <a:pt x="759" y="1"/>
                  </a:moveTo>
                  <a:cubicBezTo>
                    <a:pt x="689" y="1"/>
                    <a:pt x="522" y="195"/>
                    <a:pt x="287" y="195"/>
                  </a:cubicBezTo>
                  <a:cubicBezTo>
                    <a:pt x="267" y="195"/>
                    <a:pt x="247" y="194"/>
                    <a:pt x="227" y="191"/>
                  </a:cubicBezTo>
                  <a:cubicBezTo>
                    <a:pt x="221" y="190"/>
                    <a:pt x="216" y="190"/>
                    <a:pt x="211" y="190"/>
                  </a:cubicBezTo>
                  <a:cubicBezTo>
                    <a:pt x="0" y="190"/>
                    <a:pt x="41" y="953"/>
                    <a:pt x="227" y="990"/>
                  </a:cubicBezTo>
                  <a:cubicBezTo>
                    <a:pt x="360" y="1066"/>
                    <a:pt x="522" y="1104"/>
                    <a:pt x="664" y="1104"/>
                  </a:cubicBezTo>
                  <a:cubicBezTo>
                    <a:pt x="807" y="1104"/>
                    <a:pt x="931" y="1066"/>
                    <a:pt x="988" y="990"/>
                  </a:cubicBezTo>
                  <a:cubicBezTo>
                    <a:pt x="1064" y="876"/>
                    <a:pt x="797" y="39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3" name="Google Shape;7433;p41"/>
            <p:cNvSpPr/>
            <p:nvPr/>
          </p:nvSpPr>
          <p:spPr>
            <a:xfrm>
              <a:off x="6520309" y="2413322"/>
              <a:ext cx="48750" cy="83915"/>
            </a:xfrm>
            <a:custGeom>
              <a:avLst/>
              <a:gdLst/>
              <a:ahLst/>
              <a:cxnLst/>
              <a:rect l="l" t="t" r="r" b="b"/>
              <a:pathLst>
                <a:path w="890" h="1532" extrusionOk="0">
                  <a:moveTo>
                    <a:pt x="488" y="0"/>
                  </a:moveTo>
                  <a:cubicBezTo>
                    <a:pt x="444" y="0"/>
                    <a:pt x="396" y="32"/>
                    <a:pt x="343" y="104"/>
                  </a:cubicBezTo>
                  <a:cubicBezTo>
                    <a:pt x="153" y="370"/>
                    <a:pt x="1" y="1207"/>
                    <a:pt x="153" y="1359"/>
                  </a:cubicBezTo>
                  <a:cubicBezTo>
                    <a:pt x="284" y="1491"/>
                    <a:pt x="416" y="1531"/>
                    <a:pt x="547" y="1531"/>
                  </a:cubicBezTo>
                  <a:cubicBezTo>
                    <a:pt x="606" y="1531"/>
                    <a:pt x="665" y="1523"/>
                    <a:pt x="723" y="1511"/>
                  </a:cubicBezTo>
                  <a:cubicBezTo>
                    <a:pt x="890" y="1511"/>
                    <a:pt x="794" y="0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4" name="Google Shape;7434;p41"/>
            <p:cNvSpPr/>
            <p:nvPr/>
          </p:nvSpPr>
          <p:spPr>
            <a:xfrm>
              <a:off x="6649524" y="2721544"/>
              <a:ext cx="91748" cy="323118"/>
            </a:xfrm>
            <a:custGeom>
              <a:avLst/>
              <a:gdLst/>
              <a:ahLst/>
              <a:cxnLst/>
              <a:rect l="l" t="t" r="r" b="b"/>
              <a:pathLst>
                <a:path w="1675" h="5899" extrusionOk="0">
                  <a:moveTo>
                    <a:pt x="1018" y="1"/>
                  </a:moveTo>
                  <a:cubicBezTo>
                    <a:pt x="808" y="1"/>
                    <a:pt x="526" y="163"/>
                    <a:pt x="343" y="183"/>
                  </a:cubicBezTo>
                  <a:cubicBezTo>
                    <a:pt x="0" y="298"/>
                    <a:pt x="381" y="1096"/>
                    <a:pt x="533" y="2010"/>
                  </a:cubicBezTo>
                  <a:cubicBezTo>
                    <a:pt x="723" y="2961"/>
                    <a:pt x="723" y="5776"/>
                    <a:pt x="723" y="5776"/>
                  </a:cubicBezTo>
                  <a:cubicBezTo>
                    <a:pt x="723" y="5869"/>
                    <a:pt x="793" y="5899"/>
                    <a:pt x="891" y="5899"/>
                  </a:cubicBezTo>
                  <a:cubicBezTo>
                    <a:pt x="1033" y="5899"/>
                    <a:pt x="1235" y="5836"/>
                    <a:pt x="1370" y="5814"/>
                  </a:cubicBezTo>
                  <a:cubicBezTo>
                    <a:pt x="1674" y="5700"/>
                    <a:pt x="1218" y="1515"/>
                    <a:pt x="1294" y="564"/>
                  </a:cubicBezTo>
                  <a:cubicBezTo>
                    <a:pt x="1329" y="122"/>
                    <a:pt x="1201" y="1"/>
                    <a:pt x="1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5" name="Google Shape;7435;p41"/>
            <p:cNvSpPr/>
            <p:nvPr/>
          </p:nvSpPr>
          <p:spPr>
            <a:xfrm>
              <a:off x="6646348" y="2650938"/>
              <a:ext cx="65730" cy="62827"/>
            </a:xfrm>
            <a:custGeom>
              <a:avLst/>
              <a:gdLst/>
              <a:ahLst/>
              <a:cxnLst/>
              <a:rect l="l" t="t" r="r" b="b"/>
              <a:pathLst>
                <a:path w="1200" h="1147" extrusionOk="0">
                  <a:moveTo>
                    <a:pt x="946" y="0"/>
                  </a:moveTo>
                  <a:cubicBezTo>
                    <a:pt x="857" y="0"/>
                    <a:pt x="731" y="108"/>
                    <a:pt x="539" y="108"/>
                  </a:cubicBezTo>
                  <a:cubicBezTo>
                    <a:pt x="475" y="108"/>
                    <a:pt x="404" y="96"/>
                    <a:pt x="325" y="65"/>
                  </a:cubicBezTo>
                  <a:cubicBezTo>
                    <a:pt x="315" y="59"/>
                    <a:pt x="305" y="56"/>
                    <a:pt x="295" y="56"/>
                  </a:cubicBezTo>
                  <a:cubicBezTo>
                    <a:pt x="120" y="56"/>
                    <a:pt x="0" y="984"/>
                    <a:pt x="325" y="1092"/>
                  </a:cubicBezTo>
                  <a:cubicBezTo>
                    <a:pt x="401" y="1130"/>
                    <a:pt x="482" y="1147"/>
                    <a:pt x="562" y="1147"/>
                  </a:cubicBezTo>
                  <a:cubicBezTo>
                    <a:pt x="803" y="1147"/>
                    <a:pt x="1038" y="997"/>
                    <a:pt x="1124" y="826"/>
                  </a:cubicBezTo>
                  <a:cubicBezTo>
                    <a:pt x="1200" y="597"/>
                    <a:pt x="1162" y="141"/>
                    <a:pt x="1009" y="27"/>
                  </a:cubicBezTo>
                  <a:cubicBezTo>
                    <a:pt x="991" y="8"/>
                    <a:pt x="970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6" name="Google Shape;7436;p41"/>
            <p:cNvSpPr/>
            <p:nvPr/>
          </p:nvSpPr>
          <p:spPr>
            <a:xfrm>
              <a:off x="6649963" y="2577704"/>
              <a:ext cx="57952" cy="63539"/>
            </a:xfrm>
            <a:custGeom>
              <a:avLst/>
              <a:gdLst/>
              <a:ahLst/>
              <a:cxnLst/>
              <a:rect l="l" t="t" r="r" b="b"/>
              <a:pathLst>
                <a:path w="1058" h="1160" extrusionOk="0">
                  <a:moveTo>
                    <a:pt x="758" y="0"/>
                  </a:moveTo>
                  <a:cubicBezTo>
                    <a:pt x="669" y="0"/>
                    <a:pt x="560" y="84"/>
                    <a:pt x="447" y="84"/>
                  </a:cubicBezTo>
                  <a:cubicBezTo>
                    <a:pt x="423" y="84"/>
                    <a:pt x="398" y="80"/>
                    <a:pt x="373" y="70"/>
                  </a:cubicBezTo>
                  <a:cubicBezTo>
                    <a:pt x="363" y="64"/>
                    <a:pt x="353" y="61"/>
                    <a:pt x="343" y="61"/>
                  </a:cubicBezTo>
                  <a:cubicBezTo>
                    <a:pt x="163" y="61"/>
                    <a:pt x="0" y="985"/>
                    <a:pt x="144" y="1021"/>
                  </a:cubicBezTo>
                  <a:cubicBezTo>
                    <a:pt x="273" y="1047"/>
                    <a:pt x="488" y="1159"/>
                    <a:pt x="673" y="1159"/>
                  </a:cubicBezTo>
                  <a:cubicBezTo>
                    <a:pt x="762" y="1159"/>
                    <a:pt x="844" y="1133"/>
                    <a:pt x="905" y="1059"/>
                  </a:cubicBezTo>
                  <a:cubicBezTo>
                    <a:pt x="1058" y="831"/>
                    <a:pt x="943" y="222"/>
                    <a:pt x="867" y="70"/>
                  </a:cubicBezTo>
                  <a:cubicBezTo>
                    <a:pt x="836" y="18"/>
                    <a:pt x="799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7" name="Google Shape;7437;p41"/>
            <p:cNvSpPr/>
            <p:nvPr/>
          </p:nvSpPr>
          <p:spPr>
            <a:xfrm>
              <a:off x="6659932" y="2508358"/>
              <a:ext cx="45901" cy="58938"/>
            </a:xfrm>
            <a:custGeom>
              <a:avLst/>
              <a:gdLst/>
              <a:ahLst/>
              <a:cxnLst/>
              <a:rect l="l" t="t" r="r" b="b"/>
              <a:pathLst>
                <a:path w="838" h="1076" extrusionOk="0">
                  <a:moveTo>
                    <a:pt x="560" y="0"/>
                  </a:moveTo>
                  <a:cubicBezTo>
                    <a:pt x="514" y="0"/>
                    <a:pt x="390" y="161"/>
                    <a:pt x="234" y="161"/>
                  </a:cubicBezTo>
                  <a:cubicBezTo>
                    <a:pt x="220" y="161"/>
                    <a:pt x="205" y="160"/>
                    <a:pt x="191" y="157"/>
                  </a:cubicBezTo>
                  <a:cubicBezTo>
                    <a:pt x="182" y="153"/>
                    <a:pt x="174" y="152"/>
                    <a:pt x="166" y="152"/>
                  </a:cubicBezTo>
                  <a:cubicBezTo>
                    <a:pt x="1" y="152"/>
                    <a:pt x="7" y="883"/>
                    <a:pt x="153" y="956"/>
                  </a:cubicBezTo>
                  <a:cubicBezTo>
                    <a:pt x="275" y="1037"/>
                    <a:pt x="419" y="1075"/>
                    <a:pt x="533" y="1075"/>
                  </a:cubicBezTo>
                  <a:cubicBezTo>
                    <a:pt x="631" y="1075"/>
                    <a:pt x="706" y="1047"/>
                    <a:pt x="723" y="994"/>
                  </a:cubicBezTo>
                  <a:cubicBezTo>
                    <a:pt x="837" y="842"/>
                    <a:pt x="647" y="43"/>
                    <a:pt x="571" y="5"/>
                  </a:cubicBezTo>
                  <a:cubicBezTo>
                    <a:pt x="568" y="2"/>
                    <a:pt x="5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8" name="Google Shape;7438;p41"/>
            <p:cNvSpPr/>
            <p:nvPr/>
          </p:nvSpPr>
          <p:spPr>
            <a:xfrm>
              <a:off x="6664095" y="2409050"/>
              <a:ext cx="37466" cy="82929"/>
            </a:xfrm>
            <a:custGeom>
              <a:avLst/>
              <a:gdLst/>
              <a:ahLst/>
              <a:cxnLst/>
              <a:rect l="l" t="t" r="r" b="b"/>
              <a:pathLst>
                <a:path w="684" h="1514" extrusionOk="0">
                  <a:moveTo>
                    <a:pt x="433" y="1"/>
                  </a:moveTo>
                  <a:cubicBezTo>
                    <a:pt x="396" y="1"/>
                    <a:pt x="354" y="33"/>
                    <a:pt x="305" y="106"/>
                  </a:cubicBezTo>
                  <a:cubicBezTo>
                    <a:pt x="115" y="334"/>
                    <a:pt x="1" y="1133"/>
                    <a:pt x="115" y="1323"/>
                  </a:cubicBezTo>
                  <a:cubicBezTo>
                    <a:pt x="267" y="1513"/>
                    <a:pt x="419" y="1513"/>
                    <a:pt x="571" y="1513"/>
                  </a:cubicBezTo>
                  <a:cubicBezTo>
                    <a:pt x="671" y="1480"/>
                    <a:pt x="68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9" name="Google Shape;7439;p41"/>
            <p:cNvSpPr/>
            <p:nvPr/>
          </p:nvSpPr>
          <p:spPr>
            <a:xfrm>
              <a:off x="6749545" y="2774129"/>
              <a:ext cx="78766" cy="275244"/>
            </a:xfrm>
            <a:custGeom>
              <a:avLst/>
              <a:gdLst/>
              <a:ahLst/>
              <a:cxnLst/>
              <a:rect l="l" t="t" r="r" b="b"/>
              <a:pathLst>
                <a:path w="1438" h="5025" extrusionOk="0">
                  <a:moveTo>
                    <a:pt x="965" y="0"/>
                  </a:moveTo>
                  <a:cubicBezTo>
                    <a:pt x="757" y="0"/>
                    <a:pt x="516" y="60"/>
                    <a:pt x="381" y="60"/>
                  </a:cubicBezTo>
                  <a:cubicBezTo>
                    <a:pt x="0" y="60"/>
                    <a:pt x="267" y="783"/>
                    <a:pt x="343" y="1620"/>
                  </a:cubicBezTo>
                  <a:cubicBezTo>
                    <a:pt x="381" y="2419"/>
                    <a:pt x="38" y="4816"/>
                    <a:pt x="38" y="4816"/>
                  </a:cubicBezTo>
                  <a:cubicBezTo>
                    <a:pt x="38" y="4978"/>
                    <a:pt x="154" y="5025"/>
                    <a:pt x="343" y="5025"/>
                  </a:cubicBezTo>
                  <a:cubicBezTo>
                    <a:pt x="420" y="5025"/>
                    <a:pt x="510" y="5017"/>
                    <a:pt x="609" y="5006"/>
                  </a:cubicBezTo>
                  <a:cubicBezTo>
                    <a:pt x="913" y="5006"/>
                    <a:pt x="1142" y="1278"/>
                    <a:pt x="1332" y="517"/>
                  </a:cubicBezTo>
                  <a:cubicBezTo>
                    <a:pt x="1438" y="94"/>
                    <a:pt x="122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0" name="Google Shape;7440;p41"/>
            <p:cNvSpPr/>
            <p:nvPr/>
          </p:nvSpPr>
          <p:spPr>
            <a:xfrm>
              <a:off x="6748230" y="2710425"/>
              <a:ext cx="72193" cy="56418"/>
            </a:xfrm>
            <a:custGeom>
              <a:avLst/>
              <a:gdLst/>
              <a:ahLst/>
              <a:cxnLst/>
              <a:rect l="l" t="t" r="r" b="b"/>
              <a:pathLst>
                <a:path w="1318" h="1030" extrusionOk="0">
                  <a:moveTo>
                    <a:pt x="417" y="1"/>
                  </a:moveTo>
                  <a:cubicBezTo>
                    <a:pt x="230" y="1"/>
                    <a:pt x="0" y="737"/>
                    <a:pt x="291" y="919"/>
                  </a:cubicBezTo>
                  <a:cubicBezTo>
                    <a:pt x="429" y="996"/>
                    <a:pt x="580" y="1029"/>
                    <a:pt x="718" y="1029"/>
                  </a:cubicBezTo>
                  <a:cubicBezTo>
                    <a:pt x="921" y="1029"/>
                    <a:pt x="1098" y="956"/>
                    <a:pt x="1166" y="843"/>
                  </a:cubicBezTo>
                  <a:cubicBezTo>
                    <a:pt x="1242" y="653"/>
                    <a:pt x="1318" y="310"/>
                    <a:pt x="1166" y="120"/>
                  </a:cubicBezTo>
                  <a:cubicBezTo>
                    <a:pt x="1128" y="69"/>
                    <a:pt x="1073" y="57"/>
                    <a:pt x="1004" y="57"/>
                  </a:cubicBezTo>
                  <a:cubicBezTo>
                    <a:pt x="935" y="57"/>
                    <a:pt x="852" y="69"/>
                    <a:pt x="757" y="69"/>
                  </a:cubicBezTo>
                  <a:cubicBezTo>
                    <a:pt x="663" y="69"/>
                    <a:pt x="557" y="57"/>
                    <a:pt x="443" y="6"/>
                  </a:cubicBezTo>
                  <a:cubicBezTo>
                    <a:pt x="434" y="3"/>
                    <a:pt x="426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1" name="Google Shape;7441;p41"/>
            <p:cNvSpPr/>
            <p:nvPr/>
          </p:nvSpPr>
          <p:spPr>
            <a:xfrm>
              <a:off x="6760664" y="2647597"/>
              <a:ext cx="61841" cy="54665"/>
            </a:xfrm>
            <a:custGeom>
              <a:avLst/>
              <a:gdLst/>
              <a:ahLst/>
              <a:cxnLst/>
              <a:rect l="l" t="t" r="r" b="b"/>
              <a:pathLst>
                <a:path w="1129" h="998" extrusionOk="0">
                  <a:moveTo>
                    <a:pt x="481" y="1"/>
                  </a:moveTo>
                  <a:cubicBezTo>
                    <a:pt x="287" y="1"/>
                    <a:pt x="0" y="701"/>
                    <a:pt x="178" y="773"/>
                  </a:cubicBezTo>
                  <a:cubicBezTo>
                    <a:pt x="316" y="855"/>
                    <a:pt x="553" y="998"/>
                    <a:pt x="746" y="998"/>
                  </a:cubicBezTo>
                  <a:cubicBezTo>
                    <a:pt x="819" y="998"/>
                    <a:pt x="886" y="977"/>
                    <a:pt x="939" y="925"/>
                  </a:cubicBezTo>
                  <a:cubicBezTo>
                    <a:pt x="1129" y="734"/>
                    <a:pt x="1129" y="202"/>
                    <a:pt x="1015" y="88"/>
                  </a:cubicBezTo>
                  <a:cubicBezTo>
                    <a:pt x="994" y="46"/>
                    <a:pt x="961" y="33"/>
                    <a:pt x="921" y="33"/>
                  </a:cubicBezTo>
                  <a:cubicBezTo>
                    <a:pt x="856" y="33"/>
                    <a:pt x="771" y="67"/>
                    <a:pt x="683" y="67"/>
                  </a:cubicBezTo>
                  <a:cubicBezTo>
                    <a:pt x="628" y="67"/>
                    <a:pt x="573" y="54"/>
                    <a:pt x="520" y="12"/>
                  </a:cubicBezTo>
                  <a:cubicBezTo>
                    <a:pt x="508" y="4"/>
                    <a:pt x="494" y="1"/>
                    <a:pt x="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2" name="Google Shape;7442;p41"/>
            <p:cNvSpPr/>
            <p:nvPr/>
          </p:nvSpPr>
          <p:spPr>
            <a:xfrm>
              <a:off x="6780986" y="2591507"/>
              <a:ext cx="45737" cy="48914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703" y="1"/>
                  </a:moveTo>
                  <a:cubicBezTo>
                    <a:pt x="608" y="1"/>
                    <a:pt x="480" y="54"/>
                    <a:pt x="347" y="54"/>
                  </a:cubicBezTo>
                  <a:cubicBezTo>
                    <a:pt x="319" y="54"/>
                    <a:pt x="291" y="52"/>
                    <a:pt x="263" y="47"/>
                  </a:cubicBezTo>
                  <a:cubicBezTo>
                    <a:pt x="258" y="45"/>
                    <a:pt x="253" y="45"/>
                    <a:pt x="247" y="45"/>
                  </a:cubicBezTo>
                  <a:cubicBezTo>
                    <a:pt x="69" y="45"/>
                    <a:pt x="0" y="657"/>
                    <a:pt x="111" y="731"/>
                  </a:cubicBezTo>
                  <a:cubicBezTo>
                    <a:pt x="300" y="812"/>
                    <a:pt x="488" y="893"/>
                    <a:pt x="622" y="893"/>
                  </a:cubicBezTo>
                  <a:cubicBezTo>
                    <a:pt x="678" y="893"/>
                    <a:pt x="725" y="879"/>
                    <a:pt x="758" y="845"/>
                  </a:cubicBezTo>
                  <a:cubicBezTo>
                    <a:pt x="834" y="769"/>
                    <a:pt x="796" y="8"/>
                    <a:pt x="758" y="8"/>
                  </a:cubicBezTo>
                  <a:cubicBezTo>
                    <a:pt x="741" y="3"/>
                    <a:pt x="72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3" name="Google Shape;7443;p41"/>
            <p:cNvSpPr/>
            <p:nvPr/>
          </p:nvSpPr>
          <p:spPr>
            <a:xfrm>
              <a:off x="6780822" y="2506441"/>
              <a:ext cx="42451" cy="69017"/>
            </a:xfrm>
            <a:custGeom>
              <a:avLst/>
              <a:gdLst/>
              <a:ahLst/>
              <a:cxnLst/>
              <a:rect l="l" t="t" r="r" b="b"/>
              <a:pathLst>
                <a:path w="775" h="1260" extrusionOk="0">
                  <a:moveTo>
                    <a:pt x="464" y="0"/>
                  </a:moveTo>
                  <a:cubicBezTo>
                    <a:pt x="428" y="0"/>
                    <a:pt x="387" y="24"/>
                    <a:pt x="342" y="78"/>
                  </a:cubicBezTo>
                  <a:cubicBezTo>
                    <a:pt x="152" y="268"/>
                    <a:pt x="0" y="991"/>
                    <a:pt x="152" y="1143"/>
                  </a:cubicBezTo>
                  <a:cubicBezTo>
                    <a:pt x="266" y="1257"/>
                    <a:pt x="457" y="1257"/>
                    <a:pt x="609" y="1257"/>
                  </a:cubicBezTo>
                  <a:cubicBezTo>
                    <a:pt x="613" y="1259"/>
                    <a:pt x="617" y="1260"/>
                    <a:pt x="621" y="1260"/>
                  </a:cubicBezTo>
                  <a:cubicBezTo>
                    <a:pt x="774" y="1260"/>
                    <a:pt x="730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4" name="Google Shape;7444;p41"/>
            <p:cNvSpPr/>
            <p:nvPr/>
          </p:nvSpPr>
          <p:spPr>
            <a:xfrm>
              <a:off x="6695372" y="3086787"/>
              <a:ext cx="156328" cy="84573"/>
            </a:xfrm>
            <a:custGeom>
              <a:avLst/>
              <a:gdLst/>
              <a:ahLst/>
              <a:cxnLst/>
              <a:rect l="l" t="t" r="r" b="b"/>
              <a:pathLst>
                <a:path w="2854" h="1544" extrusionOk="0">
                  <a:moveTo>
                    <a:pt x="1527" y="1"/>
                  </a:moveTo>
                  <a:cubicBezTo>
                    <a:pt x="1174" y="1"/>
                    <a:pt x="762" y="70"/>
                    <a:pt x="495" y="173"/>
                  </a:cubicBezTo>
                  <a:cubicBezTo>
                    <a:pt x="0" y="363"/>
                    <a:pt x="381" y="1086"/>
                    <a:pt x="799" y="1314"/>
                  </a:cubicBezTo>
                  <a:cubicBezTo>
                    <a:pt x="1021" y="1456"/>
                    <a:pt x="1211" y="1544"/>
                    <a:pt x="1438" y="1544"/>
                  </a:cubicBezTo>
                  <a:cubicBezTo>
                    <a:pt x="1637" y="1544"/>
                    <a:pt x="1865" y="1475"/>
                    <a:pt x="2169" y="1314"/>
                  </a:cubicBezTo>
                  <a:cubicBezTo>
                    <a:pt x="2854" y="1010"/>
                    <a:pt x="2169" y="173"/>
                    <a:pt x="2169" y="173"/>
                  </a:cubicBezTo>
                  <a:cubicBezTo>
                    <a:pt x="2081" y="51"/>
                    <a:pt x="1826" y="1"/>
                    <a:pt x="1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5" name="Google Shape;7445;p41"/>
            <p:cNvSpPr/>
            <p:nvPr/>
          </p:nvSpPr>
          <p:spPr>
            <a:xfrm>
              <a:off x="6780822" y="2848459"/>
              <a:ext cx="118807" cy="227700"/>
            </a:xfrm>
            <a:custGeom>
              <a:avLst/>
              <a:gdLst/>
              <a:ahLst/>
              <a:cxnLst/>
              <a:rect l="l" t="t" r="r" b="b"/>
              <a:pathLst>
                <a:path w="2169" h="4157" extrusionOk="0">
                  <a:moveTo>
                    <a:pt x="1276" y="0"/>
                  </a:moveTo>
                  <a:cubicBezTo>
                    <a:pt x="1153" y="0"/>
                    <a:pt x="1057" y="83"/>
                    <a:pt x="1027" y="339"/>
                  </a:cubicBezTo>
                  <a:cubicBezTo>
                    <a:pt x="989" y="1024"/>
                    <a:pt x="0" y="3877"/>
                    <a:pt x="228" y="3953"/>
                  </a:cubicBezTo>
                  <a:cubicBezTo>
                    <a:pt x="355" y="4055"/>
                    <a:pt x="567" y="4156"/>
                    <a:pt x="705" y="4156"/>
                  </a:cubicBezTo>
                  <a:cubicBezTo>
                    <a:pt x="774" y="4156"/>
                    <a:pt x="824" y="4131"/>
                    <a:pt x="837" y="4068"/>
                  </a:cubicBezTo>
                  <a:cubicBezTo>
                    <a:pt x="837" y="4068"/>
                    <a:pt x="1217" y="2127"/>
                    <a:pt x="1522" y="1481"/>
                  </a:cubicBezTo>
                  <a:cubicBezTo>
                    <a:pt x="1788" y="872"/>
                    <a:pt x="2169" y="339"/>
                    <a:pt x="1902" y="263"/>
                  </a:cubicBezTo>
                  <a:cubicBezTo>
                    <a:pt x="1718" y="194"/>
                    <a:pt x="1465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6" name="Google Shape;7446;p41"/>
            <p:cNvSpPr/>
            <p:nvPr/>
          </p:nvSpPr>
          <p:spPr>
            <a:xfrm>
              <a:off x="6853728" y="2802174"/>
              <a:ext cx="56309" cy="50557"/>
            </a:xfrm>
            <a:custGeom>
              <a:avLst/>
              <a:gdLst/>
              <a:ahLst/>
              <a:cxnLst/>
              <a:rect l="l" t="t" r="r" b="b"/>
              <a:pathLst>
                <a:path w="1028" h="923" extrusionOk="0">
                  <a:moveTo>
                    <a:pt x="264" y="1"/>
                  </a:moveTo>
                  <a:cubicBezTo>
                    <a:pt x="252" y="1"/>
                    <a:pt x="241" y="2"/>
                    <a:pt x="229" y="5"/>
                  </a:cubicBezTo>
                  <a:cubicBezTo>
                    <a:pt x="77" y="119"/>
                    <a:pt x="1" y="385"/>
                    <a:pt x="39" y="576"/>
                  </a:cubicBezTo>
                  <a:cubicBezTo>
                    <a:pt x="73" y="749"/>
                    <a:pt x="362" y="923"/>
                    <a:pt x="614" y="923"/>
                  </a:cubicBezTo>
                  <a:cubicBezTo>
                    <a:pt x="638" y="923"/>
                    <a:pt x="662" y="921"/>
                    <a:pt x="685" y="918"/>
                  </a:cubicBezTo>
                  <a:cubicBezTo>
                    <a:pt x="1028" y="804"/>
                    <a:pt x="1028" y="157"/>
                    <a:pt x="838" y="157"/>
                  </a:cubicBezTo>
                  <a:cubicBezTo>
                    <a:pt x="814" y="160"/>
                    <a:pt x="791" y="161"/>
                    <a:pt x="770" y="161"/>
                  </a:cubicBezTo>
                  <a:cubicBezTo>
                    <a:pt x="531" y="161"/>
                    <a:pt x="394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7" name="Google Shape;7447;p41"/>
            <p:cNvSpPr/>
            <p:nvPr/>
          </p:nvSpPr>
          <p:spPr>
            <a:xfrm>
              <a:off x="6866217" y="2751561"/>
              <a:ext cx="47983" cy="48312"/>
            </a:xfrm>
            <a:custGeom>
              <a:avLst/>
              <a:gdLst/>
              <a:ahLst/>
              <a:cxnLst/>
              <a:rect l="l" t="t" r="r" b="b"/>
              <a:pathLst>
                <a:path w="876" h="882" extrusionOk="0">
                  <a:moveTo>
                    <a:pt x="341" y="0"/>
                  </a:moveTo>
                  <a:cubicBezTo>
                    <a:pt x="328" y="0"/>
                    <a:pt x="316" y="5"/>
                    <a:pt x="305" y="16"/>
                  </a:cubicBezTo>
                  <a:cubicBezTo>
                    <a:pt x="153" y="130"/>
                    <a:pt x="1" y="548"/>
                    <a:pt x="115" y="739"/>
                  </a:cubicBezTo>
                  <a:cubicBezTo>
                    <a:pt x="153" y="853"/>
                    <a:pt x="267" y="881"/>
                    <a:pt x="391" y="881"/>
                  </a:cubicBezTo>
                  <a:cubicBezTo>
                    <a:pt x="514" y="881"/>
                    <a:pt x="648" y="853"/>
                    <a:pt x="724" y="853"/>
                  </a:cubicBezTo>
                  <a:cubicBezTo>
                    <a:pt x="872" y="779"/>
                    <a:pt x="876" y="128"/>
                    <a:pt x="701" y="128"/>
                  </a:cubicBezTo>
                  <a:cubicBezTo>
                    <a:pt x="696" y="128"/>
                    <a:pt x="691" y="129"/>
                    <a:pt x="686" y="130"/>
                  </a:cubicBezTo>
                  <a:cubicBezTo>
                    <a:pt x="671" y="133"/>
                    <a:pt x="656" y="134"/>
                    <a:pt x="643" y="134"/>
                  </a:cubicBezTo>
                  <a:cubicBezTo>
                    <a:pt x="504" y="134"/>
                    <a:pt x="409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8" name="Google Shape;7448;p41"/>
            <p:cNvSpPr/>
            <p:nvPr/>
          </p:nvSpPr>
          <p:spPr>
            <a:xfrm>
              <a:off x="6878761" y="2704454"/>
              <a:ext cx="45901" cy="40479"/>
            </a:xfrm>
            <a:custGeom>
              <a:avLst/>
              <a:gdLst/>
              <a:ahLst/>
              <a:cxnLst/>
              <a:rect l="l" t="t" r="r" b="b"/>
              <a:pathLst>
                <a:path w="838" h="739" extrusionOk="0">
                  <a:moveTo>
                    <a:pt x="305" y="1"/>
                  </a:moveTo>
                  <a:cubicBezTo>
                    <a:pt x="266" y="1"/>
                    <a:pt x="0" y="571"/>
                    <a:pt x="76" y="648"/>
                  </a:cubicBezTo>
                  <a:cubicBezTo>
                    <a:pt x="97" y="710"/>
                    <a:pt x="176" y="739"/>
                    <a:pt x="280" y="739"/>
                  </a:cubicBezTo>
                  <a:cubicBezTo>
                    <a:pt x="366" y="739"/>
                    <a:pt x="468" y="720"/>
                    <a:pt x="571" y="686"/>
                  </a:cubicBezTo>
                  <a:cubicBezTo>
                    <a:pt x="685" y="686"/>
                    <a:pt x="837" y="115"/>
                    <a:pt x="647" y="115"/>
                  </a:cubicBezTo>
                  <a:cubicBezTo>
                    <a:pt x="457" y="115"/>
                    <a:pt x="343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9" name="Google Shape;7449;p41"/>
            <p:cNvSpPr/>
            <p:nvPr/>
          </p:nvSpPr>
          <p:spPr>
            <a:xfrm>
              <a:off x="6890428" y="2636094"/>
              <a:ext cx="36316" cy="59267"/>
            </a:xfrm>
            <a:custGeom>
              <a:avLst/>
              <a:gdLst/>
              <a:ahLst/>
              <a:cxnLst/>
              <a:rect l="l" t="t" r="r" b="b"/>
              <a:pathLst>
                <a:path w="663" h="1082" extrusionOk="0">
                  <a:moveTo>
                    <a:pt x="402" y="0"/>
                  </a:moveTo>
                  <a:cubicBezTo>
                    <a:pt x="200" y="0"/>
                    <a:pt x="1" y="994"/>
                    <a:pt x="130" y="1059"/>
                  </a:cubicBezTo>
                  <a:cubicBezTo>
                    <a:pt x="171" y="1073"/>
                    <a:pt x="213" y="1081"/>
                    <a:pt x="257" y="1081"/>
                  </a:cubicBezTo>
                  <a:cubicBezTo>
                    <a:pt x="332" y="1081"/>
                    <a:pt x="414" y="1055"/>
                    <a:pt x="510" y="983"/>
                  </a:cubicBezTo>
                  <a:cubicBezTo>
                    <a:pt x="662" y="906"/>
                    <a:pt x="624" y="298"/>
                    <a:pt x="510" y="108"/>
                  </a:cubicBezTo>
                  <a:cubicBezTo>
                    <a:pt x="475" y="32"/>
                    <a:pt x="439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0" name="Google Shape;7450;p41"/>
            <p:cNvSpPr/>
            <p:nvPr/>
          </p:nvSpPr>
          <p:spPr>
            <a:xfrm>
              <a:off x="6393174" y="2885651"/>
              <a:ext cx="175116" cy="241667"/>
            </a:xfrm>
            <a:custGeom>
              <a:avLst/>
              <a:gdLst/>
              <a:ahLst/>
              <a:cxnLst/>
              <a:rect l="l" t="t" r="r" b="b"/>
              <a:pathLst>
                <a:path w="3197" h="4412" extrusionOk="0">
                  <a:moveTo>
                    <a:pt x="936" y="0"/>
                  </a:moveTo>
                  <a:cubicBezTo>
                    <a:pt x="707" y="0"/>
                    <a:pt x="439" y="298"/>
                    <a:pt x="267" y="421"/>
                  </a:cubicBezTo>
                  <a:cubicBezTo>
                    <a:pt x="1" y="573"/>
                    <a:pt x="533" y="1068"/>
                    <a:pt x="990" y="1677"/>
                  </a:cubicBezTo>
                  <a:cubicBezTo>
                    <a:pt x="1408" y="2285"/>
                    <a:pt x="2322" y="4340"/>
                    <a:pt x="2322" y="4340"/>
                  </a:cubicBezTo>
                  <a:cubicBezTo>
                    <a:pt x="2342" y="4390"/>
                    <a:pt x="2381" y="4411"/>
                    <a:pt x="2432" y="4411"/>
                  </a:cubicBezTo>
                  <a:cubicBezTo>
                    <a:pt x="2572" y="4411"/>
                    <a:pt x="2801" y="4251"/>
                    <a:pt x="2968" y="4111"/>
                  </a:cubicBezTo>
                  <a:cubicBezTo>
                    <a:pt x="3197" y="3921"/>
                    <a:pt x="1485" y="1068"/>
                    <a:pt x="1256" y="345"/>
                  </a:cubicBezTo>
                  <a:cubicBezTo>
                    <a:pt x="1176" y="89"/>
                    <a:pt x="1062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1" name="Google Shape;7451;p41"/>
            <p:cNvSpPr/>
            <p:nvPr/>
          </p:nvSpPr>
          <p:spPr>
            <a:xfrm>
              <a:off x="6383150" y="2840407"/>
              <a:ext cx="58007" cy="50557"/>
            </a:xfrm>
            <a:custGeom>
              <a:avLst/>
              <a:gdLst/>
              <a:ahLst/>
              <a:cxnLst/>
              <a:rect l="l" t="t" r="r" b="b"/>
              <a:pathLst>
                <a:path w="1059" h="923" extrusionOk="0">
                  <a:moveTo>
                    <a:pt x="853" y="1"/>
                  </a:moveTo>
                  <a:cubicBezTo>
                    <a:pt x="739" y="1"/>
                    <a:pt x="595" y="97"/>
                    <a:pt x="420" y="97"/>
                  </a:cubicBezTo>
                  <a:cubicBezTo>
                    <a:pt x="369" y="97"/>
                    <a:pt x="316" y="89"/>
                    <a:pt x="260" y="68"/>
                  </a:cubicBezTo>
                  <a:cubicBezTo>
                    <a:pt x="255" y="67"/>
                    <a:pt x="250" y="66"/>
                    <a:pt x="246" y="66"/>
                  </a:cubicBezTo>
                  <a:cubicBezTo>
                    <a:pt x="66" y="66"/>
                    <a:pt x="0" y="755"/>
                    <a:pt x="260" y="867"/>
                  </a:cubicBezTo>
                  <a:cubicBezTo>
                    <a:pt x="347" y="905"/>
                    <a:pt x="434" y="922"/>
                    <a:pt x="517" y="922"/>
                  </a:cubicBezTo>
                  <a:cubicBezTo>
                    <a:pt x="759" y="922"/>
                    <a:pt x="964" y="780"/>
                    <a:pt x="1021" y="638"/>
                  </a:cubicBezTo>
                  <a:cubicBezTo>
                    <a:pt x="1059" y="448"/>
                    <a:pt x="1059" y="182"/>
                    <a:pt x="945" y="30"/>
                  </a:cubicBezTo>
                  <a:cubicBezTo>
                    <a:pt x="917" y="9"/>
                    <a:pt x="886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2" name="Google Shape;7452;p41"/>
            <p:cNvSpPr/>
            <p:nvPr/>
          </p:nvSpPr>
          <p:spPr>
            <a:xfrm>
              <a:off x="6383205" y="2787001"/>
              <a:ext cx="53789" cy="49188"/>
            </a:xfrm>
            <a:custGeom>
              <a:avLst/>
              <a:gdLst/>
              <a:ahLst/>
              <a:cxnLst/>
              <a:rect l="l" t="t" r="r" b="b"/>
              <a:pathLst>
                <a:path w="982" h="898" extrusionOk="0">
                  <a:moveTo>
                    <a:pt x="688" y="0"/>
                  </a:moveTo>
                  <a:cubicBezTo>
                    <a:pt x="600" y="0"/>
                    <a:pt x="493" y="70"/>
                    <a:pt x="383" y="70"/>
                  </a:cubicBezTo>
                  <a:cubicBezTo>
                    <a:pt x="354" y="70"/>
                    <a:pt x="326" y="65"/>
                    <a:pt x="297" y="54"/>
                  </a:cubicBezTo>
                  <a:cubicBezTo>
                    <a:pt x="284" y="46"/>
                    <a:pt x="271" y="42"/>
                    <a:pt x="258" y="42"/>
                  </a:cubicBezTo>
                  <a:cubicBezTo>
                    <a:pt x="92" y="42"/>
                    <a:pt x="1" y="706"/>
                    <a:pt x="107" y="776"/>
                  </a:cubicBezTo>
                  <a:cubicBezTo>
                    <a:pt x="210" y="802"/>
                    <a:pt x="435" y="898"/>
                    <a:pt x="617" y="898"/>
                  </a:cubicBezTo>
                  <a:cubicBezTo>
                    <a:pt x="703" y="898"/>
                    <a:pt x="780" y="876"/>
                    <a:pt x="830" y="815"/>
                  </a:cubicBezTo>
                  <a:cubicBezTo>
                    <a:pt x="982" y="624"/>
                    <a:pt x="868" y="206"/>
                    <a:pt x="792" y="54"/>
                  </a:cubicBezTo>
                  <a:cubicBezTo>
                    <a:pt x="762" y="14"/>
                    <a:pt x="727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3" name="Google Shape;7453;p41"/>
            <p:cNvSpPr/>
            <p:nvPr/>
          </p:nvSpPr>
          <p:spPr>
            <a:xfrm>
              <a:off x="6389285" y="2734745"/>
              <a:ext cx="45628" cy="44861"/>
            </a:xfrm>
            <a:custGeom>
              <a:avLst/>
              <a:gdLst/>
              <a:ahLst/>
              <a:cxnLst/>
              <a:rect l="l" t="t" r="r" b="b"/>
              <a:pathLst>
                <a:path w="833" h="819" extrusionOk="0">
                  <a:moveTo>
                    <a:pt x="538" y="0"/>
                  </a:moveTo>
                  <a:cubicBezTo>
                    <a:pt x="483" y="0"/>
                    <a:pt x="372" y="100"/>
                    <a:pt x="238" y="100"/>
                  </a:cubicBezTo>
                  <a:cubicBezTo>
                    <a:pt x="221" y="100"/>
                    <a:pt x="204" y="98"/>
                    <a:pt x="186" y="95"/>
                  </a:cubicBezTo>
                  <a:cubicBezTo>
                    <a:pt x="180" y="93"/>
                    <a:pt x="175" y="93"/>
                    <a:pt x="169" y="93"/>
                  </a:cubicBezTo>
                  <a:cubicBezTo>
                    <a:pt x="0" y="93"/>
                    <a:pt x="74" y="666"/>
                    <a:pt x="148" y="703"/>
                  </a:cubicBezTo>
                  <a:cubicBezTo>
                    <a:pt x="295" y="777"/>
                    <a:pt x="459" y="819"/>
                    <a:pt x="576" y="819"/>
                  </a:cubicBezTo>
                  <a:cubicBezTo>
                    <a:pt x="641" y="819"/>
                    <a:pt x="692" y="806"/>
                    <a:pt x="719" y="779"/>
                  </a:cubicBezTo>
                  <a:cubicBezTo>
                    <a:pt x="833" y="665"/>
                    <a:pt x="643" y="57"/>
                    <a:pt x="566" y="18"/>
                  </a:cubicBezTo>
                  <a:cubicBezTo>
                    <a:pt x="560" y="6"/>
                    <a:pt x="550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4" name="Google Shape;7454;p41"/>
            <p:cNvSpPr/>
            <p:nvPr/>
          </p:nvSpPr>
          <p:spPr>
            <a:xfrm>
              <a:off x="6393174" y="2660688"/>
              <a:ext cx="34453" cy="60526"/>
            </a:xfrm>
            <a:custGeom>
              <a:avLst/>
              <a:gdLst/>
              <a:ahLst/>
              <a:cxnLst/>
              <a:rect l="l" t="t" r="r" b="b"/>
              <a:pathLst>
                <a:path w="629" h="1105" extrusionOk="0">
                  <a:moveTo>
                    <a:pt x="383" y="1"/>
                  </a:moveTo>
                  <a:cubicBezTo>
                    <a:pt x="349" y="1"/>
                    <a:pt x="310" y="24"/>
                    <a:pt x="267" y="77"/>
                  </a:cubicBezTo>
                  <a:cubicBezTo>
                    <a:pt x="115" y="267"/>
                    <a:pt x="1" y="876"/>
                    <a:pt x="77" y="990"/>
                  </a:cubicBezTo>
                  <a:cubicBezTo>
                    <a:pt x="229" y="1104"/>
                    <a:pt x="381" y="1104"/>
                    <a:pt x="495" y="1104"/>
                  </a:cubicBezTo>
                  <a:cubicBezTo>
                    <a:pt x="628" y="1104"/>
                    <a:pt x="616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5" name="Google Shape;7455;p41"/>
            <p:cNvSpPr/>
            <p:nvPr/>
          </p:nvSpPr>
          <p:spPr>
            <a:xfrm>
              <a:off x="6668258" y="3180891"/>
              <a:ext cx="160053" cy="392627"/>
            </a:xfrm>
            <a:custGeom>
              <a:avLst/>
              <a:gdLst/>
              <a:ahLst/>
              <a:cxnLst/>
              <a:rect l="l" t="t" r="r" b="b"/>
              <a:pathLst>
                <a:path w="2922" h="7168" extrusionOk="0">
                  <a:moveTo>
                    <a:pt x="2392" y="1"/>
                  </a:moveTo>
                  <a:cubicBezTo>
                    <a:pt x="2307" y="1"/>
                    <a:pt x="2216" y="32"/>
                    <a:pt x="2131" y="91"/>
                  </a:cubicBezTo>
                  <a:cubicBezTo>
                    <a:pt x="1751" y="319"/>
                    <a:pt x="1827" y="890"/>
                    <a:pt x="914" y="1232"/>
                  </a:cubicBezTo>
                  <a:cubicBezTo>
                    <a:pt x="1" y="1575"/>
                    <a:pt x="115" y="2221"/>
                    <a:pt x="381" y="2640"/>
                  </a:cubicBezTo>
                  <a:cubicBezTo>
                    <a:pt x="685" y="3096"/>
                    <a:pt x="571" y="7129"/>
                    <a:pt x="571" y="7129"/>
                  </a:cubicBezTo>
                  <a:lnTo>
                    <a:pt x="2131" y="7129"/>
                  </a:lnTo>
                  <a:lnTo>
                    <a:pt x="2131" y="7167"/>
                  </a:lnTo>
                  <a:cubicBezTo>
                    <a:pt x="2131" y="7167"/>
                    <a:pt x="2245" y="2298"/>
                    <a:pt x="2626" y="1232"/>
                  </a:cubicBezTo>
                  <a:cubicBezTo>
                    <a:pt x="2921" y="375"/>
                    <a:pt x="2689" y="1"/>
                    <a:pt x="2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6" name="Google Shape;7456;p41"/>
            <p:cNvSpPr/>
            <p:nvPr/>
          </p:nvSpPr>
          <p:spPr>
            <a:xfrm>
              <a:off x="6136879" y="2596108"/>
              <a:ext cx="29250" cy="971161"/>
            </a:xfrm>
            <a:custGeom>
              <a:avLst/>
              <a:gdLst/>
              <a:ahLst/>
              <a:cxnLst/>
              <a:rect l="l" t="t" r="r" b="b"/>
              <a:pathLst>
                <a:path w="534" h="17730" extrusionOk="0">
                  <a:moveTo>
                    <a:pt x="0" y="1"/>
                  </a:moveTo>
                  <a:lnTo>
                    <a:pt x="0" y="17729"/>
                  </a:lnTo>
                  <a:lnTo>
                    <a:pt x="533" y="177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7" name="Google Shape;7457;p41"/>
            <p:cNvSpPr/>
            <p:nvPr/>
          </p:nvSpPr>
          <p:spPr>
            <a:xfrm>
              <a:off x="6153531" y="2637792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8" name="Google Shape;7458;p41"/>
            <p:cNvSpPr/>
            <p:nvPr/>
          </p:nvSpPr>
          <p:spPr>
            <a:xfrm>
              <a:off x="6153531" y="276284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9" name="Google Shape;7459;p41"/>
            <p:cNvSpPr/>
            <p:nvPr/>
          </p:nvSpPr>
          <p:spPr>
            <a:xfrm>
              <a:off x="6153531" y="291287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0" name="Google Shape;7460;p41"/>
            <p:cNvSpPr/>
            <p:nvPr/>
          </p:nvSpPr>
          <p:spPr>
            <a:xfrm>
              <a:off x="6153531" y="3035791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1"/>
                  </a:moveTo>
                  <a:lnTo>
                    <a:pt x="1" y="648"/>
                  </a:lnTo>
                  <a:lnTo>
                    <a:pt x="838" y="648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1" name="Google Shape;7461;p41"/>
            <p:cNvSpPr/>
            <p:nvPr/>
          </p:nvSpPr>
          <p:spPr>
            <a:xfrm>
              <a:off x="6153531" y="3162925"/>
              <a:ext cx="45901" cy="33413"/>
            </a:xfrm>
            <a:custGeom>
              <a:avLst/>
              <a:gdLst/>
              <a:ahLst/>
              <a:cxnLst/>
              <a:rect l="l" t="t" r="r" b="b"/>
              <a:pathLst>
                <a:path w="838" h="610" extrusionOk="0">
                  <a:moveTo>
                    <a:pt x="1" y="1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2" name="Google Shape;7462;p41"/>
            <p:cNvSpPr/>
            <p:nvPr/>
          </p:nvSpPr>
          <p:spPr>
            <a:xfrm>
              <a:off x="6153531" y="3285896"/>
              <a:ext cx="45901" cy="35439"/>
            </a:xfrm>
            <a:custGeom>
              <a:avLst/>
              <a:gdLst/>
              <a:ahLst/>
              <a:cxnLst/>
              <a:rect l="l" t="t" r="r" b="b"/>
              <a:pathLst>
                <a:path w="838" h="647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3" name="Google Shape;7463;p41"/>
            <p:cNvSpPr/>
            <p:nvPr/>
          </p:nvSpPr>
          <p:spPr>
            <a:xfrm>
              <a:off x="6153531" y="3435926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4" name="Google Shape;7464;p41"/>
            <p:cNvSpPr/>
            <p:nvPr/>
          </p:nvSpPr>
          <p:spPr>
            <a:xfrm>
              <a:off x="6318186" y="3642211"/>
              <a:ext cx="744009" cy="23006"/>
            </a:xfrm>
            <a:custGeom>
              <a:avLst/>
              <a:gdLst/>
              <a:ahLst/>
              <a:cxnLst/>
              <a:rect l="l" t="t" r="r" b="b"/>
              <a:pathLst>
                <a:path w="1358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3582" y="419"/>
                  </a:lnTo>
                  <a:lnTo>
                    <a:pt x="13582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5" name="Google Shape;7465;p41"/>
            <p:cNvSpPr/>
            <p:nvPr/>
          </p:nvSpPr>
          <p:spPr>
            <a:xfrm>
              <a:off x="6353626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6" name="Google Shape;7466;p41"/>
            <p:cNvSpPr/>
            <p:nvPr/>
          </p:nvSpPr>
          <p:spPr>
            <a:xfrm>
              <a:off x="6524472" y="3602608"/>
              <a:ext cx="35494" cy="50064"/>
            </a:xfrm>
            <a:custGeom>
              <a:avLst/>
              <a:gdLst/>
              <a:ahLst/>
              <a:cxnLst/>
              <a:rect l="l" t="t" r="r" b="b"/>
              <a:pathLst>
                <a:path w="648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47" y="91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7" name="Google Shape;7467;p41"/>
            <p:cNvSpPr/>
            <p:nvPr/>
          </p:nvSpPr>
          <p:spPr>
            <a:xfrm>
              <a:off x="6674502" y="3602608"/>
              <a:ext cx="33413" cy="50064"/>
            </a:xfrm>
            <a:custGeom>
              <a:avLst/>
              <a:gdLst/>
              <a:ahLst/>
              <a:cxnLst/>
              <a:rect l="l" t="t" r="r" b="b"/>
              <a:pathLst>
                <a:path w="610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10" y="914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8" name="Google Shape;7468;p41"/>
            <p:cNvSpPr/>
            <p:nvPr/>
          </p:nvSpPr>
          <p:spPr>
            <a:xfrm>
              <a:off x="6826669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9" name="Google Shape;7469;p41"/>
            <p:cNvSpPr/>
            <p:nvPr/>
          </p:nvSpPr>
          <p:spPr>
            <a:xfrm>
              <a:off x="6968374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0" name="Google Shape;7470;p41"/>
            <p:cNvSpPr/>
            <p:nvPr/>
          </p:nvSpPr>
          <p:spPr>
            <a:xfrm>
              <a:off x="7353885" y="3064987"/>
              <a:ext cx="202175" cy="687974"/>
            </a:xfrm>
            <a:custGeom>
              <a:avLst/>
              <a:gdLst/>
              <a:ahLst/>
              <a:cxnLst/>
              <a:rect l="l" t="t" r="r" b="b"/>
              <a:pathLst>
                <a:path w="3691" h="12560" extrusionOk="0">
                  <a:moveTo>
                    <a:pt x="609" y="0"/>
                  </a:moveTo>
                  <a:cubicBezTo>
                    <a:pt x="609" y="0"/>
                    <a:pt x="0" y="10234"/>
                    <a:pt x="457" y="12441"/>
                  </a:cubicBezTo>
                  <a:cubicBezTo>
                    <a:pt x="457" y="12441"/>
                    <a:pt x="947" y="12559"/>
                    <a:pt x="1556" y="12559"/>
                  </a:cubicBezTo>
                  <a:cubicBezTo>
                    <a:pt x="1860" y="12559"/>
                    <a:pt x="2194" y="12530"/>
                    <a:pt x="2511" y="12441"/>
                  </a:cubicBezTo>
                  <a:cubicBezTo>
                    <a:pt x="3462" y="12136"/>
                    <a:pt x="3691" y="6848"/>
                    <a:pt x="3691" y="6848"/>
                  </a:cubicBezTo>
                  <a:lnTo>
                    <a:pt x="3234" y="110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1" name="Google Shape;7471;p41"/>
            <p:cNvSpPr/>
            <p:nvPr/>
          </p:nvSpPr>
          <p:spPr>
            <a:xfrm>
              <a:off x="7417151" y="3417138"/>
              <a:ext cx="384794" cy="542108"/>
            </a:xfrm>
            <a:custGeom>
              <a:avLst/>
              <a:gdLst/>
              <a:ahLst/>
              <a:cxnLst/>
              <a:rect l="l" t="t" r="r" b="b"/>
              <a:pathLst>
                <a:path w="7025" h="9897" extrusionOk="0">
                  <a:moveTo>
                    <a:pt x="2764" y="1"/>
                  </a:moveTo>
                  <a:cubicBezTo>
                    <a:pt x="2728" y="261"/>
                    <a:pt x="2704" y="522"/>
                    <a:pt x="2688" y="780"/>
                  </a:cubicBezTo>
                  <a:lnTo>
                    <a:pt x="2688" y="780"/>
                  </a:lnTo>
                  <a:cubicBezTo>
                    <a:pt x="2743" y="813"/>
                    <a:pt x="2799" y="848"/>
                    <a:pt x="2855" y="883"/>
                  </a:cubicBezTo>
                  <a:lnTo>
                    <a:pt x="2855" y="883"/>
                  </a:lnTo>
                  <a:cubicBezTo>
                    <a:pt x="2825" y="573"/>
                    <a:pt x="2799" y="279"/>
                    <a:pt x="2764" y="1"/>
                  </a:cubicBezTo>
                  <a:close/>
                  <a:moveTo>
                    <a:pt x="2855" y="883"/>
                  </a:moveTo>
                  <a:cubicBezTo>
                    <a:pt x="2891" y="1251"/>
                    <a:pt x="2930" y="1642"/>
                    <a:pt x="2992" y="2055"/>
                  </a:cubicBezTo>
                  <a:cubicBezTo>
                    <a:pt x="3220" y="4262"/>
                    <a:pt x="5731" y="7115"/>
                    <a:pt x="5959" y="8979"/>
                  </a:cubicBezTo>
                  <a:cubicBezTo>
                    <a:pt x="5959" y="9131"/>
                    <a:pt x="5959" y="9169"/>
                    <a:pt x="5541" y="9322"/>
                  </a:cubicBezTo>
                  <a:cubicBezTo>
                    <a:pt x="5150" y="9464"/>
                    <a:pt x="5490" y="9706"/>
                    <a:pt x="6126" y="9706"/>
                  </a:cubicBezTo>
                  <a:cubicBezTo>
                    <a:pt x="6171" y="9706"/>
                    <a:pt x="6217" y="9705"/>
                    <a:pt x="6264" y="9702"/>
                  </a:cubicBezTo>
                  <a:cubicBezTo>
                    <a:pt x="7025" y="9664"/>
                    <a:pt x="6454" y="5822"/>
                    <a:pt x="6036" y="3996"/>
                  </a:cubicBezTo>
                  <a:cubicBezTo>
                    <a:pt x="5866" y="3259"/>
                    <a:pt x="4329" y="1811"/>
                    <a:pt x="2855" y="883"/>
                  </a:cubicBezTo>
                  <a:close/>
                  <a:moveTo>
                    <a:pt x="739" y="28"/>
                  </a:moveTo>
                  <a:cubicBezTo>
                    <a:pt x="276" y="28"/>
                    <a:pt x="0" y="293"/>
                    <a:pt x="63" y="952"/>
                  </a:cubicBezTo>
                  <a:cubicBezTo>
                    <a:pt x="329" y="3387"/>
                    <a:pt x="1204" y="7191"/>
                    <a:pt x="1356" y="9246"/>
                  </a:cubicBezTo>
                  <a:cubicBezTo>
                    <a:pt x="1356" y="9360"/>
                    <a:pt x="1394" y="9436"/>
                    <a:pt x="938" y="9512"/>
                  </a:cubicBezTo>
                  <a:cubicBezTo>
                    <a:pt x="404" y="9654"/>
                    <a:pt x="768" y="9896"/>
                    <a:pt x="1532" y="9896"/>
                  </a:cubicBezTo>
                  <a:cubicBezTo>
                    <a:pt x="1586" y="9896"/>
                    <a:pt x="1641" y="9895"/>
                    <a:pt x="1699" y="9892"/>
                  </a:cubicBezTo>
                  <a:cubicBezTo>
                    <a:pt x="2497" y="9854"/>
                    <a:pt x="2764" y="6012"/>
                    <a:pt x="2764" y="3957"/>
                  </a:cubicBezTo>
                  <a:cubicBezTo>
                    <a:pt x="2764" y="3476"/>
                    <a:pt x="2601" y="2179"/>
                    <a:pt x="2688" y="780"/>
                  </a:cubicBezTo>
                  <a:lnTo>
                    <a:pt x="2688" y="780"/>
                  </a:lnTo>
                  <a:cubicBezTo>
                    <a:pt x="1947" y="331"/>
                    <a:pt x="1235" y="28"/>
                    <a:pt x="739" y="28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2" name="Google Shape;7472;p41"/>
            <p:cNvSpPr/>
            <p:nvPr/>
          </p:nvSpPr>
          <p:spPr>
            <a:xfrm>
              <a:off x="7403895" y="3219180"/>
              <a:ext cx="387643" cy="671925"/>
            </a:xfrm>
            <a:custGeom>
              <a:avLst/>
              <a:gdLst/>
              <a:ahLst/>
              <a:cxnLst/>
              <a:rect l="l" t="t" r="r" b="b"/>
              <a:pathLst>
                <a:path w="7077" h="12267" extrusionOk="0">
                  <a:moveTo>
                    <a:pt x="989" y="1"/>
                  </a:moveTo>
                  <a:cubicBezTo>
                    <a:pt x="647" y="800"/>
                    <a:pt x="267" y="2474"/>
                    <a:pt x="114" y="4566"/>
                  </a:cubicBezTo>
                  <a:cubicBezTo>
                    <a:pt x="0" y="6696"/>
                    <a:pt x="1370" y="11832"/>
                    <a:pt x="1408" y="12061"/>
                  </a:cubicBezTo>
                  <a:cubicBezTo>
                    <a:pt x="1604" y="12211"/>
                    <a:pt x="1823" y="12266"/>
                    <a:pt x="2031" y="12266"/>
                  </a:cubicBezTo>
                  <a:cubicBezTo>
                    <a:pt x="2349" y="12266"/>
                    <a:pt x="2640" y="12138"/>
                    <a:pt x="2778" y="12023"/>
                  </a:cubicBezTo>
                  <a:cubicBezTo>
                    <a:pt x="3424" y="8599"/>
                    <a:pt x="2930" y="5175"/>
                    <a:pt x="3044" y="4452"/>
                  </a:cubicBezTo>
                  <a:lnTo>
                    <a:pt x="3044" y="4452"/>
                  </a:lnTo>
                  <a:cubicBezTo>
                    <a:pt x="3082" y="5023"/>
                    <a:pt x="2778" y="7153"/>
                    <a:pt x="6011" y="11947"/>
                  </a:cubicBezTo>
                  <a:cubicBezTo>
                    <a:pt x="6201" y="11947"/>
                    <a:pt x="6468" y="11908"/>
                    <a:pt x="7077" y="11604"/>
                  </a:cubicBezTo>
                  <a:cubicBezTo>
                    <a:pt x="6886" y="10501"/>
                    <a:pt x="5441" y="2626"/>
                    <a:pt x="5174" y="533"/>
                  </a:cubicBezTo>
                  <a:cubicBezTo>
                    <a:pt x="4792" y="624"/>
                    <a:pt x="4167" y="767"/>
                    <a:pt x="3453" y="767"/>
                  </a:cubicBezTo>
                  <a:cubicBezTo>
                    <a:pt x="2672" y="767"/>
                    <a:pt x="1784" y="597"/>
                    <a:pt x="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3" name="Google Shape;7473;p41"/>
            <p:cNvSpPr/>
            <p:nvPr/>
          </p:nvSpPr>
          <p:spPr>
            <a:xfrm>
              <a:off x="7390037" y="3004240"/>
              <a:ext cx="368143" cy="370169"/>
            </a:xfrm>
            <a:custGeom>
              <a:avLst/>
              <a:gdLst/>
              <a:ahLst/>
              <a:cxnLst/>
              <a:rect l="l" t="t" r="r" b="b"/>
              <a:pathLst>
                <a:path w="6721" h="6758" extrusionOk="0">
                  <a:moveTo>
                    <a:pt x="2620" y="0"/>
                  </a:moveTo>
                  <a:cubicBezTo>
                    <a:pt x="1568" y="0"/>
                    <a:pt x="1" y="331"/>
                    <a:pt x="63" y="1452"/>
                  </a:cubicBezTo>
                  <a:cubicBezTo>
                    <a:pt x="101" y="2593"/>
                    <a:pt x="177" y="3658"/>
                    <a:pt x="824" y="5789"/>
                  </a:cubicBezTo>
                  <a:cubicBezTo>
                    <a:pt x="1020" y="6513"/>
                    <a:pt x="1576" y="6758"/>
                    <a:pt x="2240" y="6758"/>
                  </a:cubicBezTo>
                  <a:cubicBezTo>
                    <a:pt x="3634" y="6758"/>
                    <a:pt x="5503" y="5675"/>
                    <a:pt x="5503" y="5675"/>
                  </a:cubicBezTo>
                  <a:cubicBezTo>
                    <a:pt x="6721" y="4686"/>
                    <a:pt x="4628" y="3658"/>
                    <a:pt x="5009" y="2327"/>
                  </a:cubicBezTo>
                  <a:cubicBezTo>
                    <a:pt x="5579" y="425"/>
                    <a:pt x="4096" y="158"/>
                    <a:pt x="3221" y="44"/>
                  </a:cubicBezTo>
                  <a:cubicBezTo>
                    <a:pt x="3062" y="17"/>
                    <a:pt x="2854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4" name="Google Shape;7474;p41"/>
            <p:cNvSpPr/>
            <p:nvPr/>
          </p:nvSpPr>
          <p:spPr>
            <a:xfrm>
              <a:off x="7445579" y="3010047"/>
              <a:ext cx="345959" cy="749705"/>
            </a:xfrm>
            <a:custGeom>
              <a:avLst/>
              <a:gdLst/>
              <a:ahLst/>
              <a:cxnLst/>
              <a:rect l="l" t="t" r="r" b="b"/>
              <a:pathLst>
                <a:path w="6316" h="13687" extrusionOk="0">
                  <a:moveTo>
                    <a:pt x="3019" y="1"/>
                  </a:moveTo>
                  <a:cubicBezTo>
                    <a:pt x="2918" y="1"/>
                    <a:pt x="2853" y="14"/>
                    <a:pt x="2853" y="14"/>
                  </a:cubicBezTo>
                  <a:cubicBezTo>
                    <a:pt x="2841" y="13"/>
                    <a:pt x="2828" y="13"/>
                    <a:pt x="2814" y="13"/>
                  </a:cubicBezTo>
                  <a:cubicBezTo>
                    <a:pt x="2273" y="13"/>
                    <a:pt x="1315" y="758"/>
                    <a:pt x="647" y="1612"/>
                  </a:cubicBezTo>
                  <a:cubicBezTo>
                    <a:pt x="0" y="2639"/>
                    <a:pt x="989" y="5188"/>
                    <a:pt x="875" y="7395"/>
                  </a:cubicBezTo>
                  <a:cubicBezTo>
                    <a:pt x="761" y="9563"/>
                    <a:pt x="1940" y="13520"/>
                    <a:pt x="1940" y="13520"/>
                  </a:cubicBezTo>
                  <a:cubicBezTo>
                    <a:pt x="2365" y="13638"/>
                    <a:pt x="2780" y="13686"/>
                    <a:pt x="3175" y="13686"/>
                  </a:cubicBezTo>
                  <a:cubicBezTo>
                    <a:pt x="4944" y="13686"/>
                    <a:pt x="6316" y="12721"/>
                    <a:pt x="6316" y="12721"/>
                  </a:cubicBezTo>
                  <a:cubicBezTo>
                    <a:pt x="6316" y="12721"/>
                    <a:pt x="5631" y="6101"/>
                    <a:pt x="5364" y="5302"/>
                  </a:cubicBezTo>
                  <a:cubicBezTo>
                    <a:pt x="5060" y="4465"/>
                    <a:pt x="4489" y="3476"/>
                    <a:pt x="4299" y="1574"/>
                  </a:cubicBezTo>
                  <a:cubicBezTo>
                    <a:pt x="4152" y="160"/>
                    <a:pt x="3366" y="1"/>
                    <a:pt x="3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5" name="Google Shape;7475;p41"/>
            <p:cNvSpPr/>
            <p:nvPr/>
          </p:nvSpPr>
          <p:spPr>
            <a:xfrm>
              <a:off x="7304587" y="3008732"/>
              <a:ext cx="172267" cy="248021"/>
            </a:xfrm>
            <a:custGeom>
              <a:avLst/>
              <a:gdLst/>
              <a:ahLst/>
              <a:cxnLst/>
              <a:rect l="l" t="t" r="r" b="b"/>
              <a:pathLst>
                <a:path w="3145" h="4528" extrusionOk="0">
                  <a:moveTo>
                    <a:pt x="3145" y="0"/>
                  </a:moveTo>
                  <a:lnTo>
                    <a:pt x="3145" y="0"/>
                  </a:lnTo>
                  <a:cubicBezTo>
                    <a:pt x="1" y="190"/>
                    <a:pt x="2024" y="4528"/>
                    <a:pt x="2041" y="4528"/>
                  </a:cubicBezTo>
                  <a:cubicBezTo>
                    <a:pt x="2042" y="4528"/>
                    <a:pt x="2042" y="4528"/>
                    <a:pt x="2042" y="4527"/>
                  </a:cubicBezTo>
                  <a:cubicBezTo>
                    <a:pt x="1471" y="1674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6" name="Google Shape;7476;p41"/>
            <p:cNvSpPr/>
            <p:nvPr/>
          </p:nvSpPr>
          <p:spPr>
            <a:xfrm>
              <a:off x="7472365" y="2944097"/>
              <a:ext cx="104401" cy="121217"/>
            </a:xfrm>
            <a:custGeom>
              <a:avLst/>
              <a:gdLst/>
              <a:ahLst/>
              <a:cxnLst/>
              <a:rect l="l" t="t" r="r" b="b"/>
              <a:pathLst>
                <a:path w="1906" h="2213" extrusionOk="0">
                  <a:moveTo>
                    <a:pt x="1261" y="1"/>
                  </a:moveTo>
                  <a:lnTo>
                    <a:pt x="120" y="648"/>
                  </a:lnTo>
                  <a:cubicBezTo>
                    <a:pt x="348" y="1256"/>
                    <a:pt x="82" y="1599"/>
                    <a:pt x="6" y="2131"/>
                  </a:cubicBezTo>
                  <a:cubicBezTo>
                    <a:pt x="0" y="2188"/>
                    <a:pt x="39" y="2212"/>
                    <a:pt x="108" y="2212"/>
                  </a:cubicBezTo>
                  <a:cubicBezTo>
                    <a:pt x="508" y="2212"/>
                    <a:pt x="1905" y="1390"/>
                    <a:pt x="1451" y="1066"/>
                  </a:cubicBezTo>
                  <a:cubicBezTo>
                    <a:pt x="919" y="686"/>
                    <a:pt x="1261" y="1"/>
                    <a:pt x="1261" y="1"/>
                  </a:cubicBezTo>
                  <a:close/>
                </a:path>
              </a:pathLst>
            </a:custGeom>
            <a:solidFill>
              <a:srgbClr val="E6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7" name="Google Shape;7477;p41"/>
            <p:cNvSpPr/>
            <p:nvPr/>
          </p:nvSpPr>
          <p:spPr>
            <a:xfrm>
              <a:off x="7426791" y="2857825"/>
              <a:ext cx="143839" cy="167173"/>
            </a:xfrm>
            <a:custGeom>
              <a:avLst/>
              <a:gdLst/>
              <a:ahLst/>
              <a:cxnLst/>
              <a:rect l="l" t="t" r="r" b="b"/>
              <a:pathLst>
                <a:path w="2626" h="3052" extrusionOk="0">
                  <a:moveTo>
                    <a:pt x="1485" y="1"/>
                  </a:moveTo>
                  <a:cubicBezTo>
                    <a:pt x="1312" y="1"/>
                    <a:pt x="1128" y="69"/>
                    <a:pt x="952" y="244"/>
                  </a:cubicBezTo>
                  <a:cubicBezTo>
                    <a:pt x="457" y="663"/>
                    <a:pt x="1" y="2565"/>
                    <a:pt x="457" y="2984"/>
                  </a:cubicBezTo>
                  <a:cubicBezTo>
                    <a:pt x="501" y="3028"/>
                    <a:pt x="582" y="3051"/>
                    <a:pt x="687" y="3051"/>
                  </a:cubicBezTo>
                  <a:cubicBezTo>
                    <a:pt x="1036" y="3051"/>
                    <a:pt x="1655" y="2790"/>
                    <a:pt x="2093" y="2147"/>
                  </a:cubicBezTo>
                  <a:cubicBezTo>
                    <a:pt x="2321" y="1804"/>
                    <a:pt x="2626" y="1119"/>
                    <a:pt x="2245" y="511"/>
                  </a:cubicBezTo>
                  <a:cubicBezTo>
                    <a:pt x="2143" y="281"/>
                    <a:pt x="1836" y="1"/>
                    <a:pt x="1485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8" name="Google Shape;7478;p41"/>
            <p:cNvSpPr/>
            <p:nvPr/>
          </p:nvSpPr>
          <p:spPr>
            <a:xfrm>
              <a:off x="7447661" y="2848733"/>
              <a:ext cx="137595" cy="141265"/>
            </a:xfrm>
            <a:custGeom>
              <a:avLst/>
              <a:gdLst/>
              <a:ahLst/>
              <a:cxnLst/>
              <a:rect l="l" t="t" r="r" b="b"/>
              <a:pathLst>
                <a:path w="2512" h="2579" extrusionOk="0">
                  <a:moveTo>
                    <a:pt x="1053" y="0"/>
                  </a:moveTo>
                  <a:cubicBezTo>
                    <a:pt x="649" y="0"/>
                    <a:pt x="258" y="202"/>
                    <a:pt x="76" y="639"/>
                  </a:cubicBezTo>
                  <a:cubicBezTo>
                    <a:pt x="0" y="867"/>
                    <a:pt x="38" y="905"/>
                    <a:pt x="761" y="1019"/>
                  </a:cubicBezTo>
                  <a:cubicBezTo>
                    <a:pt x="1484" y="1095"/>
                    <a:pt x="1598" y="1057"/>
                    <a:pt x="1522" y="1247"/>
                  </a:cubicBezTo>
                  <a:cubicBezTo>
                    <a:pt x="1332" y="1780"/>
                    <a:pt x="1788" y="1628"/>
                    <a:pt x="1560" y="2236"/>
                  </a:cubicBezTo>
                  <a:cubicBezTo>
                    <a:pt x="1459" y="2481"/>
                    <a:pt x="1484" y="2579"/>
                    <a:pt x="1568" y="2579"/>
                  </a:cubicBezTo>
                  <a:cubicBezTo>
                    <a:pt x="1705" y="2579"/>
                    <a:pt x="2003" y="2316"/>
                    <a:pt x="2169" y="2008"/>
                  </a:cubicBezTo>
                  <a:cubicBezTo>
                    <a:pt x="2245" y="1932"/>
                    <a:pt x="2511" y="1438"/>
                    <a:pt x="2169" y="677"/>
                  </a:cubicBezTo>
                  <a:cubicBezTo>
                    <a:pt x="1950" y="240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9" name="Google Shape;7479;p41"/>
            <p:cNvSpPr/>
            <p:nvPr/>
          </p:nvSpPr>
          <p:spPr>
            <a:xfrm>
              <a:off x="7462231" y="2848733"/>
              <a:ext cx="123025" cy="141374"/>
            </a:xfrm>
            <a:custGeom>
              <a:avLst/>
              <a:gdLst/>
              <a:ahLst/>
              <a:cxnLst/>
              <a:rect l="l" t="t" r="r" b="b"/>
              <a:pathLst>
                <a:path w="2246" h="2581" extrusionOk="0">
                  <a:moveTo>
                    <a:pt x="800" y="0"/>
                  </a:moveTo>
                  <a:cubicBezTo>
                    <a:pt x="524" y="0"/>
                    <a:pt x="251" y="107"/>
                    <a:pt x="39" y="334"/>
                  </a:cubicBezTo>
                  <a:cubicBezTo>
                    <a:pt x="1" y="448"/>
                    <a:pt x="39" y="601"/>
                    <a:pt x="381" y="639"/>
                  </a:cubicBezTo>
                  <a:cubicBezTo>
                    <a:pt x="1218" y="791"/>
                    <a:pt x="1484" y="677"/>
                    <a:pt x="1522" y="1057"/>
                  </a:cubicBezTo>
                  <a:cubicBezTo>
                    <a:pt x="1598" y="1400"/>
                    <a:pt x="1294" y="1476"/>
                    <a:pt x="1446" y="1932"/>
                  </a:cubicBezTo>
                  <a:cubicBezTo>
                    <a:pt x="1598" y="2351"/>
                    <a:pt x="1104" y="2389"/>
                    <a:pt x="1218" y="2541"/>
                  </a:cubicBezTo>
                  <a:cubicBezTo>
                    <a:pt x="1232" y="2568"/>
                    <a:pt x="1255" y="2581"/>
                    <a:pt x="1286" y="2581"/>
                  </a:cubicBezTo>
                  <a:cubicBezTo>
                    <a:pt x="1425" y="2581"/>
                    <a:pt x="1709" y="2320"/>
                    <a:pt x="1865" y="2008"/>
                  </a:cubicBezTo>
                  <a:cubicBezTo>
                    <a:pt x="1903" y="1932"/>
                    <a:pt x="2245" y="1361"/>
                    <a:pt x="1865" y="677"/>
                  </a:cubicBezTo>
                  <a:cubicBezTo>
                    <a:pt x="1636" y="242"/>
                    <a:pt x="1215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0" name="Google Shape;7480;p41"/>
            <p:cNvSpPr/>
            <p:nvPr/>
          </p:nvSpPr>
          <p:spPr>
            <a:xfrm>
              <a:off x="7370701" y="3141946"/>
              <a:ext cx="77014" cy="598253"/>
            </a:xfrm>
            <a:custGeom>
              <a:avLst/>
              <a:gdLst/>
              <a:ahLst/>
              <a:cxnLst/>
              <a:rect l="l" t="t" r="r" b="b"/>
              <a:pathLst>
                <a:path w="1406" h="10922" extrusionOk="0">
                  <a:moveTo>
                    <a:pt x="422" y="0"/>
                  </a:moveTo>
                  <a:cubicBezTo>
                    <a:pt x="1" y="0"/>
                    <a:pt x="416" y="8829"/>
                    <a:pt x="416" y="8829"/>
                  </a:cubicBezTo>
                  <a:lnTo>
                    <a:pt x="1405" y="10922"/>
                  </a:lnTo>
                  <a:lnTo>
                    <a:pt x="720" y="878"/>
                  </a:lnTo>
                  <a:cubicBezTo>
                    <a:pt x="592" y="263"/>
                    <a:pt x="494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1" name="Google Shape;7481;p41"/>
            <p:cNvSpPr/>
            <p:nvPr/>
          </p:nvSpPr>
          <p:spPr>
            <a:xfrm>
              <a:off x="7261478" y="3052498"/>
              <a:ext cx="436283" cy="214663"/>
            </a:xfrm>
            <a:custGeom>
              <a:avLst/>
              <a:gdLst/>
              <a:ahLst/>
              <a:cxnLst/>
              <a:rect l="l" t="t" r="r" b="b"/>
              <a:pathLst>
                <a:path w="7965" h="3919" extrusionOk="0">
                  <a:moveTo>
                    <a:pt x="6343" y="0"/>
                  </a:moveTo>
                  <a:cubicBezTo>
                    <a:pt x="6091" y="0"/>
                    <a:pt x="5796" y="76"/>
                    <a:pt x="5530" y="305"/>
                  </a:cubicBezTo>
                  <a:cubicBezTo>
                    <a:pt x="4883" y="875"/>
                    <a:pt x="4312" y="2207"/>
                    <a:pt x="3095" y="2397"/>
                  </a:cubicBezTo>
                  <a:cubicBezTo>
                    <a:pt x="2949" y="2420"/>
                    <a:pt x="2813" y="2431"/>
                    <a:pt x="2686" y="2431"/>
                  </a:cubicBezTo>
                  <a:cubicBezTo>
                    <a:pt x="1786" y="2431"/>
                    <a:pt x="1336" y="1893"/>
                    <a:pt x="1002" y="1560"/>
                  </a:cubicBezTo>
                  <a:cubicBezTo>
                    <a:pt x="622" y="1180"/>
                    <a:pt x="622" y="875"/>
                    <a:pt x="394" y="685"/>
                  </a:cubicBezTo>
                  <a:cubicBezTo>
                    <a:pt x="347" y="638"/>
                    <a:pt x="298" y="615"/>
                    <a:pt x="255" y="615"/>
                  </a:cubicBezTo>
                  <a:cubicBezTo>
                    <a:pt x="88" y="615"/>
                    <a:pt x="1" y="956"/>
                    <a:pt x="394" y="1560"/>
                  </a:cubicBezTo>
                  <a:cubicBezTo>
                    <a:pt x="622" y="1940"/>
                    <a:pt x="1573" y="3919"/>
                    <a:pt x="3057" y="3919"/>
                  </a:cubicBezTo>
                  <a:cubicBezTo>
                    <a:pt x="4959" y="3919"/>
                    <a:pt x="7965" y="1065"/>
                    <a:pt x="6899" y="152"/>
                  </a:cubicBezTo>
                  <a:cubicBezTo>
                    <a:pt x="6804" y="76"/>
                    <a:pt x="6595" y="0"/>
                    <a:pt x="6343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2" name="Google Shape;7482;p41"/>
            <p:cNvSpPr/>
            <p:nvPr/>
          </p:nvSpPr>
          <p:spPr>
            <a:xfrm>
              <a:off x="7472639" y="3044555"/>
              <a:ext cx="235532" cy="191384"/>
            </a:xfrm>
            <a:custGeom>
              <a:avLst/>
              <a:gdLst/>
              <a:ahLst/>
              <a:cxnLst/>
              <a:rect l="l" t="t" r="r" b="b"/>
              <a:pathLst>
                <a:path w="4300" h="3494" extrusionOk="0">
                  <a:moveTo>
                    <a:pt x="2590" y="0"/>
                  </a:moveTo>
                  <a:cubicBezTo>
                    <a:pt x="2309" y="0"/>
                    <a:pt x="1951" y="107"/>
                    <a:pt x="1523" y="450"/>
                  </a:cubicBezTo>
                  <a:cubicBezTo>
                    <a:pt x="381" y="1325"/>
                    <a:pt x="1" y="1857"/>
                    <a:pt x="1" y="1857"/>
                  </a:cubicBezTo>
                  <a:cubicBezTo>
                    <a:pt x="1" y="1857"/>
                    <a:pt x="343" y="2770"/>
                    <a:pt x="1637" y="3493"/>
                  </a:cubicBezTo>
                  <a:cubicBezTo>
                    <a:pt x="1637" y="3493"/>
                    <a:pt x="4300" y="1248"/>
                    <a:pt x="3311" y="297"/>
                  </a:cubicBezTo>
                  <a:cubicBezTo>
                    <a:pt x="3311" y="297"/>
                    <a:pt x="3058" y="0"/>
                    <a:pt x="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3" name="Google Shape;7483;p41"/>
            <p:cNvSpPr/>
            <p:nvPr/>
          </p:nvSpPr>
          <p:spPr>
            <a:xfrm>
              <a:off x="6468217" y="3529976"/>
              <a:ext cx="569331" cy="372963"/>
            </a:xfrm>
            <a:custGeom>
              <a:avLst/>
              <a:gdLst/>
              <a:ahLst/>
              <a:cxnLst/>
              <a:rect l="l" t="t" r="r" b="b"/>
              <a:pathLst>
                <a:path w="10394" h="6809" extrusionOk="0">
                  <a:moveTo>
                    <a:pt x="9171" y="0"/>
                  </a:moveTo>
                  <a:cubicBezTo>
                    <a:pt x="9123" y="0"/>
                    <a:pt x="9071" y="11"/>
                    <a:pt x="9017" y="33"/>
                  </a:cubicBezTo>
                  <a:cubicBezTo>
                    <a:pt x="6515" y="1090"/>
                    <a:pt x="2977" y="1232"/>
                    <a:pt x="1253" y="1232"/>
                  </a:cubicBezTo>
                  <a:cubicBezTo>
                    <a:pt x="618" y="1232"/>
                    <a:pt x="229" y="1213"/>
                    <a:pt x="229" y="1213"/>
                  </a:cubicBezTo>
                  <a:lnTo>
                    <a:pt x="229" y="1213"/>
                  </a:lnTo>
                  <a:lnTo>
                    <a:pt x="1674" y="2696"/>
                  </a:lnTo>
                  <a:lnTo>
                    <a:pt x="77" y="3876"/>
                  </a:lnTo>
                  <a:lnTo>
                    <a:pt x="761" y="4408"/>
                  </a:lnTo>
                  <a:lnTo>
                    <a:pt x="0" y="5398"/>
                  </a:lnTo>
                  <a:cubicBezTo>
                    <a:pt x="0" y="5398"/>
                    <a:pt x="752" y="5319"/>
                    <a:pt x="1864" y="5319"/>
                  </a:cubicBezTo>
                  <a:cubicBezTo>
                    <a:pt x="3756" y="5319"/>
                    <a:pt x="6691" y="5545"/>
                    <a:pt x="8751" y="6767"/>
                  </a:cubicBezTo>
                  <a:cubicBezTo>
                    <a:pt x="8793" y="6795"/>
                    <a:pt x="8834" y="6809"/>
                    <a:pt x="8875" y="6809"/>
                  </a:cubicBezTo>
                  <a:cubicBezTo>
                    <a:pt x="9797" y="6809"/>
                    <a:pt x="10393" y="0"/>
                    <a:pt x="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4" name="Google Shape;7484;p41"/>
            <p:cNvSpPr/>
            <p:nvPr/>
          </p:nvSpPr>
          <p:spPr>
            <a:xfrm>
              <a:off x="5846020" y="3507189"/>
              <a:ext cx="786843" cy="406047"/>
            </a:xfrm>
            <a:custGeom>
              <a:avLst/>
              <a:gdLst/>
              <a:ahLst/>
              <a:cxnLst/>
              <a:rect l="l" t="t" r="r" b="b"/>
              <a:pathLst>
                <a:path w="14365" h="7413" extrusionOk="0">
                  <a:moveTo>
                    <a:pt x="1547" y="0"/>
                  </a:moveTo>
                  <a:cubicBezTo>
                    <a:pt x="554" y="0"/>
                    <a:pt x="1" y="7412"/>
                    <a:pt x="1163" y="7412"/>
                  </a:cubicBezTo>
                  <a:cubicBezTo>
                    <a:pt x="1211" y="7412"/>
                    <a:pt x="1262" y="7399"/>
                    <a:pt x="1316" y="7373"/>
                  </a:cubicBezTo>
                  <a:cubicBezTo>
                    <a:pt x="4740" y="5775"/>
                    <a:pt x="13109" y="5737"/>
                    <a:pt x="13109" y="5737"/>
                  </a:cubicBezTo>
                  <a:lnTo>
                    <a:pt x="14251" y="3987"/>
                  </a:lnTo>
                  <a:lnTo>
                    <a:pt x="14365" y="3074"/>
                  </a:lnTo>
                  <a:lnTo>
                    <a:pt x="13794" y="2313"/>
                  </a:lnTo>
                  <a:lnTo>
                    <a:pt x="13528" y="1591"/>
                  </a:lnTo>
                  <a:cubicBezTo>
                    <a:pt x="13528" y="1591"/>
                    <a:pt x="12768" y="1628"/>
                    <a:pt x="11614" y="1628"/>
                  </a:cubicBezTo>
                  <a:cubicBezTo>
                    <a:pt x="8886" y="1628"/>
                    <a:pt x="3957" y="1421"/>
                    <a:pt x="1658" y="31"/>
                  </a:cubicBezTo>
                  <a:cubicBezTo>
                    <a:pt x="1621" y="10"/>
                    <a:pt x="1583" y="0"/>
                    <a:pt x="1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5" name="Google Shape;7485;p41"/>
            <p:cNvSpPr/>
            <p:nvPr/>
          </p:nvSpPr>
          <p:spPr>
            <a:xfrm>
              <a:off x="6843321" y="3431051"/>
              <a:ext cx="358448" cy="548462"/>
            </a:xfrm>
            <a:custGeom>
              <a:avLst/>
              <a:gdLst/>
              <a:ahLst/>
              <a:cxnLst/>
              <a:rect l="l" t="t" r="r" b="b"/>
              <a:pathLst>
                <a:path w="6544" h="10013" extrusionOk="0">
                  <a:moveTo>
                    <a:pt x="3413" y="1"/>
                  </a:moveTo>
                  <a:cubicBezTo>
                    <a:pt x="2003" y="1"/>
                    <a:pt x="812" y="1025"/>
                    <a:pt x="609" y="2410"/>
                  </a:cubicBezTo>
                  <a:cubicBezTo>
                    <a:pt x="457" y="3323"/>
                    <a:pt x="1408" y="3970"/>
                    <a:pt x="1332" y="4845"/>
                  </a:cubicBezTo>
                  <a:cubicBezTo>
                    <a:pt x="1294" y="5568"/>
                    <a:pt x="381" y="5948"/>
                    <a:pt x="229" y="6633"/>
                  </a:cubicBezTo>
                  <a:cubicBezTo>
                    <a:pt x="0" y="8231"/>
                    <a:pt x="1028" y="9676"/>
                    <a:pt x="2625" y="9981"/>
                  </a:cubicBezTo>
                  <a:cubicBezTo>
                    <a:pt x="2771" y="10002"/>
                    <a:pt x="2916" y="10012"/>
                    <a:pt x="3059" y="10012"/>
                  </a:cubicBezTo>
                  <a:cubicBezTo>
                    <a:pt x="4451" y="10012"/>
                    <a:pt x="5694" y="9033"/>
                    <a:pt x="5935" y="7584"/>
                  </a:cubicBezTo>
                  <a:cubicBezTo>
                    <a:pt x="6087" y="6709"/>
                    <a:pt x="5783" y="5834"/>
                    <a:pt x="5212" y="5187"/>
                  </a:cubicBezTo>
                  <a:cubicBezTo>
                    <a:pt x="5783" y="4731"/>
                    <a:pt x="6164" y="4084"/>
                    <a:pt x="6316" y="3361"/>
                  </a:cubicBezTo>
                  <a:cubicBezTo>
                    <a:pt x="6544" y="1801"/>
                    <a:pt x="5517" y="318"/>
                    <a:pt x="3957" y="51"/>
                  </a:cubicBezTo>
                  <a:cubicBezTo>
                    <a:pt x="3773" y="17"/>
                    <a:pt x="3591" y="1"/>
                    <a:pt x="3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6" name="Google Shape;7486;p41"/>
            <p:cNvSpPr/>
            <p:nvPr/>
          </p:nvSpPr>
          <p:spPr>
            <a:xfrm>
              <a:off x="5709683" y="3427984"/>
              <a:ext cx="325144" cy="548900"/>
            </a:xfrm>
            <a:custGeom>
              <a:avLst/>
              <a:gdLst/>
              <a:ahLst/>
              <a:cxnLst/>
              <a:rect l="l" t="t" r="r" b="b"/>
              <a:pathLst>
                <a:path w="5936" h="10021" extrusionOk="0">
                  <a:moveTo>
                    <a:pt x="2918" y="0"/>
                  </a:moveTo>
                  <a:cubicBezTo>
                    <a:pt x="1497" y="0"/>
                    <a:pt x="277" y="1010"/>
                    <a:pt x="0" y="2428"/>
                  </a:cubicBezTo>
                  <a:lnTo>
                    <a:pt x="0" y="2808"/>
                  </a:lnTo>
                  <a:cubicBezTo>
                    <a:pt x="638" y="2128"/>
                    <a:pt x="1207" y="1875"/>
                    <a:pt x="1676" y="1875"/>
                  </a:cubicBezTo>
                  <a:cubicBezTo>
                    <a:pt x="2466" y="1875"/>
                    <a:pt x="2972" y="2592"/>
                    <a:pt x="3044" y="3189"/>
                  </a:cubicBezTo>
                  <a:cubicBezTo>
                    <a:pt x="3158" y="4216"/>
                    <a:pt x="2055" y="3912"/>
                    <a:pt x="3234" y="6385"/>
                  </a:cubicBezTo>
                  <a:cubicBezTo>
                    <a:pt x="4033" y="8096"/>
                    <a:pt x="3044" y="9352"/>
                    <a:pt x="2321" y="9999"/>
                  </a:cubicBezTo>
                  <a:cubicBezTo>
                    <a:pt x="2433" y="10013"/>
                    <a:pt x="2545" y="10021"/>
                    <a:pt x="2656" y="10021"/>
                  </a:cubicBezTo>
                  <a:cubicBezTo>
                    <a:pt x="3967" y="10021"/>
                    <a:pt x="5116" y="9008"/>
                    <a:pt x="5327" y="7640"/>
                  </a:cubicBezTo>
                  <a:cubicBezTo>
                    <a:pt x="5479" y="6727"/>
                    <a:pt x="5174" y="5890"/>
                    <a:pt x="4604" y="5243"/>
                  </a:cubicBezTo>
                  <a:cubicBezTo>
                    <a:pt x="5174" y="4787"/>
                    <a:pt x="5555" y="4140"/>
                    <a:pt x="5707" y="3379"/>
                  </a:cubicBezTo>
                  <a:cubicBezTo>
                    <a:pt x="5935" y="1781"/>
                    <a:pt x="4908" y="336"/>
                    <a:pt x="3348" y="31"/>
                  </a:cubicBezTo>
                  <a:cubicBezTo>
                    <a:pt x="3203" y="10"/>
                    <a:pt x="3059" y="0"/>
                    <a:pt x="2918" y="0"/>
                  </a:cubicBezTo>
                  <a:close/>
                </a:path>
              </a:pathLst>
            </a:custGeom>
            <a:solidFill>
              <a:srgbClr val="E1F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7" name="Google Shape;7487;p41"/>
            <p:cNvSpPr/>
            <p:nvPr/>
          </p:nvSpPr>
          <p:spPr>
            <a:xfrm>
              <a:off x="5676325" y="3431654"/>
              <a:ext cx="358502" cy="549941"/>
            </a:xfrm>
            <a:custGeom>
              <a:avLst/>
              <a:gdLst/>
              <a:ahLst/>
              <a:cxnLst/>
              <a:rect l="l" t="t" r="r" b="b"/>
              <a:pathLst>
                <a:path w="6545" h="10040" extrusionOk="0">
                  <a:moveTo>
                    <a:pt x="3469" y="1"/>
                  </a:moveTo>
                  <a:cubicBezTo>
                    <a:pt x="2036" y="1"/>
                    <a:pt x="815" y="1034"/>
                    <a:pt x="609" y="2437"/>
                  </a:cubicBezTo>
                  <a:cubicBezTo>
                    <a:pt x="457" y="3350"/>
                    <a:pt x="1408" y="4035"/>
                    <a:pt x="1332" y="4872"/>
                  </a:cubicBezTo>
                  <a:cubicBezTo>
                    <a:pt x="1294" y="5595"/>
                    <a:pt x="381" y="5975"/>
                    <a:pt x="229" y="6698"/>
                  </a:cubicBezTo>
                  <a:cubicBezTo>
                    <a:pt x="1" y="8258"/>
                    <a:pt x="1028" y="9741"/>
                    <a:pt x="2588" y="10008"/>
                  </a:cubicBezTo>
                  <a:cubicBezTo>
                    <a:pt x="2737" y="10029"/>
                    <a:pt x="2885" y="10039"/>
                    <a:pt x="3032" y="10039"/>
                  </a:cubicBezTo>
                  <a:cubicBezTo>
                    <a:pt x="4452" y="10039"/>
                    <a:pt x="5694" y="9063"/>
                    <a:pt x="5936" y="7649"/>
                  </a:cubicBezTo>
                  <a:cubicBezTo>
                    <a:pt x="6088" y="6736"/>
                    <a:pt x="5783" y="5861"/>
                    <a:pt x="5213" y="5214"/>
                  </a:cubicBezTo>
                  <a:cubicBezTo>
                    <a:pt x="5783" y="4796"/>
                    <a:pt x="6164" y="4111"/>
                    <a:pt x="6316" y="3350"/>
                  </a:cubicBezTo>
                  <a:cubicBezTo>
                    <a:pt x="6544" y="1790"/>
                    <a:pt x="5517" y="307"/>
                    <a:pt x="3957" y="40"/>
                  </a:cubicBezTo>
                  <a:cubicBezTo>
                    <a:pt x="3793" y="13"/>
                    <a:pt x="363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8" name="Google Shape;7488;p41"/>
            <p:cNvSpPr/>
            <p:nvPr/>
          </p:nvSpPr>
          <p:spPr>
            <a:xfrm>
              <a:off x="7438070" y="3936059"/>
              <a:ext cx="97061" cy="29579"/>
            </a:xfrm>
            <a:custGeom>
              <a:avLst/>
              <a:gdLst/>
              <a:ahLst/>
              <a:cxnLst/>
              <a:rect l="l" t="t" r="r" b="b"/>
              <a:pathLst>
                <a:path w="1772" h="540" extrusionOk="0">
                  <a:moveTo>
                    <a:pt x="1750" y="1"/>
                  </a:moveTo>
                  <a:cubicBezTo>
                    <a:pt x="1750" y="1"/>
                    <a:pt x="1455" y="148"/>
                    <a:pt x="1135" y="148"/>
                  </a:cubicBezTo>
                  <a:cubicBezTo>
                    <a:pt x="995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57" y="381"/>
                  </a:cubicBezTo>
                  <a:cubicBezTo>
                    <a:pt x="654" y="464"/>
                    <a:pt x="931" y="539"/>
                    <a:pt x="1178" y="539"/>
                  </a:cubicBezTo>
                  <a:cubicBezTo>
                    <a:pt x="1500" y="539"/>
                    <a:pt x="1772" y="410"/>
                    <a:pt x="1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9" name="Google Shape;7489;p41"/>
            <p:cNvSpPr/>
            <p:nvPr/>
          </p:nvSpPr>
          <p:spPr>
            <a:xfrm>
              <a:off x="7681876" y="3925298"/>
              <a:ext cx="99143" cy="27661"/>
            </a:xfrm>
            <a:custGeom>
              <a:avLst/>
              <a:gdLst/>
              <a:ahLst/>
              <a:cxnLst/>
              <a:rect l="l" t="t" r="r" b="b"/>
              <a:pathLst>
                <a:path w="1810" h="505" extrusionOk="0">
                  <a:moveTo>
                    <a:pt x="1788" y="1"/>
                  </a:moveTo>
                  <a:cubicBezTo>
                    <a:pt x="1788" y="1"/>
                    <a:pt x="1475" y="148"/>
                    <a:pt x="1144" y="148"/>
                  </a:cubicBezTo>
                  <a:cubicBezTo>
                    <a:pt x="999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95" y="343"/>
                  </a:cubicBezTo>
                  <a:cubicBezTo>
                    <a:pt x="680" y="427"/>
                    <a:pt x="962" y="504"/>
                    <a:pt x="1216" y="504"/>
                  </a:cubicBezTo>
                  <a:cubicBezTo>
                    <a:pt x="1535" y="504"/>
                    <a:pt x="1809" y="382"/>
                    <a:pt x="1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90" name="Google Shape;7490;p41"/>
          <p:cNvSpPr/>
          <p:nvPr/>
        </p:nvSpPr>
        <p:spPr>
          <a:xfrm>
            <a:off x="5139499" y="4240642"/>
            <a:ext cx="182972" cy="18297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5" name="Google Shape;7495;p42"/>
          <p:cNvSpPr txBox="1">
            <a:spLocks noGrp="1"/>
          </p:cNvSpPr>
          <p:nvPr>
            <p:ph type="subTitle" idx="1"/>
          </p:nvPr>
        </p:nvSpPr>
        <p:spPr>
          <a:xfrm>
            <a:off x="321725" y="1613725"/>
            <a:ext cx="3421200" cy="1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Seven diverging waves are transmitted at tilt angles ranging from -20° to +20°.</a:t>
            </a:r>
            <a:endParaRPr sz="3200"/>
          </a:p>
        </p:txBody>
      </p:sp>
      <p:pic>
        <p:nvPicPr>
          <p:cNvPr id="7496" name="Google Shape;749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7525" y="754650"/>
            <a:ext cx="5278875" cy="420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1" name="Google Shape;7501;p43"/>
          <p:cNvSpPr txBox="1">
            <a:spLocks noGrp="1"/>
          </p:cNvSpPr>
          <p:nvPr>
            <p:ph type="title"/>
          </p:nvPr>
        </p:nvSpPr>
        <p:spPr>
          <a:xfrm flipH="1">
            <a:off x="3895474" y="2966488"/>
            <a:ext cx="5590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Pressure Field Simulation</a:t>
            </a:r>
            <a:endParaRPr/>
          </a:p>
        </p:txBody>
      </p:sp>
      <p:sp>
        <p:nvSpPr>
          <p:cNvPr id="7502" name="Google Shape;7502;p43"/>
          <p:cNvSpPr txBox="1">
            <a:spLocks noGrp="1"/>
          </p:cNvSpPr>
          <p:nvPr>
            <p:ph type="title" idx="2"/>
          </p:nvPr>
        </p:nvSpPr>
        <p:spPr>
          <a:xfrm flipH="1">
            <a:off x="5819227" y="1283725"/>
            <a:ext cx="1818000" cy="12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7503" name="Google Shape;7503;p43"/>
          <p:cNvGrpSpPr/>
          <p:nvPr/>
        </p:nvGrpSpPr>
        <p:grpSpPr>
          <a:xfrm flipH="1">
            <a:off x="469075" y="1174834"/>
            <a:ext cx="3287909" cy="2823173"/>
            <a:chOff x="5676325" y="2156425"/>
            <a:chExt cx="2125620" cy="1825170"/>
          </a:xfrm>
        </p:grpSpPr>
        <p:sp>
          <p:nvSpPr>
            <p:cNvPr id="7504" name="Google Shape;7504;p43"/>
            <p:cNvSpPr/>
            <p:nvPr/>
          </p:nvSpPr>
          <p:spPr>
            <a:xfrm>
              <a:off x="7142232" y="3011526"/>
              <a:ext cx="422151" cy="262920"/>
            </a:xfrm>
            <a:custGeom>
              <a:avLst/>
              <a:gdLst/>
              <a:ahLst/>
              <a:cxnLst/>
              <a:rect l="l" t="t" r="r" b="b"/>
              <a:pathLst>
                <a:path w="7707" h="4800" extrusionOk="0">
                  <a:moveTo>
                    <a:pt x="6310" y="0"/>
                  </a:moveTo>
                  <a:cubicBezTo>
                    <a:pt x="6014" y="0"/>
                    <a:pt x="5497" y="136"/>
                    <a:pt x="5196" y="558"/>
                  </a:cubicBezTo>
                  <a:cubicBezTo>
                    <a:pt x="4701" y="1281"/>
                    <a:pt x="4511" y="2765"/>
                    <a:pt x="3446" y="3259"/>
                  </a:cubicBezTo>
                  <a:cubicBezTo>
                    <a:pt x="3074" y="3439"/>
                    <a:pt x="2750" y="3506"/>
                    <a:pt x="2466" y="3506"/>
                  </a:cubicBezTo>
                  <a:cubicBezTo>
                    <a:pt x="1907" y="3506"/>
                    <a:pt x="1504" y="3245"/>
                    <a:pt x="1201" y="3069"/>
                  </a:cubicBezTo>
                  <a:cubicBezTo>
                    <a:pt x="707" y="2841"/>
                    <a:pt x="630" y="2498"/>
                    <a:pt x="326" y="2384"/>
                  </a:cubicBezTo>
                  <a:cubicBezTo>
                    <a:pt x="292" y="2369"/>
                    <a:pt x="260" y="2362"/>
                    <a:pt x="231" y="2362"/>
                  </a:cubicBezTo>
                  <a:cubicBezTo>
                    <a:pt x="35" y="2362"/>
                    <a:pt x="0" y="2691"/>
                    <a:pt x="630" y="3221"/>
                  </a:cubicBezTo>
                  <a:cubicBezTo>
                    <a:pt x="938" y="3460"/>
                    <a:pt x="2132" y="4800"/>
                    <a:pt x="3390" y="4800"/>
                  </a:cubicBezTo>
                  <a:cubicBezTo>
                    <a:pt x="3535" y="4800"/>
                    <a:pt x="3681" y="4782"/>
                    <a:pt x="3826" y="4743"/>
                  </a:cubicBezTo>
                  <a:cubicBezTo>
                    <a:pt x="5652" y="4210"/>
                    <a:pt x="7707" y="596"/>
                    <a:pt x="6489" y="25"/>
                  </a:cubicBezTo>
                  <a:cubicBezTo>
                    <a:pt x="6450" y="10"/>
                    <a:pt x="6388" y="0"/>
                    <a:pt x="6310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5" name="Google Shape;7505;p43"/>
            <p:cNvSpPr/>
            <p:nvPr/>
          </p:nvSpPr>
          <p:spPr>
            <a:xfrm>
              <a:off x="7362211" y="3003254"/>
              <a:ext cx="214663" cy="203489"/>
            </a:xfrm>
            <a:custGeom>
              <a:avLst/>
              <a:gdLst/>
              <a:ahLst/>
              <a:cxnLst/>
              <a:rect l="l" t="t" r="r" b="b"/>
              <a:pathLst>
                <a:path w="3919" h="3715" extrusionOk="0">
                  <a:moveTo>
                    <a:pt x="2208" y="0"/>
                  </a:moveTo>
                  <a:cubicBezTo>
                    <a:pt x="1897" y="0"/>
                    <a:pt x="1472" y="148"/>
                    <a:pt x="1028" y="747"/>
                  </a:cubicBezTo>
                  <a:cubicBezTo>
                    <a:pt x="191" y="1888"/>
                    <a:pt x="0" y="2573"/>
                    <a:pt x="0" y="2573"/>
                  </a:cubicBezTo>
                  <a:cubicBezTo>
                    <a:pt x="0" y="2573"/>
                    <a:pt x="571" y="3334"/>
                    <a:pt x="1979" y="3714"/>
                  </a:cubicBezTo>
                  <a:cubicBezTo>
                    <a:pt x="1979" y="3676"/>
                    <a:pt x="3919" y="747"/>
                    <a:pt x="2702" y="138"/>
                  </a:cubicBezTo>
                  <a:cubicBezTo>
                    <a:pt x="2702" y="138"/>
                    <a:pt x="2508" y="0"/>
                    <a:pt x="2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6" name="Google Shape;7506;p43"/>
            <p:cNvSpPr/>
            <p:nvPr/>
          </p:nvSpPr>
          <p:spPr>
            <a:xfrm>
              <a:off x="5986848" y="2156425"/>
              <a:ext cx="1350368" cy="1777558"/>
            </a:xfrm>
            <a:custGeom>
              <a:avLst/>
              <a:gdLst/>
              <a:ahLst/>
              <a:cxnLst/>
              <a:rect l="l" t="t" r="r" b="b"/>
              <a:pathLst>
                <a:path w="24653" h="32452" extrusionOk="0">
                  <a:moveTo>
                    <a:pt x="989" y="0"/>
                  </a:moveTo>
                  <a:cubicBezTo>
                    <a:pt x="457" y="0"/>
                    <a:pt x="0" y="419"/>
                    <a:pt x="0" y="989"/>
                  </a:cubicBezTo>
                  <a:lnTo>
                    <a:pt x="0" y="31425"/>
                  </a:lnTo>
                  <a:cubicBezTo>
                    <a:pt x="0" y="31957"/>
                    <a:pt x="419" y="32452"/>
                    <a:pt x="989" y="32452"/>
                  </a:cubicBezTo>
                  <a:lnTo>
                    <a:pt x="23664" y="32452"/>
                  </a:lnTo>
                  <a:cubicBezTo>
                    <a:pt x="24196" y="32452"/>
                    <a:pt x="24653" y="31995"/>
                    <a:pt x="24653" y="31425"/>
                  </a:cubicBezTo>
                  <a:lnTo>
                    <a:pt x="24653" y="989"/>
                  </a:lnTo>
                  <a:cubicBezTo>
                    <a:pt x="24653" y="495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7" name="Google Shape;7507;p43"/>
            <p:cNvSpPr/>
            <p:nvPr/>
          </p:nvSpPr>
          <p:spPr>
            <a:xfrm>
              <a:off x="5986848" y="2156425"/>
              <a:ext cx="1354531" cy="206337"/>
            </a:xfrm>
            <a:custGeom>
              <a:avLst/>
              <a:gdLst/>
              <a:ahLst/>
              <a:cxnLst/>
              <a:rect l="l" t="t" r="r" b="b"/>
              <a:pathLst>
                <a:path w="24729" h="3767" extrusionOk="0">
                  <a:moveTo>
                    <a:pt x="989" y="0"/>
                  </a:moveTo>
                  <a:cubicBezTo>
                    <a:pt x="419" y="0"/>
                    <a:pt x="0" y="495"/>
                    <a:pt x="0" y="989"/>
                  </a:cubicBezTo>
                  <a:lnTo>
                    <a:pt x="0" y="3767"/>
                  </a:lnTo>
                  <a:lnTo>
                    <a:pt x="24729" y="3767"/>
                  </a:lnTo>
                  <a:lnTo>
                    <a:pt x="24729" y="989"/>
                  </a:lnTo>
                  <a:cubicBezTo>
                    <a:pt x="24653" y="419"/>
                    <a:pt x="24234" y="0"/>
                    <a:pt x="236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8" name="Google Shape;7508;p43"/>
            <p:cNvSpPr/>
            <p:nvPr/>
          </p:nvSpPr>
          <p:spPr>
            <a:xfrm>
              <a:off x="5982685" y="3719335"/>
              <a:ext cx="1354531" cy="216745"/>
            </a:xfrm>
            <a:custGeom>
              <a:avLst/>
              <a:gdLst/>
              <a:ahLst/>
              <a:cxnLst/>
              <a:rect l="l" t="t" r="r" b="b"/>
              <a:pathLst>
                <a:path w="24729" h="3957" extrusionOk="0">
                  <a:moveTo>
                    <a:pt x="0" y="0"/>
                  </a:moveTo>
                  <a:lnTo>
                    <a:pt x="0" y="2968"/>
                  </a:lnTo>
                  <a:cubicBezTo>
                    <a:pt x="76" y="3462"/>
                    <a:pt x="495" y="3957"/>
                    <a:pt x="1065" y="3957"/>
                  </a:cubicBezTo>
                  <a:lnTo>
                    <a:pt x="23740" y="3957"/>
                  </a:lnTo>
                  <a:cubicBezTo>
                    <a:pt x="24310" y="3957"/>
                    <a:pt x="24729" y="3462"/>
                    <a:pt x="24729" y="2968"/>
                  </a:cubicBezTo>
                  <a:lnTo>
                    <a:pt x="24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9" name="Google Shape;7509;p43"/>
            <p:cNvSpPr/>
            <p:nvPr/>
          </p:nvSpPr>
          <p:spPr>
            <a:xfrm>
              <a:off x="6126472" y="2225168"/>
              <a:ext cx="1071125" cy="64689"/>
            </a:xfrm>
            <a:custGeom>
              <a:avLst/>
              <a:gdLst/>
              <a:ahLst/>
              <a:cxnLst/>
              <a:rect l="l" t="t" r="r" b="b"/>
              <a:pathLst>
                <a:path w="19555" h="1181" extrusionOk="0">
                  <a:moveTo>
                    <a:pt x="0" y="1"/>
                  </a:moveTo>
                  <a:lnTo>
                    <a:pt x="0" y="1180"/>
                  </a:lnTo>
                  <a:lnTo>
                    <a:pt x="19555" y="1180"/>
                  </a:lnTo>
                  <a:lnTo>
                    <a:pt x="19555" y="1"/>
                  </a:lnTo>
                  <a:close/>
                </a:path>
              </a:pathLst>
            </a:custGeom>
            <a:solidFill>
              <a:srgbClr val="46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0" name="Google Shape;7510;p43"/>
            <p:cNvSpPr/>
            <p:nvPr/>
          </p:nvSpPr>
          <p:spPr>
            <a:xfrm>
              <a:off x="6341247" y="2372350"/>
              <a:ext cx="600060" cy="1201161"/>
            </a:xfrm>
            <a:custGeom>
              <a:avLst/>
              <a:gdLst/>
              <a:ahLst/>
              <a:cxnLst/>
              <a:rect l="l" t="t" r="r" b="b"/>
              <a:pathLst>
                <a:path w="10955" h="21929" extrusionOk="0">
                  <a:moveTo>
                    <a:pt x="3652" y="1"/>
                  </a:moveTo>
                  <a:cubicBezTo>
                    <a:pt x="3354" y="1"/>
                    <a:pt x="3067" y="274"/>
                    <a:pt x="2927" y="585"/>
                  </a:cubicBezTo>
                  <a:cubicBezTo>
                    <a:pt x="2585" y="1422"/>
                    <a:pt x="2927" y="7471"/>
                    <a:pt x="2927" y="8689"/>
                  </a:cubicBezTo>
                  <a:cubicBezTo>
                    <a:pt x="2927" y="9055"/>
                    <a:pt x="2835" y="9218"/>
                    <a:pt x="2714" y="9218"/>
                  </a:cubicBezTo>
                  <a:cubicBezTo>
                    <a:pt x="2494" y="9218"/>
                    <a:pt x="2177" y="8685"/>
                    <a:pt x="2128" y="7852"/>
                  </a:cubicBezTo>
                  <a:cubicBezTo>
                    <a:pt x="2128" y="7281"/>
                    <a:pt x="2395" y="4504"/>
                    <a:pt x="1329" y="4466"/>
                  </a:cubicBezTo>
                  <a:cubicBezTo>
                    <a:pt x="1322" y="4466"/>
                    <a:pt x="1314" y="4466"/>
                    <a:pt x="1307" y="4466"/>
                  </a:cubicBezTo>
                  <a:cubicBezTo>
                    <a:pt x="260" y="4466"/>
                    <a:pt x="0" y="7148"/>
                    <a:pt x="378" y="9792"/>
                  </a:cubicBezTo>
                  <a:cubicBezTo>
                    <a:pt x="683" y="12151"/>
                    <a:pt x="1786" y="12722"/>
                    <a:pt x="2851" y="14662"/>
                  </a:cubicBezTo>
                  <a:cubicBezTo>
                    <a:pt x="3561" y="15975"/>
                    <a:pt x="3311" y="21162"/>
                    <a:pt x="3274" y="21852"/>
                  </a:cubicBezTo>
                  <a:lnTo>
                    <a:pt x="8634" y="21852"/>
                  </a:lnTo>
                  <a:cubicBezTo>
                    <a:pt x="8634" y="21852"/>
                    <a:pt x="8291" y="18352"/>
                    <a:pt x="9319" y="14548"/>
                  </a:cubicBezTo>
                  <a:cubicBezTo>
                    <a:pt x="10308" y="10743"/>
                    <a:pt x="10954" y="6444"/>
                    <a:pt x="10954" y="4961"/>
                  </a:cubicBezTo>
                  <a:cubicBezTo>
                    <a:pt x="10954" y="4205"/>
                    <a:pt x="10698" y="3814"/>
                    <a:pt x="10421" y="3814"/>
                  </a:cubicBezTo>
                  <a:cubicBezTo>
                    <a:pt x="10154" y="3814"/>
                    <a:pt x="9868" y="4176"/>
                    <a:pt x="9775" y="4923"/>
                  </a:cubicBezTo>
                  <a:cubicBezTo>
                    <a:pt x="9585" y="6444"/>
                    <a:pt x="9090" y="6863"/>
                    <a:pt x="9090" y="6863"/>
                  </a:cubicBezTo>
                  <a:cubicBezTo>
                    <a:pt x="9626" y="2890"/>
                    <a:pt x="9117" y="1792"/>
                    <a:pt x="8559" y="1792"/>
                  </a:cubicBezTo>
                  <a:cubicBezTo>
                    <a:pt x="8444" y="1792"/>
                    <a:pt x="8326" y="1839"/>
                    <a:pt x="8215" y="1917"/>
                  </a:cubicBezTo>
                  <a:cubicBezTo>
                    <a:pt x="7492" y="2374"/>
                    <a:pt x="7150" y="6330"/>
                    <a:pt x="7150" y="6330"/>
                  </a:cubicBezTo>
                  <a:cubicBezTo>
                    <a:pt x="7150" y="6330"/>
                    <a:pt x="7112" y="5493"/>
                    <a:pt x="7150" y="2754"/>
                  </a:cubicBezTo>
                  <a:cubicBezTo>
                    <a:pt x="7177" y="838"/>
                    <a:pt x="6693" y="64"/>
                    <a:pt x="6220" y="64"/>
                  </a:cubicBezTo>
                  <a:cubicBezTo>
                    <a:pt x="6036" y="64"/>
                    <a:pt x="5854" y="182"/>
                    <a:pt x="5704" y="395"/>
                  </a:cubicBezTo>
                  <a:cubicBezTo>
                    <a:pt x="5134" y="1156"/>
                    <a:pt x="5210" y="6140"/>
                    <a:pt x="5210" y="6140"/>
                  </a:cubicBezTo>
                  <a:cubicBezTo>
                    <a:pt x="5210" y="6140"/>
                    <a:pt x="4639" y="5189"/>
                    <a:pt x="4601" y="2412"/>
                  </a:cubicBezTo>
                  <a:cubicBezTo>
                    <a:pt x="4534" y="569"/>
                    <a:pt x="4081" y="1"/>
                    <a:pt x="3652" y="1"/>
                  </a:cubicBezTo>
                  <a:close/>
                  <a:moveTo>
                    <a:pt x="3270" y="21852"/>
                  </a:moveTo>
                  <a:lnTo>
                    <a:pt x="3270" y="21928"/>
                  </a:lnTo>
                  <a:cubicBezTo>
                    <a:pt x="3270" y="21928"/>
                    <a:pt x="3271" y="21902"/>
                    <a:pt x="3274" y="2185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1" name="Google Shape;7511;p43"/>
            <p:cNvSpPr/>
            <p:nvPr/>
          </p:nvSpPr>
          <p:spPr>
            <a:xfrm>
              <a:off x="6525074" y="3138440"/>
              <a:ext cx="149481" cy="437159"/>
            </a:xfrm>
            <a:custGeom>
              <a:avLst/>
              <a:gdLst/>
              <a:ahLst/>
              <a:cxnLst/>
              <a:rect l="l" t="t" r="r" b="b"/>
              <a:pathLst>
                <a:path w="2729" h="7981" extrusionOk="0">
                  <a:moveTo>
                    <a:pt x="472" y="0"/>
                  </a:moveTo>
                  <a:cubicBezTo>
                    <a:pt x="206" y="0"/>
                    <a:pt x="0" y="412"/>
                    <a:pt x="294" y="1323"/>
                  </a:cubicBezTo>
                  <a:cubicBezTo>
                    <a:pt x="636" y="2502"/>
                    <a:pt x="712" y="7942"/>
                    <a:pt x="712" y="7942"/>
                  </a:cubicBezTo>
                  <a:lnTo>
                    <a:pt x="712" y="7980"/>
                  </a:lnTo>
                  <a:lnTo>
                    <a:pt x="2158" y="7980"/>
                  </a:lnTo>
                  <a:cubicBezTo>
                    <a:pt x="2158" y="7980"/>
                    <a:pt x="2082" y="3415"/>
                    <a:pt x="2348" y="2958"/>
                  </a:cubicBezTo>
                  <a:cubicBezTo>
                    <a:pt x="2577" y="2464"/>
                    <a:pt x="2729" y="1703"/>
                    <a:pt x="1854" y="1323"/>
                  </a:cubicBezTo>
                  <a:cubicBezTo>
                    <a:pt x="1017" y="1018"/>
                    <a:pt x="1093" y="371"/>
                    <a:pt x="712" y="105"/>
                  </a:cubicBezTo>
                  <a:cubicBezTo>
                    <a:pt x="635" y="36"/>
                    <a:pt x="551" y="0"/>
                    <a:pt x="4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2" name="Google Shape;7512;p43"/>
            <p:cNvSpPr/>
            <p:nvPr/>
          </p:nvSpPr>
          <p:spPr>
            <a:xfrm>
              <a:off x="6555749" y="3060933"/>
              <a:ext cx="156328" cy="84682"/>
            </a:xfrm>
            <a:custGeom>
              <a:avLst/>
              <a:gdLst/>
              <a:ahLst/>
              <a:cxnLst/>
              <a:rect l="l" t="t" r="r" b="b"/>
              <a:pathLst>
                <a:path w="2854" h="1546" extrusionOk="0">
                  <a:moveTo>
                    <a:pt x="1299" y="1"/>
                  </a:moveTo>
                  <a:cubicBezTo>
                    <a:pt x="1012" y="1"/>
                    <a:pt x="770" y="53"/>
                    <a:pt x="685" y="189"/>
                  </a:cubicBezTo>
                  <a:cubicBezTo>
                    <a:pt x="685" y="189"/>
                    <a:pt x="0" y="988"/>
                    <a:pt x="685" y="1330"/>
                  </a:cubicBezTo>
                  <a:cubicBezTo>
                    <a:pt x="977" y="1484"/>
                    <a:pt x="1199" y="1546"/>
                    <a:pt x="1394" y="1546"/>
                  </a:cubicBezTo>
                  <a:cubicBezTo>
                    <a:pt x="1630" y="1546"/>
                    <a:pt x="1825" y="1455"/>
                    <a:pt x="2055" y="1330"/>
                  </a:cubicBezTo>
                  <a:cubicBezTo>
                    <a:pt x="2473" y="1102"/>
                    <a:pt x="2854" y="379"/>
                    <a:pt x="2359" y="189"/>
                  </a:cubicBezTo>
                  <a:cubicBezTo>
                    <a:pt x="2084" y="83"/>
                    <a:pt x="1657" y="1"/>
                    <a:pt x="12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3" name="Google Shape;7513;p43"/>
            <p:cNvSpPr/>
            <p:nvPr/>
          </p:nvSpPr>
          <p:spPr>
            <a:xfrm>
              <a:off x="6524472" y="2728008"/>
              <a:ext cx="135513" cy="320160"/>
            </a:xfrm>
            <a:custGeom>
              <a:avLst/>
              <a:gdLst/>
              <a:ahLst/>
              <a:cxnLst/>
              <a:rect l="l" t="t" r="r" b="b"/>
              <a:pathLst>
                <a:path w="2474" h="5845" extrusionOk="0">
                  <a:moveTo>
                    <a:pt x="1234" y="0"/>
                  </a:moveTo>
                  <a:cubicBezTo>
                    <a:pt x="951" y="0"/>
                    <a:pt x="588" y="176"/>
                    <a:pt x="381" y="218"/>
                  </a:cubicBezTo>
                  <a:cubicBezTo>
                    <a:pt x="1" y="332"/>
                    <a:pt x="495" y="1131"/>
                    <a:pt x="762" y="2044"/>
                  </a:cubicBezTo>
                  <a:cubicBezTo>
                    <a:pt x="1028" y="2919"/>
                    <a:pt x="1256" y="5734"/>
                    <a:pt x="1256" y="5734"/>
                  </a:cubicBezTo>
                  <a:cubicBezTo>
                    <a:pt x="1256" y="5817"/>
                    <a:pt x="1331" y="5844"/>
                    <a:pt x="1443" y="5844"/>
                  </a:cubicBezTo>
                  <a:cubicBezTo>
                    <a:pt x="1639" y="5844"/>
                    <a:pt x="1951" y="5758"/>
                    <a:pt x="2169" y="5734"/>
                  </a:cubicBezTo>
                  <a:cubicBezTo>
                    <a:pt x="2474" y="5658"/>
                    <a:pt x="1598" y="1511"/>
                    <a:pt x="1637" y="560"/>
                  </a:cubicBezTo>
                  <a:cubicBezTo>
                    <a:pt x="1654" y="125"/>
                    <a:pt x="1473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4" name="Google Shape;7514;p43"/>
            <p:cNvSpPr/>
            <p:nvPr/>
          </p:nvSpPr>
          <p:spPr>
            <a:xfrm>
              <a:off x="6512859" y="2655759"/>
              <a:ext cx="82546" cy="66004"/>
            </a:xfrm>
            <a:custGeom>
              <a:avLst/>
              <a:gdLst/>
              <a:ahLst/>
              <a:cxnLst/>
              <a:rect l="l" t="t" r="r" b="b"/>
              <a:pathLst>
                <a:path w="1507" h="1205" extrusionOk="0">
                  <a:moveTo>
                    <a:pt x="1152" y="1"/>
                  </a:moveTo>
                  <a:cubicBezTo>
                    <a:pt x="1044" y="1"/>
                    <a:pt x="861" y="143"/>
                    <a:pt x="541" y="143"/>
                  </a:cubicBezTo>
                  <a:cubicBezTo>
                    <a:pt x="486" y="143"/>
                    <a:pt x="428" y="139"/>
                    <a:pt x="365" y="129"/>
                  </a:cubicBezTo>
                  <a:cubicBezTo>
                    <a:pt x="356" y="126"/>
                    <a:pt x="347" y="125"/>
                    <a:pt x="339" y="125"/>
                  </a:cubicBezTo>
                  <a:cubicBezTo>
                    <a:pt x="126" y="125"/>
                    <a:pt x="0" y="1010"/>
                    <a:pt x="403" y="1156"/>
                  </a:cubicBezTo>
                  <a:cubicBezTo>
                    <a:pt x="504" y="1190"/>
                    <a:pt x="606" y="1205"/>
                    <a:pt x="703" y="1205"/>
                  </a:cubicBezTo>
                  <a:cubicBezTo>
                    <a:pt x="1045" y="1205"/>
                    <a:pt x="1341" y="1021"/>
                    <a:pt x="1430" y="814"/>
                  </a:cubicBezTo>
                  <a:cubicBezTo>
                    <a:pt x="1506" y="585"/>
                    <a:pt x="1468" y="167"/>
                    <a:pt x="1202" y="15"/>
                  </a:cubicBezTo>
                  <a:cubicBezTo>
                    <a:pt x="1187" y="5"/>
                    <a:pt x="1171" y="1"/>
                    <a:pt x="11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5" name="Google Shape;7515;p43"/>
            <p:cNvSpPr/>
            <p:nvPr/>
          </p:nvSpPr>
          <p:spPr>
            <a:xfrm>
              <a:off x="6514831" y="2582469"/>
              <a:ext cx="76411" cy="66497"/>
            </a:xfrm>
            <a:custGeom>
              <a:avLst/>
              <a:gdLst/>
              <a:ahLst/>
              <a:cxnLst/>
              <a:rect l="l" t="t" r="r" b="b"/>
              <a:pathLst>
                <a:path w="1395" h="1214" extrusionOk="0">
                  <a:moveTo>
                    <a:pt x="924" y="1"/>
                  </a:moveTo>
                  <a:cubicBezTo>
                    <a:pt x="795" y="1"/>
                    <a:pt x="661" y="147"/>
                    <a:pt x="512" y="147"/>
                  </a:cubicBezTo>
                  <a:cubicBezTo>
                    <a:pt x="490" y="147"/>
                    <a:pt x="466" y="143"/>
                    <a:pt x="443" y="135"/>
                  </a:cubicBezTo>
                  <a:cubicBezTo>
                    <a:pt x="426" y="129"/>
                    <a:pt x="410" y="126"/>
                    <a:pt x="395" y="126"/>
                  </a:cubicBezTo>
                  <a:cubicBezTo>
                    <a:pt x="123" y="126"/>
                    <a:pt x="1" y="1015"/>
                    <a:pt x="253" y="1087"/>
                  </a:cubicBezTo>
                  <a:cubicBezTo>
                    <a:pt x="399" y="1111"/>
                    <a:pt x="671" y="1214"/>
                    <a:pt x="898" y="1214"/>
                  </a:cubicBezTo>
                  <a:cubicBezTo>
                    <a:pt x="1024" y="1214"/>
                    <a:pt x="1136" y="1182"/>
                    <a:pt x="1204" y="1087"/>
                  </a:cubicBezTo>
                  <a:cubicBezTo>
                    <a:pt x="1394" y="782"/>
                    <a:pt x="1242" y="212"/>
                    <a:pt x="1052" y="59"/>
                  </a:cubicBezTo>
                  <a:cubicBezTo>
                    <a:pt x="1009" y="17"/>
                    <a:pt x="967" y="1"/>
                    <a:pt x="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6" name="Google Shape;7516;p43"/>
            <p:cNvSpPr/>
            <p:nvPr/>
          </p:nvSpPr>
          <p:spPr>
            <a:xfrm>
              <a:off x="6518337" y="2510658"/>
              <a:ext cx="58281" cy="60526"/>
            </a:xfrm>
            <a:custGeom>
              <a:avLst/>
              <a:gdLst/>
              <a:ahLst/>
              <a:cxnLst/>
              <a:rect l="l" t="t" r="r" b="b"/>
              <a:pathLst>
                <a:path w="1064" h="1105" extrusionOk="0">
                  <a:moveTo>
                    <a:pt x="759" y="1"/>
                  </a:moveTo>
                  <a:cubicBezTo>
                    <a:pt x="689" y="1"/>
                    <a:pt x="522" y="195"/>
                    <a:pt x="287" y="195"/>
                  </a:cubicBezTo>
                  <a:cubicBezTo>
                    <a:pt x="267" y="195"/>
                    <a:pt x="247" y="194"/>
                    <a:pt x="227" y="191"/>
                  </a:cubicBezTo>
                  <a:cubicBezTo>
                    <a:pt x="221" y="190"/>
                    <a:pt x="216" y="190"/>
                    <a:pt x="211" y="190"/>
                  </a:cubicBezTo>
                  <a:cubicBezTo>
                    <a:pt x="0" y="190"/>
                    <a:pt x="41" y="953"/>
                    <a:pt x="227" y="990"/>
                  </a:cubicBezTo>
                  <a:cubicBezTo>
                    <a:pt x="360" y="1066"/>
                    <a:pt x="522" y="1104"/>
                    <a:pt x="664" y="1104"/>
                  </a:cubicBezTo>
                  <a:cubicBezTo>
                    <a:pt x="807" y="1104"/>
                    <a:pt x="931" y="1066"/>
                    <a:pt x="988" y="990"/>
                  </a:cubicBezTo>
                  <a:cubicBezTo>
                    <a:pt x="1064" y="876"/>
                    <a:pt x="797" y="39"/>
                    <a:pt x="7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7" name="Google Shape;7517;p43"/>
            <p:cNvSpPr/>
            <p:nvPr/>
          </p:nvSpPr>
          <p:spPr>
            <a:xfrm>
              <a:off x="6520309" y="2413322"/>
              <a:ext cx="48750" cy="83915"/>
            </a:xfrm>
            <a:custGeom>
              <a:avLst/>
              <a:gdLst/>
              <a:ahLst/>
              <a:cxnLst/>
              <a:rect l="l" t="t" r="r" b="b"/>
              <a:pathLst>
                <a:path w="890" h="1532" extrusionOk="0">
                  <a:moveTo>
                    <a:pt x="488" y="0"/>
                  </a:moveTo>
                  <a:cubicBezTo>
                    <a:pt x="444" y="0"/>
                    <a:pt x="396" y="32"/>
                    <a:pt x="343" y="104"/>
                  </a:cubicBezTo>
                  <a:cubicBezTo>
                    <a:pt x="153" y="370"/>
                    <a:pt x="1" y="1207"/>
                    <a:pt x="153" y="1359"/>
                  </a:cubicBezTo>
                  <a:cubicBezTo>
                    <a:pt x="284" y="1491"/>
                    <a:pt x="416" y="1531"/>
                    <a:pt x="547" y="1531"/>
                  </a:cubicBezTo>
                  <a:cubicBezTo>
                    <a:pt x="606" y="1531"/>
                    <a:pt x="665" y="1523"/>
                    <a:pt x="723" y="1511"/>
                  </a:cubicBezTo>
                  <a:cubicBezTo>
                    <a:pt x="890" y="1511"/>
                    <a:pt x="794" y="0"/>
                    <a:pt x="4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8" name="Google Shape;7518;p43"/>
            <p:cNvSpPr/>
            <p:nvPr/>
          </p:nvSpPr>
          <p:spPr>
            <a:xfrm>
              <a:off x="6649524" y="2721544"/>
              <a:ext cx="91748" cy="323118"/>
            </a:xfrm>
            <a:custGeom>
              <a:avLst/>
              <a:gdLst/>
              <a:ahLst/>
              <a:cxnLst/>
              <a:rect l="l" t="t" r="r" b="b"/>
              <a:pathLst>
                <a:path w="1675" h="5899" extrusionOk="0">
                  <a:moveTo>
                    <a:pt x="1018" y="1"/>
                  </a:moveTo>
                  <a:cubicBezTo>
                    <a:pt x="808" y="1"/>
                    <a:pt x="526" y="163"/>
                    <a:pt x="343" y="183"/>
                  </a:cubicBezTo>
                  <a:cubicBezTo>
                    <a:pt x="0" y="298"/>
                    <a:pt x="381" y="1096"/>
                    <a:pt x="533" y="2010"/>
                  </a:cubicBezTo>
                  <a:cubicBezTo>
                    <a:pt x="723" y="2961"/>
                    <a:pt x="723" y="5776"/>
                    <a:pt x="723" y="5776"/>
                  </a:cubicBezTo>
                  <a:cubicBezTo>
                    <a:pt x="723" y="5869"/>
                    <a:pt x="793" y="5899"/>
                    <a:pt x="891" y="5899"/>
                  </a:cubicBezTo>
                  <a:cubicBezTo>
                    <a:pt x="1033" y="5899"/>
                    <a:pt x="1235" y="5836"/>
                    <a:pt x="1370" y="5814"/>
                  </a:cubicBezTo>
                  <a:cubicBezTo>
                    <a:pt x="1674" y="5700"/>
                    <a:pt x="1218" y="1515"/>
                    <a:pt x="1294" y="564"/>
                  </a:cubicBezTo>
                  <a:cubicBezTo>
                    <a:pt x="1329" y="122"/>
                    <a:pt x="1201" y="1"/>
                    <a:pt x="10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9" name="Google Shape;7519;p43"/>
            <p:cNvSpPr/>
            <p:nvPr/>
          </p:nvSpPr>
          <p:spPr>
            <a:xfrm>
              <a:off x="6646348" y="2650938"/>
              <a:ext cx="65730" cy="62827"/>
            </a:xfrm>
            <a:custGeom>
              <a:avLst/>
              <a:gdLst/>
              <a:ahLst/>
              <a:cxnLst/>
              <a:rect l="l" t="t" r="r" b="b"/>
              <a:pathLst>
                <a:path w="1200" h="1147" extrusionOk="0">
                  <a:moveTo>
                    <a:pt x="946" y="0"/>
                  </a:moveTo>
                  <a:cubicBezTo>
                    <a:pt x="857" y="0"/>
                    <a:pt x="731" y="108"/>
                    <a:pt x="539" y="108"/>
                  </a:cubicBezTo>
                  <a:cubicBezTo>
                    <a:pt x="475" y="108"/>
                    <a:pt x="404" y="96"/>
                    <a:pt x="325" y="65"/>
                  </a:cubicBezTo>
                  <a:cubicBezTo>
                    <a:pt x="315" y="59"/>
                    <a:pt x="305" y="56"/>
                    <a:pt x="295" y="56"/>
                  </a:cubicBezTo>
                  <a:cubicBezTo>
                    <a:pt x="120" y="56"/>
                    <a:pt x="0" y="984"/>
                    <a:pt x="325" y="1092"/>
                  </a:cubicBezTo>
                  <a:cubicBezTo>
                    <a:pt x="401" y="1130"/>
                    <a:pt x="482" y="1147"/>
                    <a:pt x="562" y="1147"/>
                  </a:cubicBezTo>
                  <a:cubicBezTo>
                    <a:pt x="803" y="1147"/>
                    <a:pt x="1038" y="997"/>
                    <a:pt x="1124" y="826"/>
                  </a:cubicBezTo>
                  <a:cubicBezTo>
                    <a:pt x="1200" y="597"/>
                    <a:pt x="1162" y="141"/>
                    <a:pt x="1009" y="27"/>
                  </a:cubicBezTo>
                  <a:cubicBezTo>
                    <a:pt x="991" y="8"/>
                    <a:pt x="970" y="0"/>
                    <a:pt x="9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0" name="Google Shape;7520;p43"/>
            <p:cNvSpPr/>
            <p:nvPr/>
          </p:nvSpPr>
          <p:spPr>
            <a:xfrm>
              <a:off x="6649963" y="2577704"/>
              <a:ext cx="57952" cy="63539"/>
            </a:xfrm>
            <a:custGeom>
              <a:avLst/>
              <a:gdLst/>
              <a:ahLst/>
              <a:cxnLst/>
              <a:rect l="l" t="t" r="r" b="b"/>
              <a:pathLst>
                <a:path w="1058" h="1160" extrusionOk="0">
                  <a:moveTo>
                    <a:pt x="758" y="0"/>
                  </a:moveTo>
                  <a:cubicBezTo>
                    <a:pt x="669" y="0"/>
                    <a:pt x="560" y="84"/>
                    <a:pt x="447" y="84"/>
                  </a:cubicBezTo>
                  <a:cubicBezTo>
                    <a:pt x="423" y="84"/>
                    <a:pt x="398" y="80"/>
                    <a:pt x="373" y="70"/>
                  </a:cubicBezTo>
                  <a:cubicBezTo>
                    <a:pt x="363" y="64"/>
                    <a:pt x="353" y="61"/>
                    <a:pt x="343" y="61"/>
                  </a:cubicBezTo>
                  <a:cubicBezTo>
                    <a:pt x="163" y="61"/>
                    <a:pt x="0" y="985"/>
                    <a:pt x="144" y="1021"/>
                  </a:cubicBezTo>
                  <a:cubicBezTo>
                    <a:pt x="273" y="1047"/>
                    <a:pt x="488" y="1159"/>
                    <a:pt x="673" y="1159"/>
                  </a:cubicBezTo>
                  <a:cubicBezTo>
                    <a:pt x="762" y="1159"/>
                    <a:pt x="844" y="1133"/>
                    <a:pt x="905" y="1059"/>
                  </a:cubicBezTo>
                  <a:cubicBezTo>
                    <a:pt x="1058" y="831"/>
                    <a:pt x="943" y="222"/>
                    <a:pt x="867" y="70"/>
                  </a:cubicBezTo>
                  <a:cubicBezTo>
                    <a:pt x="836" y="18"/>
                    <a:pt x="799" y="0"/>
                    <a:pt x="7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1" name="Google Shape;7521;p43"/>
            <p:cNvSpPr/>
            <p:nvPr/>
          </p:nvSpPr>
          <p:spPr>
            <a:xfrm>
              <a:off x="6659932" y="2508358"/>
              <a:ext cx="45901" cy="58938"/>
            </a:xfrm>
            <a:custGeom>
              <a:avLst/>
              <a:gdLst/>
              <a:ahLst/>
              <a:cxnLst/>
              <a:rect l="l" t="t" r="r" b="b"/>
              <a:pathLst>
                <a:path w="838" h="1076" extrusionOk="0">
                  <a:moveTo>
                    <a:pt x="560" y="0"/>
                  </a:moveTo>
                  <a:cubicBezTo>
                    <a:pt x="514" y="0"/>
                    <a:pt x="390" y="161"/>
                    <a:pt x="234" y="161"/>
                  </a:cubicBezTo>
                  <a:cubicBezTo>
                    <a:pt x="220" y="161"/>
                    <a:pt x="205" y="160"/>
                    <a:pt x="191" y="157"/>
                  </a:cubicBezTo>
                  <a:cubicBezTo>
                    <a:pt x="182" y="153"/>
                    <a:pt x="174" y="152"/>
                    <a:pt x="166" y="152"/>
                  </a:cubicBezTo>
                  <a:cubicBezTo>
                    <a:pt x="1" y="152"/>
                    <a:pt x="7" y="883"/>
                    <a:pt x="153" y="956"/>
                  </a:cubicBezTo>
                  <a:cubicBezTo>
                    <a:pt x="275" y="1037"/>
                    <a:pt x="419" y="1075"/>
                    <a:pt x="533" y="1075"/>
                  </a:cubicBezTo>
                  <a:cubicBezTo>
                    <a:pt x="631" y="1075"/>
                    <a:pt x="706" y="1047"/>
                    <a:pt x="723" y="994"/>
                  </a:cubicBezTo>
                  <a:cubicBezTo>
                    <a:pt x="837" y="842"/>
                    <a:pt x="647" y="43"/>
                    <a:pt x="571" y="5"/>
                  </a:cubicBezTo>
                  <a:cubicBezTo>
                    <a:pt x="568" y="2"/>
                    <a:pt x="565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2" name="Google Shape;7522;p43"/>
            <p:cNvSpPr/>
            <p:nvPr/>
          </p:nvSpPr>
          <p:spPr>
            <a:xfrm>
              <a:off x="6664095" y="2409050"/>
              <a:ext cx="37466" cy="82929"/>
            </a:xfrm>
            <a:custGeom>
              <a:avLst/>
              <a:gdLst/>
              <a:ahLst/>
              <a:cxnLst/>
              <a:rect l="l" t="t" r="r" b="b"/>
              <a:pathLst>
                <a:path w="684" h="1514" extrusionOk="0">
                  <a:moveTo>
                    <a:pt x="433" y="1"/>
                  </a:moveTo>
                  <a:cubicBezTo>
                    <a:pt x="396" y="1"/>
                    <a:pt x="354" y="33"/>
                    <a:pt x="305" y="106"/>
                  </a:cubicBezTo>
                  <a:cubicBezTo>
                    <a:pt x="115" y="334"/>
                    <a:pt x="1" y="1133"/>
                    <a:pt x="115" y="1323"/>
                  </a:cubicBezTo>
                  <a:cubicBezTo>
                    <a:pt x="267" y="1513"/>
                    <a:pt x="419" y="1513"/>
                    <a:pt x="571" y="1513"/>
                  </a:cubicBezTo>
                  <a:cubicBezTo>
                    <a:pt x="671" y="1480"/>
                    <a:pt x="684" y="1"/>
                    <a:pt x="4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3" name="Google Shape;7523;p43"/>
            <p:cNvSpPr/>
            <p:nvPr/>
          </p:nvSpPr>
          <p:spPr>
            <a:xfrm>
              <a:off x="6749545" y="2774129"/>
              <a:ext cx="78766" cy="275244"/>
            </a:xfrm>
            <a:custGeom>
              <a:avLst/>
              <a:gdLst/>
              <a:ahLst/>
              <a:cxnLst/>
              <a:rect l="l" t="t" r="r" b="b"/>
              <a:pathLst>
                <a:path w="1438" h="5025" extrusionOk="0">
                  <a:moveTo>
                    <a:pt x="965" y="0"/>
                  </a:moveTo>
                  <a:cubicBezTo>
                    <a:pt x="757" y="0"/>
                    <a:pt x="516" y="60"/>
                    <a:pt x="381" y="60"/>
                  </a:cubicBezTo>
                  <a:cubicBezTo>
                    <a:pt x="0" y="60"/>
                    <a:pt x="267" y="783"/>
                    <a:pt x="343" y="1620"/>
                  </a:cubicBezTo>
                  <a:cubicBezTo>
                    <a:pt x="381" y="2419"/>
                    <a:pt x="38" y="4816"/>
                    <a:pt x="38" y="4816"/>
                  </a:cubicBezTo>
                  <a:cubicBezTo>
                    <a:pt x="38" y="4978"/>
                    <a:pt x="154" y="5025"/>
                    <a:pt x="343" y="5025"/>
                  </a:cubicBezTo>
                  <a:cubicBezTo>
                    <a:pt x="420" y="5025"/>
                    <a:pt x="510" y="5017"/>
                    <a:pt x="609" y="5006"/>
                  </a:cubicBezTo>
                  <a:cubicBezTo>
                    <a:pt x="913" y="5006"/>
                    <a:pt x="1142" y="1278"/>
                    <a:pt x="1332" y="517"/>
                  </a:cubicBezTo>
                  <a:cubicBezTo>
                    <a:pt x="1438" y="94"/>
                    <a:pt x="1226" y="0"/>
                    <a:pt x="9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4" name="Google Shape;7524;p43"/>
            <p:cNvSpPr/>
            <p:nvPr/>
          </p:nvSpPr>
          <p:spPr>
            <a:xfrm>
              <a:off x="6748230" y="2710425"/>
              <a:ext cx="72193" cy="56418"/>
            </a:xfrm>
            <a:custGeom>
              <a:avLst/>
              <a:gdLst/>
              <a:ahLst/>
              <a:cxnLst/>
              <a:rect l="l" t="t" r="r" b="b"/>
              <a:pathLst>
                <a:path w="1318" h="1030" extrusionOk="0">
                  <a:moveTo>
                    <a:pt x="417" y="1"/>
                  </a:moveTo>
                  <a:cubicBezTo>
                    <a:pt x="230" y="1"/>
                    <a:pt x="0" y="737"/>
                    <a:pt x="291" y="919"/>
                  </a:cubicBezTo>
                  <a:cubicBezTo>
                    <a:pt x="429" y="996"/>
                    <a:pt x="580" y="1029"/>
                    <a:pt x="718" y="1029"/>
                  </a:cubicBezTo>
                  <a:cubicBezTo>
                    <a:pt x="921" y="1029"/>
                    <a:pt x="1098" y="956"/>
                    <a:pt x="1166" y="843"/>
                  </a:cubicBezTo>
                  <a:cubicBezTo>
                    <a:pt x="1242" y="653"/>
                    <a:pt x="1318" y="310"/>
                    <a:pt x="1166" y="120"/>
                  </a:cubicBezTo>
                  <a:cubicBezTo>
                    <a:pt x="1128" y="69"/>
                    <a:pt x="1073" y="57"/>
                    <a:pt x="1004" y="57"/>
                  </a:cubicBezTo>
                  <a:cubicBezTo>
                    <a:pt x="935" y="57"/>
                    <a:pt x="852" y="69"/>
                    <a:pt x="757" y="69"/>
                  </a:cubicBezTo>
                  <a:cubicBezTo>
                    <a:pt x="663" y="69"/>
                    <a:pt x="557" y="57"/>
                    <a:pt x="443" y="6"/>
                  </a:cubicBezTo>
                  <a:cubicBezTo>
                    <a:pt x="434" y="3"/>
                    <a:pt x="426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5" name="Google Shape;7525;p43"/>
            <p:cNvSpPr/>
            <p:nvPr/>
          </p:nvSpPr>
          <p:spPr>
            <a:xfrm>
              <a:off x="6760664" y="2647597"/>
              <a:ext cx="61841" cy="54665"/>
            </a:xfrm>
            <a:custGeom>
              <a:avLst/>
              <a:gdLst/>
              <a:ahLst/>
              <a:cxnLst/>
              <a:rect l="l" t="t" r="r" b="b"/>
              <a:pathLst>
                <a:path w="1129" h="998" extrusionOk="0">
                  <a:moveTo>
                    <a:pt x="481" y="1"/>
                  </a:moveTo>
                  <a:cubicBezTo>
                    <a:pt x="287" y="1"/>
                    <a:pt x="0" y="701"/>
                    <a:pt x="178" y="773"/>
                  </a:cubicBezTo>
                  <a:cubicBezTo>
                    <a:pt x="316" y="855"/>
                    <a:pt x="553" y="998"/>
                    <a:pt x="746" y="998"/>
                  </a:cubicBezTo>
                  <a:cubicBezTo>
                    <a:pt x="819" y="998"/>
                    <a:pt x="886" y="977"/>
                    <a:pt x="939" y="925"/>
                  </a:cubicBezTo>
                  <a:cubicBezTo>
                    <a:pt x="1129" y="734"/>
                    <a:pt x="1129" y="202"/>
                    <a:pt x="1015" y="88"/>
                  </a:cubicBezTo>
                  <a:cubicBezTo>
                    <a:pt x="994" y="46"/>
                    <a:pt x="961" y="33"/>
                    <a:pt x="921" y="33"/>
                  </a:cubicBezTo>
                  <a:cubicBezTo>
                    <a:pt x="856" y="33"/>
                    <a:pt x="771" y="67"/>
                    <a:pt x="683" y="67"/>
                  </a:cubicBezTo>
                  <a:cubicBezTo>
                    <a:pt x="628" y="67"/>
                    <a:pt x="573" y="54"/>
                    <a:pt x="520" y="12"/>
                  </a:cubicBezTo>
                  <a:cubicBezTo>
                    <a:pt x="508" y="4"/>
                    <a:pt x="494" y="1"/>
                    <a:pt x="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6" name="Google Shape;7526;p43"/>
            <p:cNvSpPr/>
            <p:nvPr/>
          </p:nvSpPr>
          <p:spPr>
            <a:xfrm>
              <a:off x="6780986" y="2591507"/>
              <a:ext cx="45737" cy="48914"/>
            </a:xfrm>
            <a:custGeom>
              <a:avLst/>
              <a:gdLst/>
              <a:ahLst/>
              <a:cxnLst/>
              <a:rect l="l" t="t" r="r" b="b"/>
              <a:pathLst>
                <a:path w="835" h="893" extrusionOk="0">
                  <a:moveTo>
                    <a:pt x="703" y="1"/>
                  </a:moveTo>
                  <a:cubicBezTo>
                    <a:pt x="608" y="1"/>
                    <a:pt x="480" y="54"/>
                    <a:pt x="347" y="54"/>
                  </a:cubicBezTo>
                  <a:cubicBezTo>
                    <a:pt x="319" y="54"/>
                    <a:pt x="291" y="52"/>
                    <a:pt x="263" y="47"/>
                  </a:cubicBezTo>
                  <a:cubicBezTo>
                    <a:pt x="258" y="45"/>
                    <a:pt x="253" y="45"/>
                    <a:pt x="247" y="45"/>
                  </a:cubicBezTo>
                  <a:cubicBezTo>
                    <a:pt x="69" y="45"/>
                    <a:pt x="0" y="657"/>
                    <a:pt x="111" y="731"/>
                  </a:cubicBezTo>
                  <a:cubicBezTo>
                    <a:pt x="300" y="812"/>
                    <a:pt x="488" y="893"/>
                    <a:pt x="622" y="893"/>
                  </a:cubicBezTo>
                  <a:cubicBezTo>
                    <a:pt x="678" y="893"/>
                    <a:pt x="725" y="879"/>
                    <a:pt x="758" y="845"/>
                  </a:cubicBezTo>
                  <a:cubicBezTo>
                    <a:pt x="834" y="769"/>
                    <a:pt x="796" y="8"/>
                    <a:pt x="758" y="8"/>
                  </a:cubicBezTo>
                  <a:cubicBezTo>
                    <a:pt x="741" y="3"/>
                    <a:pt x="723" y="1"/>
                    <a:pt x="7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7" name="Google Shape;7527;p43"/>
            <p:cNvSpPr/>
            <p:nvPr/>
          </p:nvSpPr>
          <p:spPr>
            <a:xfrm>
              <a:off x="6780822" y="2506441"/>
              <a:ext cx="42451" cy="69017"/>
            </a:xfrm>
            <a:custGeom>
              <a:avLst/>
              <a:gdLst/>
              <a:ahLst/>
              <a:cxnLst/>
              <a:rect l="l" t="t" r="r" b="b"/>
              <a:pathLst>
                <a:path w="775" h="1260" extrusionOk="0">
                  <a:moveTo>
                    <a:pt x="464" y="0"/>
                  </a:moveTo>
                  <a:cubicBezTo>
                    <a:pt x="428" y="0"/>
                    <a:pt x="387" y="24"/>
                    <a:pt x="342" y="78"/>
                  </a:cubicBezTo>
                  <a:cubicBezTo>
                    <a:pt x="152" y="268"/>
                    <a:pt x="0" y="991"/>
                    <a:pt x="152" y="1143"/>
                  </a:cubicBezTo>
                  <a:cubicBezTo>
                    <a:pt x="266" y="1257"/>
                    <a:pt x="457" y="1257"/>
                    <a:pt x="609" y="1257"/>
                  </a:cubicBezTo>
                  <a:cubicBezTo>
                    <a:pt x="613" y="1259"/>
                    <a:pt x="617" y="1260"/>
                    <a:pt x="621" y="1260"/>
                  </a:cubicBezTo>
                  <a:cubicBezTo>
                    <a:pt x="774" y="1260"/>
                    <a:pt x="730" y="0"/>
                    <a:pt x="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8" name="Google Shape;7528;p43"/>
            <p:cNvSpPr/>
            <p:nvPr/>
          </p:nvSpPr>
          <p:spPr>
            <a:xfrm>
              <a:off x="6695372" y="3086787"/>
              <a:ext cx="156328" cy="84573"/>
            </a:xfrm>
            <a:custGeom>
              <a:avLst/>
              <a:gdLst/>
              <a:ahLst/>
              <a:cxnLst/>
              <a:rect l="l" t="t" r="r" b="b"/>
              <a:pathLst>
                <a:path w="2854" h="1544" extrusionOk="0">
                  <a:moveTo>
                    <a:pt x="1527" y="1"/>
                  </a:moveTo>
                  <a:cubicBezTo>
                    <a:pt x="1174" y="1"/>
                    <a:pt x="762" y="70"/>
                    <a:pt x="495" y="173"/>
                  </a:cubicBezTo>
                  <a:cubicBezTo>
                    <a:pt x="0" y="363"/>
                    <a:pt x="381" y="1086"/>
                    <a:pt x="799" y="1314"/>
                  </a:cubicBezTo>
                  <a:cubicBezTo>
                    <a:pt x="1021" y="1456"/>
                    <a:pt x="1211" y="1544"/>
                    <a:pt x="1438" y="1544"/>
                  </a:cubicBezTo>
                  <a:cubicBezTo>
                    <a:pt x="1637" y="1544"/>
                    <a:pt x="1865" y="1475"/>
                    <a:pt x="2169" y="1314"/>
                  </a:cubicBezTo>
                  <a:cubicBezTo>
                    <a:pt x="2854" y="1010"/>
                    <a:pt x="2169" y="173"/>
                    <a:pt x="2169" y="173"/>
                  </a:cubicBezTo>
                  <a:cubicBezTo>
                    <a:pt x="2081" y="51"/>
                    <a:pt x="1826" y="1"/>
                    <a:pt x="15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9" name="Google Shape;7529;p43"/>
            <p:cNvSpPr/>
            <p:nvPr/>
          </p:nvSpPr>
          <p:spPr>
            <a:xfrm>
              <a:off x="6780822" y="2848459"/>
              <a:ext cx="118807" cy="227700"/>
            </a:xfrm>
            <a:custGeom>
              <a:avLst/>
              <a:gdLst/>
              <a:ahLst/>
              <a:cxnLst/>
              <a:rect l="l" t="t" r="r" b="b"/>
              <a:pathLst>
                <a:path w="2169" h="4157" extrusionOk="0">
                  <a:moveTo>
                    <a:pt x="1276" y="0"/>
                  </a:moveTo>
                  <a:cubicBezTo>
                    <a:pt x="1153" y="0"/>
                    <a:pt x="1057" y="83"/>
                    <a:pt x="1027" y="339"/>
                  </a:cubicBezTo>
                  <a:cubicBezTo>
                    <a:pt x="989" y="1024"/>
                    <a:pt x="0" y="3877"/>
                    <a:pt x="228" y="3953"/>
                  </a:cubicBezTo>
                  <a:cubicBezTo>
                    <a:pt x="355" y="4055"/>
                    <a:pt x="567" y="4156"/>
                    <a:pt x="705" y="4156"/>
                  </a:cubicBezTo>
                  <a:cubicBezTo>
                    <a:pt x="774" y="4156"/>
                    <a:pt x="824" y="4131"/>
                    <a:pt x="837" y="4068"/>
                  </a:cubicBezTo>
                  <a:cubicBezTo>
                    <a:pt x="837" y="4068"/>
                    <a:pt x="1217" y="2127"/>
                    <a:pt x="1522" y="1481"/>
                  </a:cubicBezTo>
                  <a:cubicBezTo>
                    <a:pt x="1788" y="872"/>
                    <a:pt x="2169" y="339"/>
                    <a:pt x="1902" y="263"/>
                  </a:cubicBezTo>
                  <a:cubicBezTo>
                    <a:pt x="1718" y="194"/>
                    <a:pt x="1465" y="0"/>
                    <a:pt x="1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0" name="Google Shape;7530;p43"/>
            <p:cNvSpPr/>
            <p:nvPr/>
          </p:nvSpPr>
          <p:spPr>
            <a:xfrm>
              <a:off x="6853728" y="2802174"/>
              <a:ext cx="56309" cy="50557"/>
            </a:xfrm>
            <a:custGeom>
              <a:avLst/>
              <a:gdLst/>
              <a:ahLst/>
              <a:cxnLst/>
              <a:rect l="l" t="t" r="r" b="b"/>
              <a:pathLst>
                <a:path w="1028" h="923" extrusionOk="0">
                  <a:moveTo>
                    <a:pt x="264" y="1"/>
                  </a:moveTo>
                  <a:cubicBezTo>
                    <a:pt x="252" y="1"/>
                    <a:pt x="241" y="2"/>
                    <a:pt x="229" y="5"/>
                  </a:cubicBezTo>
                  <a:cubicBezTo>
                    <a:pt x="77" y="119"/>
                    <a:pt x="1" y="385"/>
                    <a:pt x="39" y="576"/>
                  </a:cubicBezTo>
                  <a:cubicBezTo>
                    <a:pt x="73" y="749"/>
                    <a:pt x="362" y="923"/>
                    <a:pt x="614" y="923"/>
                  </a:cubicBezTo>
                  <a:cubicBezTo>
                    <a:pt x="638" y="923"/>
                    <a:pt x="662" y="921"/>
                    <a:pt x="685" y="918"/>
                  </a:cubicBezTo>
                  <a:cubicBezTo>
                    <a:pt x="1028" y="804"/>
                    <a:pt x="1028" y="157"/>
                    <a:pt x="838" y="157"/>
                  </a:cubicBezTo>
                  <a:cubicBezTo>
                    <a:pt x="814" y="160"/>
                    <a:pt x="791" y="161"/>
                    <a:pt x="770" y="161"/>
                  </a:cubicBezTo>
                  <a:cubicBezTo>
                    <a:pt x="531" y="161"/>
                    <a:pt x="394" y="1"/>
                    <a:pt x="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1" name="Google Shape;7531;p43"/>
            <p:cNvSpPr/>
            <p:nvPr/>
          </p:nvSpPr>
          <p:spPr>
            <a:xfrm>
              <a:off x="6866217" y="2751561"/>
              <a:ext cx="47983" cy="48312"/>
            </a:xfrm>
            <a:custGeom>
              <a:avLst/>
              <a:gdLst/>
              <a:ahLst/>
              <a:cxnLst/>
              <a:rect l="l" t="t" r="r" b="b"/>
              <a:pathLst>
                <a:path w="876" h="882" extrusionOk="0">
                  <a:moveTo>
                    <a:pt x="341" y="0"/>
                  </a:moveTo>
                  <a:cubicBezTo>
                    <a:pt x="328" y="0"/>
                    <a:pt x="316" y="5"/>
                    <a:pt x="305" y="16"/>
                  </a:cubicBezTo>
                  <a:cubicBezTo>
                    <a:pt x="153" y="130"/>
                    <a:pt x="1" y="548"/>
                    <a:pt x="115" y="739"/>
                  </a:cubicBezTo>
                  <a:cubicBezTo>
                    <a:pt x="153" y="853"/>
                    <a:pt x="267" y="881"/>
                    <a:pt x="391" y="881"/>
                  </a:cubicBezTo>
                  <a:cubicBezTo>
                    <a:pt x="514" y="881"/>
                    <a:pt x="648" y="853"/>
                    <a:pt x="724" y="853"/>
                  </a:cubicBezTo>
                  <a:cubicBezTo>
                    <a:pt x="872" y="779"/>
                    <a:pt x="876" y="128"/>
                    <a:pt x="701" y="128"/>
                  </a:cubicBezTo>
                  <a:cubicBezTo>
                    <a:pt x="696" y="128"/>
                    <a:pt x="691" y="129"/>
                    <a:pt x="686" y="130"/>
                  </a:cubicBezTo>
                  <a:cubicBezTo>
                    <a:pt x="671" y="133"/>
                    <a:pt x="656" y="134"/>
                    <a:pt x="643" y="134"/>
                  </a:cubicBezTo>
                  <a:cubicBezTo>
                    <a:pt x="504" y="134"/>
                    <a:pt x="409" y="0"/>
                    <a:pt x="3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2" name="Google Shape;7532;p43"/>
            <p:cNvSpPr/>
            <p:nvPr/>
          </p:nvSpPr>
          <p:spPr>
            <a:xfrm>
              <a:off x="6878761" y="2704454"/>
              <a:ext cx="45901" cy="40479"/>
            </a:xfrm>
            <a:custGeom>
              <a:avLst/>
              <a:gdLst/>
              <a:ahLst/>
              <a:cxnLst/>
              <a:rect l="l" t="t" r="r" b="b"/>
              <a:pathLst>
                <a:path w="838" h="739" extrusionOk="0">
                  <a:moveTo>
                    <a:pt x="305" y="1"/>
                  </a:moveTo>
                  <a:cubicBezTo>
                    <a:pt x="266" y="1"/>
                    <a:pt x="0" y="571"/>
                    <a:pt x="76" y="648"/>
                  </a:cubicBezTo>
                  <a:cubicBezTo>
                    <a:pt x="97" y="710"/>
                    <a:pt x="176" y="739"/>
                    <a:pt x="280" y="739"/>
                  </a:cubicBezTo>
                  <a:cubicBezTo>
                    <a:pt x="366" y="739"/>
                    <a:pt x="468" y="720"/>
                    <a:pt x="571" y="686"/>
                  </a:cubicBezTo>
                  <a:cubicBezTo>
                    <a:pt x="685" y="686"/>
                    <a:pt x="837" y="115"/>
                    <a:pt x="647" y="115"/>
                  </a:cubicBezTo>
                  <a:cubicBezTo>
                    <a:pt x="457" y="115"/>
                    <a:pt x="343" y="1"/>
                    <a:pt x="3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3" name="Google Shape;7533;p43"/>
            <p:cNvSpPr/>
            <p:nvPr/>
          </p:nvSpPr>
          <p:spPr>
            <a:xfrm>
              <a:off x="6890428" y="2636094"/>
              <a:ext cx="36316" cy="59267"/>
            </a:xfrm>
            <a:custGeom>
              <a:avLst/>
              <a:gdLst/>
              <a:ahLst/>
              <a:cxnLst/>
              <a:rect l="l" t="t" r="r" b="b"/>
              <a:pathLst>
                <a:path w="663" h="1082" extrusionOk="0">
                  <a:moveTo>
                    <a:pt x="402" y="0"/>
                  </a:moveTo>
                  <a:cubicBezTo>
                    <a:pt x="200" y="0"/>
                    <a:pt x="1" y="994"/>
                    <a:pt x="130" y="1059"/>
                  </a:cubicBezTo>
                  <a:cubicBezTo>
                    <a:pt x="171" y="1073"/>
                    <a:pt x="213" y="1081"/>
                    <a:pt x="257" y="1081"/>
                  </a:cubicBezTo>
                  <a:cubicBezTo>
                    <a:pt x="332" y="1081"/>
                    <a:pt x="414" y="1055"/>
                    <a:pt x="510" y="983"/>
                  </a:cubicBezTo>
                  <a:cubicBezTo>
                    <a:pt x="662" y="906"/>
                    <a:pt x="624" y="298"/>
                    <a:pt x="510" y="108"/>
                  </a:cubicBezTo>
                  <a:cubicBezTo>
                    <a:pt x="475" y="32"/>
                    <a:pt x="439" y="0"/>
                    <a:pt x="4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4" name="Google Shape;7534;p43"/>
            <p:cNvSpPr/>
            <p:nvPr/>
          </p:nvSpPr>
          <p:spPr>
            <a:xfrm>
              <a:off x="6393174" y="2885651"/>
              <a:ext cx="175116" cy="241667"/>
            </a:xfrm>
            <a:custGeom>
              <a:avLst/>
              <a:gdLst/>
              <a:ahLst/>
              <a:cxnLst/>
              <a:rect l="l" t="t" r="r" b="b"/>
              <a:pathLst>
                <a:path w="3197" h="4412" extrusionOk="0">
                  <a:moveTo>
                    <a:pt x="936" y="0"/>
                  </a:moveTo>
                  <a:cubicBezTo>
                    <a:pt x="707" y="0"/>
                    <a:pt x="439" y="298"/>
                    <a:pt x="267" y="421"/>
                  </a:cubicBezTo>
                  <a:cubicBezTo>
                    <a:pt x="1" y="573"/>
                    <a:pt x="533" y="1068"/>
                    <a:pt x="990" y="1677"/>
                  </a:cubicBezTo>
                  <a:cubicBezTo>
                    <a:pt x="1408" y="2285"/>
                    <a:pt x="2322" y="4340"/>
                    <a:pt x="2322" y="4340"/>
                  </a:cubicBezTo>
                  <a:cubicBezTo>
                    <a:pt x="2342" y="4390"/>
                    <a:pt x="2381" y="4411"/>
                    <a:pt x="2432" y="4411"/>
                  </a:cubicBezTo>
                  <a:cubicBezTo>
                    <a:pt x="2572" y="4411"/>
                    <a:pt x="2801" y="4251"/>
                    <a:pt x="2968" y="4111"/>
                  </a:cubicBezTo>
                  <a:cubicBezTo>
                    <a:pt x="3197" y="3921"/>
                    <a:pt x="1485" y="1068"/>
                    <a:pt x="1256" y="345"/>
                  </a:cubicBezTo>
                  <a:cubicBezTo>
                    <a:pt x="1176" y="89"/>
                    <a:pt x="1062" y="0"/>
                    <a:pt x="9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5" name="Google Shape;7535;p43"/>
            <p:cNvSpPr/>
            <p:nvPr/>
          </p:nvSpPr>
          <p:spPr>
            <a:xfrm>
              <a:off x="6383150" y="2840407"/>
              <a:ext cx="58007" cy="50557"/>
            </a:xfrm>
            <a:custGeom>
              <a:avLst/>
              <a:gdLst/>
              <a:ahLst/>
              <a:cxnLst/>
              <a:rect l="l" t="t" r="r" b="b"/>
              <a:pathLst>
                <a:path w="1059" h="923" extrusionOk="0">
                  <a:moveTo>
                    <a:pt x="853" y="1"/>
                  </a:moveTo>
                  <a:cubicBezTo>
                    <a:pt x="739" y="1"/>
                    <a:pt x="595" y="97"/>
                    <a:pt x="420" y="97"/>
                  </a:cubicBezTo>
                  <a:cubicBezTo>
                    <a:pt x="369" y="97"/>
                    <a:pt x="316" y="89"/>
                    <a:pt x="260" y="68"/>
                  </a:cubicBezTo>
                  <a:cubicBezTo>
                    <a:pt x="255" y="67"/>
                    <a:pt x="250" y="66"/>
                    <a:pt x="246" y="66"/>
                  </a:cubicBezTo>
                  <a:cubicBezTo>
                    <a:pt x="66" y="66"/>
                    <a:pt x="0" y="755"/>
                    <a:pt x="260" y="867"/>
                  </a:cubicBezTo>
                  <a:cubicBezTo>
                    <a:pt x="347" y="905"/>
                    <a:pt x="434" y="922"/>
                    <a:pt x="517" y="922"/>
                  </a:cubicBezTo>
                  <a:cubicBezTo>
                    <a:pt x="759" y="922"/>
                    <a:pt x="964" y="780"/>
                    <a:pt x="1021" y="638"/>
                  </a:cubicBezTo>
                  <a:cubicBezTo>
                    <a:pt x="1059" y="448"/>
                    <a:pt x="1059" y="182"/>
                    <a:pt x="945" y="30"/>
                  </a:cubicBezTo>
                  <a:cubicBezTo>
                    <a:pt x="917" y="9"/>
                    <a:pt x="886" y="1"/>
                    <a:pt x="8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6" name="Google Shape;7536;p43"/>
            <p:cNvSpPr/>
            <p:nvPr/>
          </p:nvSpPr>
          <p:spPr>
            <a:xfrm>
              <a:off x="6383205" y="2787001"/>
              <a:ext cx="53789" cy="49188"/>
            </a:xfrm>
            <a:custGeom>
              <a:avLst/>
              <a:gdLst/>
              <a:ahLst/>
              <a:cxnLst/>
              <a:rect l="l" t="t" r="r" b="b"/>
              <a:pathLst>
                <a:path w="982" h="898" extrusionOk="0">
                  <a:moveTo>
                    <a:pt x="688" y="0"/>
                  </a:moveTo>
                  <a:cubicBezTo>
                    <a:pt x="600" y="0"/>
                    <a:pt x="493" y="70"/>
                    <a:pt x="383" y="70"/>
                  </a:cubicBezTo>
                  <a:cubicBezTo>
                    <a:pt x="354" y="70"/>
                    <a:pt x="326" y="65"/>
                    <a:pt x="297" y="54"/>
                  </a:cubicBezTo>
                  <a:cubicBezTo>
                    <a:pt x="284" y="46"/>
                    <a:pt x="271" y="42"/>
                    <a:pt x="258" y="42"/>
                  </a:cubicBezTo>
                  <a:cubicBezTo>
                    <a:pt x="92" y="42"/>
                    <a:pt x="1" y="706"/>
                    <a:pt x="107" y="776"/>
                  </a:cubicBezTo>
                  <a:cubicBezTo>
                    <a:pt x="210" y="802"/>
                    <a:pt x="435" y="898"/>
                    <a:pt x="617" y="898"/>
                  </a:cubicBezTo>
                  <a:cubicBezTo>
                    <a:pt x="703" y="898"/>
                    <a:pt x="780" y="876"/>
                    <a:pt x="830" y="815"/>
                  </a:cubicBezTo>
                  <a:cubicBezTo>
                    <a:pt x="982" y="624"/>
                    <a:pt x="868" y="206"/>
                    <a:pt x="792" y="54"/>
                  </a:cubicBezTo>
                  <a:cubicBezTo>
                    <a:pt x="762" y="14"/>
                    <a:pt x="727" y="0"/>
                    <a:pt x="6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7" name="Google Shape;7537;p43"/>
            <p:cNvSpPr/>
            <p:nvPr/>
          </p:nvSpPr>
          <p:spPr>
            <a:xfrm>
              <a:off x="6389285" y="2734745"/>
              <a:ext cx="45628" cy="44861"/>
            </a:xfrm>
            <a:custGeom>
              <a:avLst/>
              <a:gdLst/>
              <a:ahLst/>
              <a:cxnLst/>
              <a:rect l="l" t="t" r="r" b="b"/>
              <a:pathLst>
                <a:path w="833" h="819" extrusionOk="0">
                  <a:moveTo>
                    <a:pt x="538" y="0"/>
                  </a:moveTo>
                  <a:cubicBezTo>
                    <a:pt x="483" y="0"/>
                    <a:pt x="372" y="100"/>
                    <a:pt x="238" y="100"/>
                  </a:cubicBezTo>
                  <a:cubicBezTo>
                    <a:pt x="221" y="100"/>
                    <a:pt x="204" y="98"/>
                    <a:pt x="186" y="95"/>
                  </a:cubicBezTo>
                  <a:cubicBezTo>
                    <a:pt x="180" y="93"/>
                    <a:pt x="175" y="93"/>
                    <a:pt x="169" y="93"/>
                  </a:cubicBezTo>
                  <a:cubicBezTo>
                    <a:pt x="0" y="93"/>
                    <a:pt x="74" y="666"/>
                    <a:pt x="148" y="703"/>
                  </a:cubicBezTo>
                  <a:cubicBezTo>
                    <a:pt x="295" y="777"/>
                    <a:pt x="459" y="819"/>
                    <a:pt x="576" y="819"/>
                  </a:cubicBezTo>
                  <a:cubicBezTo>
                    <a:pt x="641" y="819"/>
                    <a:pt x="692" y="806"/>
                    <a:pt x="719" y="779"/>
                  </a:cubicBezTo>
                  <a:cubicBezTo>
                    <a:pt x="833" y="665"/>
                    <a:pt x="643" y="57"/>
                    <a:pt x="566" y="18"/>
                  </a:cubicBezTo>
                  <a:cubicBezTo>
                    <a:pt x="560" y="6"/>
                    <a:pt x="550" y="0"/>
                    <a:pt x="5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8" name="Google Shape;7538;p43"/>
            <p:cNvSpPr/>
            <p:nvPr/>
          </p:nvSpPr>
          <p:spPr>
            <a:xfrm>
              <a:off x="6393174" y="2660688"/>
              <a:ext cx="34453" cy="60526"/>
            </a:xfrm>
            <a:custGeom>
              <a:avLst/>
              <a:gdLst/>
              <a:ahLst/>
              <a:cxnLst/>
              <a:rect l="l" t="t" r="r" b="b"/>
              <a:pathLst>
                <a:path w="629" h="1105" extrusionOk="0">
                  <a:moveTo>
                    <a:pt x="383" y="1"/>
                  </a:moveTo>
                  <a:cubicBezTo>
                    <a:pt x="349" y="1"/>
                    <a:pt x="310" y="24"/>
                    <a:pt x="267" y="77"/>
                  </a:cubicBezTo>
                  <a:cubicBezTo>
                    <a:pt x="115" y="267"/>
                    <a:pt x="1" y="876"/>
                    <a:pt x="77" y="990"/>
                  </a:cubicBezTo>
                  <a:cubicBezTo>
                    <a:pt x="229" y="1104"/>
                    <a:pt x="381" y="1104"/>
                    <a:pt x="495" y="1104"/>
                  </a:cubicBezTo>
                  <a:cubicBezTo>
                    <a:pt x="628" y="1104"/>
                    <a:pt x="616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9" name="Google Shape;7539;p43"/>
            <p:cNvSpPr/>
            <p:nvPr/>
          </p:nvSpPr>
          <p:spPr>
            <a:xfrm>
              <a:off x="6668258" y="3180891"/>
              <a:ext cx="160053" cy="392627"/>
            </a:xfrm>
            <a:custGeom>
              <a:avLst/>
              <a:gdLst/>
              <a:ahLst/>
              <a:cxnLst/>
              <a:rect l="l" t="t" r="r" b="b"/>
              <a:pathLst>
                <a:path w="2922" h="7168" extrusionOk="0">
                  <a:moveTo>
                    <a:pt x="2392" y="1"/>
                  </a:moveTo>
                  <a:cubicBezTo>
                    <a:pt x="2307" y="1"/>
                    <a:pt x="2216" y="32"/>
                    <a:pt x="2131" y="91"/>
                  </a:cubicBezTo>
                  <a:cubicBezTo>
                    <a:pt x="1751" y="319"/>
                    <a:pt x="1827" y="890"/>
                    <a:pt x="914" y="1232"/>
                  </a:cubicBezTo>
                  <a:cubicBezTo>
                    <a:pt x="1" y="1575"/>
                    <a:pt x="115" y="2221"/>
                    <a:pt x="381" y="2640"/>
                  </a:cubicBezTo>
                  <a:cubicBezTo>
                    <a:pt x="685" y="3096"/>
                    <a:pt x="571" y="7129"/>
                    <a:pt x="571" y="7129"/>
                  </a:cubicBezTo>
                  <a:lnTo>
                    <a:pt x="2131" y="7129"/>
                  </a:lnTo>
                  <a:lnTo>
                    <a:pt x="2131" y="7167"/>
                  </a:lnTo>
                  <a:cubicBezTo>
                    <a:pt x="2131" y="7167"/>
                    <a:pt x="2245" y="2298"/>
                    <a:pt x="2626" y="1232"/>
                  </a:cubicBezTo>
                  <a:cubicBezTo>
                    <a:pt x="2921" y="375"/>
                    <a:pt x="2689" y="1"/>
                    <a:pt x="2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0" name="Google Shape;7540;p43"/>
            <p:cNvSpPr/>
            <p:nvPr/>
          </p:nvSpPr>
          <p:spPr>
            <a:xfrm>
              <a:off x="6136879" y="2596108"/>
              <a:ext cx="29250" cy="971161"/>
            </a:xfrm>
            <a:custGeom>
              <a:avLst/>
              <a:gdLst/>
              <a:ahLst/>
              <a:cxnLst/>
              <a:rect l="l" t="t" r="r" b="b"/>
              <a:pathLst>
                <a:path w="534" h="17730" extrusionOk="0">
                  <a:moveTo>
                    <a:pt x="0" y="1"/>
                  </a:moveTo>
                  <a:lnTo>
                    <a:pt x="0" y="17729"/>
                  </a:lnTo>
                  <a:lnTo>
                    <a:pt x="533" y="17729"/>
                  </a:lnTo>
                  <a:lnTo>
                    <a:pt x="5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1" name="Google Shape;7541;p43"/>
            <p:cNvSpPr/>
            <p:nvPr/>
          </p:nvSpPr>
          <p:spPr>
            <a:xfrm>
              <a:off x="6153531" y="2637792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2" name="Google Shape;7542;p43"/>
            <p:cNvSpPr/>
            <p:nvPr/>
          </p:nvSpPr>
          <p:spPr>
            <a:xfrm>
              <a:off x="6153531" y="276284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3" name="Google Shape;7543;p43"/>
            <p:cNvSpPr/>
            <p:nvPr/>
          </p:nvSpPr>
          <p:spPr>
            <a:xfrm>
              <a:off x="6153531" y="2912875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4" name="Google Shape;7544;p43"/>
            <p:cNvSpPr/>
            <p:nvPr/>
          </p:nvSpPr>
          <p:spPr>
            <a:xfrm>
              <a:off x="6153531" y="3035791"/>
              <a:ext cx="45901" cy="35494"/>
            </a:xfrm>
            <a:custGeom>
              <a:avLst/>
              <a:gdLst/>
              <a:ahLst/>
              <a:cxnLst/>
              <a:rect l="l" t="t" r="r" b="b"/>
              <a:pathLst>
                <a:path w="838" h="648" extrusionOk="0">
                  <a:moveTo>
                    <a:pt x="1" y="1"/>
                  </a:moveTo>
                  <a:lnTo>
                    <a:pt x="1" y="648"/>
                  </a:lnTo>
                  <a:lnTo>
                    <a:pt x="838" y="648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5" name="Google Shape;7545;p43"/>
            <p:cNvSpPr/>
            <p:nvPr/>
          </p:nvSpPr>
          <p:spPr>
            <a:xfrm>
              <a:off x="6153531" y="3162925"/>
              <a:ext cx="45901" cy="33413"/>
            </a:xfrm>
            <a:custGeom>
              <a:avLst/>
              <a:gdLst/>
              <a:ahLst/>
              <a:cxnLst/>
              <a:rect l="l" t="t" r="r" b="b"/>
              <a:pathLst>
                <a:path w="838" h="610" extrusionOk="0">
                  <a:moveTo>
                    <a:pt x="1" y="1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6" name="Google Shape;7546;p43"/>
            <p:cNvSpPr/>
            <p:nvPr/>
          </p:nvSpPr>
          <p:spPr>
            <a:xfrm>
              <a:off x="6153531" y="3285896"/>
              <a:ext cx="45901" cy="35439"/>
            </a:xfrm>
            <a:custGeom>
              <a:avLst/>
              <a:gdLst/>
              <a:ahLst/>
              <a:cxnLst/>
              <a:rect l="l" t="t" r="r" b="b"/>
              <a:pathLst>
                <a:path w="838" h="647" extrusionOk="0">
                  <a:moveTo>
                    <a:pt x="1" y="0"/>
                  </a:moveTo>
                  <a:lnTo>
                    <a:pt x="1" y="647"/>
                  </a:lnTo>
                  <a:lnTo>
                    <a:pt x="838" y="647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7" name="Google Shape;7547;p43"/>
            <p:cNvSpPr/>
            <p:nvPr/>
          </p:nvSpPr>
          <p:spPr>
            <a:xfrm>
              <a:off x="6153531" y="3435926"/>
              <a:ext cx="45901" cy="33358"/>
            </a:xfrm>
            <a:custGeom>
              <a:avLst/>
              <a:gdLst/>
              <a:ahLst/>
              <a:cxnLst/>
              <a:rect l="l" t="t" r="r" b="b"/>
              <a:pathLst>
                <a:path w="838" h="609" extrusionOk="0">
                  <a:moveTo>
                    <a:pt x="1" y="0"/>
                  </a:moveTo>
                  <a:lnTo>
                    <a:pt x="1" y="609"/>
                  </a:lnTo>
                  <a:lnTo>
                    <a:pt x="838" y="609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8" name="Google Shape;7548;p43"/>
            <p:cNvSpPr/>
            <p:nvPr/>
          </p:nvSpPr>
          <p:spPr>
            <a:xfrm>
              <a:off x="6318186" y="3642211"/>
              <a:ext cx="744009" cy="23006"/>
            </a:xfrm>
            <a:custGeom>
              <a:avLst/>
              <a:gdLst/>
              <a:ahLst/>
              <a:cxnLst/>
              <a:rect l="l" t="t" r="r" b="b"/>
              <a:pathLst>
                <a:path w="13583" h="420" extrusionOk="0">
                  <a:moveTo>
                    <a:pt x="0" y="1"/>
                  </a:moveTo>
                  <a:lnTo>
                    <a:pt x="0" y="419"/>
                  </a:lnTo>
                  <a:lnTo>
                    <a:pt x="13582" y="419"/>
                  </a:lnTo>
                  <a:lnTo>
                    <a:pt x="13582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9" name="Google Shape;7549;p43"/>
            <p:cNvSpPr/>
            <p:nvPr/>
          </p:nvSpPr>
          <p:spPr>
            <a:xfrm>
              <a:off x="6353626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0" name="Google Shape;7550;p43"/>
            <p:cNvSpPr/>
            <p:nvPr/>
          </p:nvSpPr>
          <p:spPr>
            <a:xfrm>
              <a:off x="6524472" y="3602608"/>
              <a:ext cx="35494" cy="50064"/>
            </a:xfrm>
            <a:custGeom>
              <a:avLst/>
              <a:gdLst/>
              <a:ahLst/>
              <a:cxnLst/>
              <a:rect l="l" t="t" r="r" b="b"/>
              <a:pathLst>
                <a:path w="648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47" y="914"/>
                  </a:lnTo>
                  <a:lnTo>
                    <a:pt x="647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1" name="Google Shape;7551;p43"/>
            <p:cNvSpPr/>
            <p:nvPr/>
          </p:nvSpPr>
          <p:spPr>
            <a:xfrm>
              <a:off x="6674502" y="3602608"/>
              <a:ext cx="33413" cy="50064"/>
            </a:xfrm>
            <a:custGeom>
              <a:avLst/>
              <a:gdLst/>
              <a:ahLst/>
              <a:cxnLst/>
              <a:rect l="l" t="t" r="r" b="b"/>
              <a:pathLst>
                <a:path w="610" h="914" extrusionOk="0">
                  <a:moveTo>
                    <a:pt x="1" y="1"/>
                  </a:moveTo>
                  <a:lnTo>
                    <a:pt x="1" y="914"/>
                  </a:lnTo>
                  <a:lnTo>
                    <a:pt x="610" y="914"/>
                  </a:lnTo>
                  <a:lnTo>
                    <a:pt x="610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2" name="Google Shape;7552;p43"/>
            <p:cNvSpPr/>
            <p:nvPr/>
          </p:nvSpPr>
          <p:spPr>
            <a:xfrm>
              <a:off x="6826669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3" name="Google Shape;7553;p43"/>
            <p:cNvSpPr/>
            <p:nvPr/>
          </p:nvSpPr>
          <p:spPr>
            <a:xfrm>
              <a:off x="6968374" y="3602608"/>
              <a:ext cx="33358" cy="50064"/>
            </a:xfrm>
            <a:custGeom>
              <a:avLst/>
              <a:gdLst/>
              <a:ahLst/>
              <a:cxnLst/>
              <a:rect l="l" t="t" r="r" b="b"/>
              <a:pathLst>
                <a:path w="609" h="914" extrusionOk="0">
                  <a:moveTo>
                    <a:pt x="0" y="1"/>
                  </a:moveTo>
                  <a:lnTo>
                    <a:pt x="0" y="914"/>
                  </a:lnTo>
                  <a:lnTo>
                    <a:pt x="609" y="914"/>
                  </a:lnTo>
                  <a:lnTo>
                    <a:pt x="609" y="1"/>
                  </a:lnTo>
                  <a:close/>
                </a:path>
              </a:pathLst>
            </a:custGeom>
            <a:solidFill>
              <a:srgbClr val="D6D5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4" name="Google Shape;7554;p43"/>
            <p:cNvSpPr/>
            <p:nvPr/>
          </p:nvSpPr>
          <p:spPr>
            <a:xfrm>
              <a:off x="7353885" y="3064987"/>
              <a:ext cx="202175" cy="687974"/>
            </a:xfrm>
            <a:custGeom>
              <a:avLst/>
              <a:gdLst/>
              <a:ahLst/>
              <a:cxnLst/>
              <a:rect l="l" t="t" r="r" b="b"/>
              <a:pathLst>
                <a:path w="3691" h="12560" extrusionOk="0">
                  <a:moveTo>
                    <a:pt x="609" y="0"/>
                  </a:moveTo>
                  <a:cubicBezTo>
                    <a:pt x="609" y="0"/>
                    <a:pt x="0" y="10234"/>
                    <a:pt x="457" y="12441"/>
                  </a:cubicBezTo>
                  <a:cubicBezTo>
                    <a:pt x="457" y="12441"/>
                    <a:pt x="947" y="12559"/>
                    <a:pt x="1556" y="12559"/>
                  </a:cubicBezTo>
                  <a:cubicBezTo>
                    <a:pt x="1860" y="12559"/>
                    <a:pt x="2194" y="12530"/>
                    <a:pt x="2511" y="12441"/>
                  </a:cubicBezTo>
                  <a:cubicBezTo>
                    <a:pt x="3462" y="12136"/>
                    <a:pt x="3691" y="6848"/>
                    <a:pt x="3691" y="6848"/>
                  </a:cubicBezTo>
                  <a:lnTo>
                    <a:pt x="3234" y="1104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5" name="Google Shape;7555;p43"/>
            <p:cNvSpPr/>
            <p:nvPr/>
          </p:nvSpPr>
          <p:spPr>
            <a:xfrm>
              <a:off x="7417151" y="3417138"/>
              <a:ext cx="384794" cy="542108"/>
            </a:xfrm>
            <a:custGeom>
              <a:avLst/>
              <a:gdLst/>
              <a:ahLst/>
              <a:cxnLst/>
              <a:rect l="l" t="t" r="r" b="b"/>
              <a:pathLst>
                <a:path w="7025" h="9897" extrusionOk="0">
                  <a:moveTo>
                    <a:pt x="2764" y="1"/>
                  </a:moveTo>
                  <a:cubicBezTo>
                    <a:pt x="2728" y="261"/>
                    <a:pt x="2704" y="522"/>
                    <a:pt x="2688" y="780"/>
                  </a:cubicBezTo>
                  <a:lnTo>
                    <a:pt x="2688" y="780"/>
                  </a:lnTo>
                  <a:cubicBezTo>
                    <a:pt x="2743" y="813"/>
                    <a:pt x="2799" y="848"/>
                    <a:pt x="2855" y="883"/>
                  </a:cubicBezTo>
                  <a:lnTo>
                    <a:pt x="2855" y="883"/>
                  </a:lnTo>
                  <a:cubicBezTo>
                    <a:pt x="2825" y="573"/>
                    <a:pt x="2799" y="279"/>
                    <a:pt x="2764" y="1"/>
                  </a:cubicBezTo>
                  <a:close/>
                  <a:moveTo>
                    <a:pt x="2855" y="883"/>
                  </a:moveTo>
                  <a:cubicBezTo>
                    <a:pt x="2891" y="1251"/>
                    <a:pt x="2930" y="1642"/>
                    <a:pt x="2992" y="2055"/>
                  </a:cubicBezTo>
                  <a:cubicBezTo>
                    <a:pt x="3220" y="4262"/>
                    <a:pt x="5731" y="7115"/>
                    <a:pt x="5959" y="8979"/>
                  </a:cubicBezTo>
                  <a:cubicBezTo>
                    <a:pt x="5959" y="9131"/>
                    <a:pt x="5959" y="9169"/>
                    <a:pt x="5541" y="9322"/>
                  </a:cubicBezTo>
                  <a:cubicBezTo>
                    <a:pt x="5150" y="9464"/>
                    <a:pt x="5490" y="9706"/>
                    <a:pt x="6126" y="9706"/>
                  </a:cubicBezTo>
                  <a:cubicBezTo>
                    <a:pt x="6171" y="9706"/>
                    <a:pt x="6217" y="9705"/>
                    <a:pt x="6264" y="9702"/>
                  </a:cubicBezTo>
                  <a:cubicBezTo>
                    <a:pt x="7025" y="9664"/>
                    <a:pt x="6454" y="5822"/>
                    <a:pt x="6036" y="3996"/>
                  </a:cubicBezTo>
                  <a:cubicBezTo>
                    <a:pt x="5866" y="3259"/>
                    <a:pt x="4329" y="1811"/>
                    <a:pt x="2855" y="883"/>
                  </a:cubicBezTo>
                  <a:close/>
                  <a:moveTo>
                    <a:pt x="739" y="28"/>
                  </a:moveTo>
                  <a:cubicBezTo>
                    <a:pt x="276" y="28"/>
                    <a:pt x="0" y="293"/>
                    <a:pt x="63" y="952"/>
                  </a:cubicBezTo>
                  <a:cubicBezTo>
                    <a:pt x="329" y="3387"/>
                    <a:pt x="1204" y="7191"/>
                    <a:pt x="1356" y="9246"/>
                  </a:cubicBezTo>
                  <a:cubicBezTo>
                    <a:pt x="1356" y="9360"/>
                    <a:pt x="1394" y="9436"/>
                    <a:pt x="938" y="9512"/>
                  </a:cubicBezTo>
                  <a:cubicBezTo>
                    <a:pt x="404" y="9654"/>
                    <a:pt x="768" y="9896"/>
                    <a:pt x="1532" y="9896"/>
                  </a:cubicBezTo>
                  <a:cubicBezTo>
                    <a:pt x="1586" y="9896"/>
                    <a:pt x="1641" y="9895"/>
                    <a:pt x="1699" y="9892"/>
                  </a:cubicBezTo>
                  <a:cubicBezTo>
                    <a:pt x="2497" y="9854"/>
                    <a:pt x="2764" y="6012"/>
                    <a:pt x="2764" y="3957"/>
                  </a:cubicBezTo>
                  <a:cubicBezTo>
                    <a:pt x="2764" y="3476"/>
                    <a:pt x="2601" y="2179"/>
                    <a:pt x="2688" y="780"/>
                  </a:cubicBezTo>
                  <a:lnTo>
                    <a:pt x="2688" y="780"/>
                  </a:lnTo>
                  <a:cubicBezTo>
                    <a:pt x="1947" y="331"/>
                    <a:pt x="1235" y="28"/>
                    <a:pt x="739" y="28"/>
                  </a:cubicBezTo>
                  <a:close/>
                </a:path>
              </a:pathLst>
            </a:custGeom>
            <a:solidFill>
              <a:srgbClr val="EE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6" name="Google Shape;7556;p43"/>
            <p:cNvSpPr/>
            <p:nvPr/>
          </p:nvSpPr>
          <p:spPr>
            <a:xfrm>
              <a:off x="7403895" y="3219180"/>
              <a:ext cx="387643" cy="671925"/>
            </a:xfrm>
            <a:custGeom>
              <a:avLst/>
              <a:gdLst/>
              <a:ahLst/>
              <a:cxnLst/>
              <a:rect l="l" t="t" r="r" b="b"/>
              <a:pathLst>
                <a:path w="7077" h="12267" extrusionOk="0">
                  <a:moveTo>
                    <a:pt x="989" y="1"/>
                  </a:moveTo>
                  <a:cubicBezTo>
                    <a:pt x="647" y="800"/>
                    <a:pt x="267" y="2474"/>
                    <a:pt x="114" y="4566"/>
                  </a:cubicBezTo>
                  <a:cubicBezTo>
                    <a:pt x="0" y="6696"/>
                    <a:pt x="1370" y="11832"/>
                    <a:pt x="1408" y="12061"/>
                  </a:cubicBezTo>
                  <a:cubicBezTo>
                    <a:pt x="1604" y="12211"/>
                    <a:pt x="1823" y="12266"/>
                    <a:pt x="2031" y="12266"/>
                  </a:cubicBezTo>
                  <a:cubicBezTo>
                    <a:pt x="2349" y="12266"/>
                    <a:pt x="2640" y="12138"/>
                    <a:pt x="2778" y="12023"/>
                  </a:cubicBezTo>
                  <a:cubicBezTo>
                    <a:pt x="3424" y="8599"/>
                    <a:pt x="2930" y="5175"/>
                    <a:pt x="3044" y="4452"/>
                  </a:cubicBezTo>
                  <a:lnTo>
                    <a:pt x="3044" y="4452"/>
                  </a:lnTo>
                  <a:cubicBezTo>
                    <a:pt x="3082" y="5023"/>
                    <a:pt x="2778" y="7153"/>
                    <a:pt x="6011" y="11947"/>
                  </a:cubicBezTo>
                  <a:cubicBezTo>
                    <a:pt x="6201" y="11947"/>
                    <a:pt x="6468" y="11908"/>
                    <a:pt x="7077" y="11604"/>
                  </a:cubicBezTo>
                  <a:cubicBezTo>
                    <a:pt x="6886" y="10501"/>
                    <a:pt x="5441" y="2626"/>
                    <a:pt x="5174" y="533"/>
                  </a:cubicBezTo>
                  <a:cubicBezTo>
                    <a:pt x="4792" y="624"/>
                    <a:pt x="4167" y="767"/>
                    <a:pt x="3453" y="767"/>
                  </a:cubicBezTo>
                  <a:cubicBezTo>
                    <a:pt x="2672" y="767"/>
                    <a:pt x="1784" y="597"/>
                    <a:pt x="9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7" name="Google Shape;7557;p43"/>
            <p:cNvSpPr/>
            <p:nvPr/>
          </p:nvSpPr>
          <p:spPr>
            <a:xfrm>
              <a:off x="7390037" y="3004240"/>
              <a:ext cx="368143" cy="370169"/>
            </a:xfrm>
            <a:custGeom>
              <a:avLst/>
              <a:gdLst/>
              <a:ahLst/>
              <a:cxnLst/>
              <a:rect l="l" t="t" r="r" b="b"/>
              <a:pathLst>
                <a:path w="6721" h="6758" extrusionOk="0">
                  <a:moveTo>
                    <a:pt x="2620" y="0"/>
                  </a:moveTo>
                  <a:cubicBezTo>
                    <a:pt x="1568" y="0"/>
                    <a:pt x="1" y="331"/>
                    <a:pt x="63" y="1452"/>
                  </a:cubicBezTo>
                  <a:cubicBezTo>
                    <a:pt x="101" y="2593"/>
                    <a:pt x="177" y="3658"/>
                    <a:pt x="824" y="5789"/>
                  </a:cubicBezTo>
                  <a:cubicBezTo>
                    <a:pt x="1020" y="6513"/>
                    <a:pt x="1576" y="6758"/>
                    <a:pt x="2240" y="6758"/>
                  </a:cubicBezTo>
                  <a:cubicBezTo>
                    <a:pt x="3634" y="6758"/>
                    <a:pt x="5503" y="5675"/>
                    <a:pt x="5503" y="5675"/>
                  </a:cubicBezTo>
                  <a:cubicBezTo>
                    <a:pt x="6721" y="4686"/>
                    <a:pt x="4628" y="3658"/>
                    <a:pt x="5009" y="2327"/>
                  </a:cubicBezTo>
                  <a:cubicBezTo>
                    <a:pt x="5579" y="425"/>
                    <a:pt x="4096" y="158"/>
                    <a:pt x="3221" y="44"/>
                  </a:cubicBezTo>
                  <a:cubicBezTo>
                    <a:pt x="3062" y="17"/>
                    <a:pt x="2854" y="0"/>
                    <a:pt x="26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8" name="Google Shape;7558;p43"/>
            <p:cNvSpPr/>
            <p:nvPr/>
          </p:nvSpPr>
          <p:spPr>
            <a:xfrm>
              <a:off x="7445579" y="3010047"/>
              <a:ext cx="345959" cy="749705"/>
            </a:xfrm>
            <a:custGeom>
              <a:avLst/>
              <a:gdLst/>
              <a:ahLst/>
              <a:cxnLst/>
              <a:rect l="l" t="t" r="r" b="b"/>
              <a:pathLst>
                <a:path w="6316" h="13687" extrusionOk="0">
                  <a:moveTo>
                    <a:pt x="3019" y="1"/>
                  </a:moveTo>
                  <a:cubicBezTo>
                    <a:pt x="2918" y="1"/>
                    <a:pt x="2853" y="14"/>
                    <a:pt x="2853" y="14"/>
                  </a:cubicBezTo>
                  <a:cubicBezTo>
                    <a:pt x="2841" y="13"/>
                    <a:pt x="2828" y="13"/>
                    <a:pt x="2814" y="13"/>
                  </a:cubicBezTo>
                  <a:cubicBezTo>
                    <a:pt x="2273" y="13"/>
                    <a:pt x="1315" y="758"/>
                    <a:pt x="647" y="1612"/>
                  </a:cubicBezTo>
                  <a:cubicBezTo>
                    <a:pt x="0" y="2639"/>
                    <a:pt x="989" y="5188"/>
                    <a:pt x="875" y="7395"/>
                  </a:cubicBezTo>
                  <a:cubicBezTo>
                    <a:pt x="761" y="9563"/>
                    <a:pt x="1940" y="13520"/>
                    <a:pt x="1940" y="13520"/>
                  </a:cubicBezTo>
                  <a:cubicBezTo>
                    <a:pt x="2365" y="13638"/>
                    <a:pt x="2780" y="13686"/>
                    <a:pt x="3175" y="13686"/>
                  </a:cubicBezTo>
                  <a:cubicBezTo>
                    <a:pt x="4944" y="13686"/>
                    <a:pt x="6316" y="12721"/>
                    <a:pt x="6316" y="12721"/>
                  </a:cubicBezTo>
                  <a:cubicBezTo>
                    <a:pt x="6316" y="12721"/>
                    <a:pt x="5631" y="6101"/>
                    <a:pt x="5364" y="5302"/>
                  </a:cubicBezTo>
                  <a:cubicBezTo>
                    <a:pt x="5060" y="4465"/>
                    <a:pt x="4489" y="3476"/>
                    <a:pt x="4299" y="1574"/>
                  </a:cubicBezTo>
                  <a:cubicBezTo>
                    <a:pt x="4152" y="160"/>
                    <a:pt x="3366" y="1"/>
                    <a:pt x="3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9" name="Google Shape;7559;p43"/>
            <p:cNvSpPr/>
            <p:nvPr/>
          </p:nvSpPr>
          <p:spPr>
            <a:xfrm>
              <a:off x="7304587" y="3008732"/>
              <a:ext cx="172267" cy="248021"/>
            </a:xfrm>
            <a:custGeom>
              <a:avLst/>
              <a:gdLst/>
              <a:ahLst/>
              <a:cxnLst/>
              <a:rect l="l" t="t" r="r" b="b"/>
              <a:pathLst>
                <a:path w="3145" h="4528" extrusionOk="0">
                  <a:moveTo>
                    <a:pt x="3145" y="0"/>
                  </a:moveTo>
                  <a:lnTo>
                    <a:pt x="3145" y="0"/>
                  </a:lnTo>
                  <a:cubicBezTo>
                    <a:pt x="1" y="190"/>
                    <a:pt x="2024" y="4528"/>
                    <a:pt x="2041" y="4528"/>
                  </a:cubicBezTo>
                  <a:cubicBezTo>
                    <a:pt x="2042" y="4528"/>
                    <a:pt x="2042" y="4528"/>
                    <a:pt x="2042" y="4527"/>
                  </a:cubicBezTo>
                  <a:cubicBezTo>
                    <a:pt x="1471" y="1674"/>
                    <a:pt x="3145" y="0"/>
                    <a:pt x="314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0" name="Google Shape;7560;p43"/>
            <p:cNvSpPr/>
            <p:nvPr/>
          </p:nvSpPr>
          <p:spPr>
            <a:xfrm>
              <a:off x="7472365" y="2944097"/>
              <a:ext cx="104401" cy="121217"/>
            </a:xfrm>
            <a:custGeom>
              <a:avLst/>
              <a:gdLst/>
              <a:ahLst/>
              <a:cxnLst/>
              <a:rect l="l" t="t" r="r" b="b"/>
              <a:pathLst>
                <a:path w="1906" h="2213" extrusionOk="0">
                  <a:moveTo>
                    <a:pt x="1261" y="1"/>
                  </a:moveTo>
                  <a:lnTo>
                    <a:pt x="120" y="648"/>
                  </a:lnTo>
                  <a:cubicBezTo>
                    <a:pt x="348" y="1256"/>
                    <a:pt x="82" y="1599"/>
                    <a:pt x="6" y="2131"/>
                  </a:cubicBezTo>
                  <a:cubicBezTo>
                    <a:pt x="0" y="2188"/>
                    <a:pt x="39" y="2212"/>
                    <a:pt x="108" y="2212"/>
                  </a:cubicBezTo>
                  <a:cubicBezTo>
                    <a:pt x="508" y="2212"/>
                    <a:pt x="1905" y="1390"/>
                    <a:pt x="1451" y="1066"/>
                  </a:cubicBezTo>
                  <a:cubicBezTo>
                    <a:pt x="919" y="686"/>
                    <a:pt x="1261" y="1"/>
                    <a:pt x="1261" y="1"/>
                  </a:cubicBezTo>
                  <a:close/>
                </a:path>
              </a:pathLst>
            </a:custGeom>
            <a:solidFill>
              <a:srgbClr val="E670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1" name="Google Shape;7561;p43"/>
            <p:cNvSpPr/>
            <p:nvPr/>
          </p:nvSpPr>
          <p:spPr>
            <a:xfrm>
              <a:off x="7426791" y="2857825"/>
              <a:ext cx="143839" cy="167173"/>
            </a:xfrm>
            <a:custGeom>
              <a:avLst/>
              <a:gdLst/>
              <a:ahLst/>
              <a:cxnLst/>
              <a:rect l="l" t="t" r="r" b="b"/>
              <a:pathLst>
                <a:path w="2626" h="3052" extrusionOk="0">
                  <a:moveTo>
                    <a:pt x="1485" y="1"/>
                  </a:moveTo>
                  <a:cubicBezTo>
                    <a:pt x="1312" y="1"/>
                    <a:pt x="1128" y="69"/>
                    <a:pt x="952" y="244"/>
                  </a:cubicBezTo>
                  <a:cubicBezTo>
                    <a:pt x="457" y="663"/>
                    <a:pt x="1" y="2565"/>
                    <a:pt x="457" y="2984"/>
                  </a:cubicBezTo>
                  <a:cubicBezTo>
                    <a:pt x="501" y="3028"/>
                    <a:pt x="582" y="3051"/>
                    <a:pt x="687" y="3051"/>
                  </a:cubicBezTo>
                  <a:cubicBezTo>
                    <a:pt x="1036" y="3051"/>
                    <a:pt x="1655" y="2790"/>
                    <a:pt x="2093" y="2147"/>
                  </a:cubicBezTo>
                  <a:cubicBezTo>
                    <a:pt x="2321" y="1804"/>
                    <a:pt x="2626" y="1119"/>
                    <a:pt x="2245" y="511"/>
                  </a:cubicBezTo>
                  <a:cubicBezTo>
                    <a:pt x="2143" y="281"/>
                    <a:pt x="1836" y="1"/>
                    <a:pt x="1485" y="1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2" name="Google Shape;7562;p43"/>
            <p:cNvSpPr/>
            <p:nvPr/>
          </p:nvSpPr>
          <p:spPr>
            <a:xfrm>
              <a:off x="7447661" y="2848733"/>
              <a:ext cx="137595" cy="141265"/>
            </a:xfrm>
            <a:custGeom>
              <a:avLst/>
              <a:gdLst/>
              <a:ahLst/>
              <a:cxnLst/>
              <a:rect l="l" t="t" r="r" b="b"/>
              <a:pathLst>
                <a:path w="2512" h="2579" extrusionOk="0">
                  <a:moveTo>
                    <a:pt x="1053" y="0"/>
                  </a:moveTo>
                  <a:cubicBezTo>
                    <a:pt x="649" y="0"/>
                    <a:pt x="258" y="202"/>
                    <a:pt x="76" y="639"/>
                  </a:cubicBezTo>
                  <a:cubicBezTo>
                    <a:pt x="0" y="867"/>
                    <a:pt x="38" y="905"/>
                    <a:pt x="761" y="1019"/>
                  </a:cubicBezTo>
                  <a:cubicBezTo>
                    <a:pt x="1484" y="1095"/>
                    <a:pt x="1598" y="1057"/>
                    <a:pt x="1522" y="1247"/>
                  </a:cubicBezTo>
                  <a:cubicBezTo>
                    <a:pt x="1332" y="1780"/>
                    <a:pt x="1788" y="1628"/>
                    <a:pt x="1560" y="2236"/>
                  </a:cubicBezTo>
                  <a:cubicBezTo>
                    <a:pt x="1459" y="2481"/>
                    <a:pt x="1484" y="2579"/>
                    <a:pt x="1568" y="2579"/>
                  </a:cubicBezTo>
                  <a:cubicBezTo>
                    <a:pt x="1705" y="2579"/>
                    <a:pt x="2003" y="2316"/>
                    <a:pt x="2169" y="2008"/>
                  </a:cubicBezTo>
                  <a:cubicBezTo>
                    <a:pt x="2245" y="1932"/>
                    <a:pt x="2511" y="1438"/>
                    <a:pt x="2169" y="677"/>
                  </a:cubicBezTo>
                  <a:cubicBezTo>
                    <a:pt x="1950" y="240"/>
                    <a:pt x="1494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3" name="Google Shape;7563;p43"/>
            <p:cNvSpPr/>
            <p:nvPr/>
          </p:nvSpPr>
          <p:spPr>
            <a:xfrm>
              <a:off x="7462231" y="2848733"/>
              <a:ext cx="123025" cy="141374"/>
            </a:xfrm>
            <a:custGeom>
              <a:avLst/>
              <a:gdLst/>
              <a:ahLst/>
              <a:cxnLst/>
              <a:rect l="l" t="t" r="r" b="b"/>
              <a:pathLst>
                <a:path w="2246" h="2581" extrusionOk="0">
                  <a:moveTo>
                    <a:pt x="800" y="0"/>
                  </a:moveTo>
                  <a:cubicBezTo>
                    <a:pt x="524" y="0"/>
                    <a:pt x="251" y="107"/>
                    <a:pt x="39" y="334"/>
                  </a:cubicBezTo>
                  <a:cubicBezTo>
                    <a:pt x="1" y="448"/>
                    <a:pt x="39" y="601"/>
                    <a:pt x="381" y="639"/>
                  </a:cubicBezTo>
                  <a:cubicBezTo>
                    <a:pt x="1218" y="791"/>
                    <a:pt x="1484" y="677"/>
                    <a:pt x="1522" y="1057"/>
                  </a:cubicBezTo>
                  <a:cubicBezTo>
                    <a:pt x="1598" y="1400"/>
                    <a:pt x="1294" y="1476"/>
                    <a:pt x="1446" y="1932"/>
                  </a:cubicBezTo>
                  <a:cubicBezTo>
                    <a:pt x="1598" y="2351"/>
                    <a:pt x="1104" y="2389"/>
                    <a:pt x="1218" y="2541"/>
                  </a:cubicBezTo>
                  <a:cubicBezTo>
                    <a:pt x="1232" y="2568"/>
                    <a:pt x="1255" y="2581"/>
                    <a:pt x="1286" y="2581"/>
                  </a:cubicBezTo>
                  <a:cubicBezTo>
                    <a:pt x="1425" y="2581"/>
                    <a:pt x="1709" y="2320"/>
                    <a:pt x="1865" y="2008"/>
                  </a:cubicBezTo>
                  <a:cubicBezTo>
                    <a:pt x="1903" y="1932"/>
                    <a:pt x="2245" y="1361"/>
                    <a:pt x="1865" y="677"/>
                  </a:cubicBezTo>
                  <a:cubicBezTo>
                    <a:pt x="1636" y="242"/>
                    <a:pt x="1215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4" name="Google Shape;7564;p43"/>
            <p:cNvSpPr/>
            <p:nvPr/>
          </p:nvSpPr>
          <p:spPr>
            <a:xfrm>
              <a:off x="7370701" y="3141946"/>
              <a:ext cx="77014" cy="598253"/>
            </a:xfrm>
            <a:custGeom>
              <a:avLst/>
              <a:gdLst/>
              <a:ahLst/>
              <a:cxnLst/>
              <a:rect l="l" t="t" r="r" b="b"/>
              <a:pathLst>
                <a:path w="1406" h="10922" extrusionOk="0">
                  <a:moveTo>
                    <a:pt x="422" y="0"/>
                  </a:moveTo>
                  <a:cubicBezTo>
                    <a:pt x="1" y="0"/>
                    <a:pt x="416" y="8829"/>
                    <a:pt x="416" y="8829"/>
                  </a:cubicBezTo>
                  <a:lnTo>
                    <a:pt x="1405" y="10922"/>
                  </a:lnTo>
                  <a:lnTo>
                    <a:pt x="720" y="878"/>
                  </a:lnTo>
                  <a:cubicBezTo>
                    <a:pt x="592" y="263"/>
                    <a:pt x="494" y="0"/>
                    <a:pt x="4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5" name="Google Shape;7565;p43"/>
            <p:cNvSpPr/>
            <p:nvPr/>
          </p:nvSpPr>
          <p:spPr>
            <a:xfrm>
              <a:off x="7261478" y="3052498"/>
              <a:ext cx="436283" cy="214663"/>
            </a:xfrm>
            <a:custGeom>
              <a:avLst/>
              <a:gdLst/>
              <a:ahLst/>
              <a:cxnLst/>
              <a:rect l="l" t="t" r="r" b="b"/>
              <a:pathLst>
                <a:path w="7965" h="3919" extrusionOk="0">
                  <a:moveTo>
                    <a:pt x="6343" y="0"/>
                  </a:moveTo>
                  <a:cubicBezTo>
                    <a:pt x="6091" y="0"/>
                    <a:pt x="5796" y="76"/>
                    <a:pt x="5530" y="305"/>
                  </a:cubicBezTo>
                  <a:cubicBezTo>
                    <a:pt x="4883" y="875"/>
                    <a:pt x="4312" y="2207"/>
                    <a:pt x="3095" y="2397"/>
                  </a:cubicBezTo>
                  <a:cubicBezTo>
                    <a:pt x="2949" y="2420"/>
                    <a:pt x="2813" y="2431"/>
                    <a:pt x="2686" y="2431"/>
                  </a:cubicBezTo>
                  <a:cubicBezTo>
                    <a:pt x="1786" y="2431"/>
                    <a:pt x="1336" y="1893"/>
                    <a:pt x="1002" y="1560"/>
                  </a:cubicBezTo>
                  <a:cubicBezTo>
                    <a:pt x="622" y="1180"/>
                    <a:pt x="622" y="875"/>
                    <a:pt x="394" y="685"/>
                  </a:cubicBezTo>
                  <a:cubicBezTo>
                    <a:pt x="347" y="638"/>
                    <a:pt x="298" y="615"/>
                    <a:pt x="255" y="615"/>
                  </a:cubicBezTo>
                  <a:cubicBezTo>
                    <a:pt x="88" y="615"/>
                    <a:pt x="1" y="956"/>
                    <a:pt x="394" y="1560"/>
                  </a:cubicBezTo>
                  <a:cubicBezTo>
                    <a:pt x="622" y="1940"/>
                    <a:pt x="1573" y="3919"/>
                    <a:pt x="3057" y="3919"/>
                  </a:cubicBezTo>
                  <a:cubicBezTo>
                    <a:pt x="4959" y="3919"/>
                    <a:pt x="7965" y="1065"/>
                    <a:pt x="6899" y="152"/>
                  </a:cubicBezTo>
                  <a:cubicBezTo>
                    <a:pt x="6804" y="76"/>
                    <a:pt x="6595" y="0"/>
                    <a:pt x="6343" y="0"/>
                  </a:cubicBezTo>
                  <a:close/>
                </a:path>
              </a:pathLst>
            </a:custGeom>
            <a:solidFill>
              <a:srgbClr val="F27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6" name="Google Shape;7566;p43"/>
            <p:cNvSpPr/>
            <p:nvPr/>
          </p:nvSpPr>
          <p:spPr>
            <a:xfrm>
              <a:off x="7472639" y="3044555"/>
              <a:ext cx="235532" cy="191384"/>
            </a:xfrm>
            <a:custGeom>
              <a:avLst/>
              <a:gdLst/>
              <a:ahLst/>
              <a:cxnLst/>
              <a:rect l="l" t="t" r="r" b="b"/>
              <a:pathLst>
                <a:path w="4300" h="3494" extrusionOk="0">
                  <a:moveTo>
                    <a:pt x="2590" y="0"/>
                  </a:moveTo>
                  <a:cubicBezTo>
                    <a:pt x="2309" y="0"/>
                    <a:pt x="1951" y="107"/>
                    <a:pt x="1523" y="450"/>
                  </a:cubicBezTo>
                  <a:cubicBezTo>
                    <a:pt x="381" y="1325"/>
                    <a:pt x="1" y="1857"/>
                    <a:pt x="1" y="1857"/>
                  </a:cubicBezTo>
                  <a:cubicBezTo>
                    <a:pt x="1" y="1857"/>
                    <a:pt x="343" y="2770"/>
                    <a:pt x="1637" y="3493"/>
                  </a:cubicBezTo>
                  <a:cubicBezTo>
                    <a:pt x="1637" y="3493"/>
                    <a:pt x="4300" y="1248"/>
                    <a:pt x="3311" y="297"/>
                  </a:cubicBezTo>
                  <a:cubicBezTo>
                    <a:pt x="3311" y="297"/>
                    <a:pt x="3058" y="0"/>
                    <a:pt x="2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7" name="Google Shape;7567;p43"/>
            <p:cNvSpPr/>
            <p:nvPr/>
          </p:nvSpPr>
          <p:spPr>
            <a:xfrm>
              <a:off x="6468217" y="3529976"/>
              <a:ext cx="569331" cy="372963"/>
            </a:xfrm>
            <a:custGeom>
              <a:avLst/>
              <a:gdLst/>
              <a:ahLst/>
              <a:cxnLst/>
              <a:rect l="l" t="t" r="r" b="b"/>
              <a:pathLst>
                <a:path w="10394" h="6809" extrusionOk="0">
                  <a:moveTo>
                    <a:pt x="9171" y="0"/>
                  </a:moveTo>
                  <a:cubicBezTo>
                    <a:pt x="9123" y="0"/>
                    <a:pt x="9071" y="11"/>
                    <a:pt x="9017" y="33"/>
                  </a:cubicBezTo>
                  <a:cubicBezTo>
                    <a:pt x="6515" y="1090"/>
                    <a:pt x="2977" y="1232"/>
                    <a:pt x="1253" y="1232"/>
                  </a:cubicBezTo>
                  <a:cubicBezTo>
                    <a:pt x="618" y="1232"/>
                    <a:pt x="229" y="1213"/>
                    <a:pt x="229" y="1213"/>
                  </a:cubicBezTo>
                  <a:lnTo>
                    <a:pt x="229" y="1213"/>
                  </a:lnTo>
                  <a:lnTo>
                    <a:pt x="1674" y="2696"/>
                  </a:lnTo>
                  <a:lnTo>
                    <a:pt x="77" y="3876"/>
                  </a:lnTo>
                  <a:lnTo>
                    <a:pt x="761" y="4408"/>
                  </a:lnTo>
                  <a:lnTo>
                    <a:pt x="0" y="5398"/>
                  </a:lnTo>
                  <a:cubicBezTo>
                    <a:pt x="0" y="5398"/>
                    <a:pt x="752" y="5319"/>
                    <a:pt x="1864" y="5319"/>
                  </a:cubicBezTo>
                  <a:cubicBezTo>
                    <a:pt x="3756" y="5319"/>
                    <a:pt x="6691" y="5545"/>
                    <a:pt x="8751" y="6767"/>
                  </a:cubicBezTo>
                  <a:cubicBezTo>
                    <a:pt x="8793" y="6795"/>
                    <a:pt x="8834" y="6809"/>
                    <a:pt x="8875" y="6809"/>
                  </a:cubicBezTo>
                  <a:cubicBezTo>
                    <a:pt x="9797" y="6809"/>
                    <a:pt x="10393" y="0"/>
                    <a:pt x="91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8" name="Google Shape;7568;p43"/>
            <p:cNvSpPr/>
            <p:nvPr/>
          </p:nvSpPr>
          <p:spPr>
            <a:xfrm>
              <a:off x="5846020" y="3507189"/>
              <a:ext cx="786843" cy="406047"/>
            </a:xfrm>
            <a:custGeom>
              <a:avLst/>
              <a:gdLst/>
              <a:ahLst/>
              <a:cxnLst/>
              <a:rect l="l" t="t" r="r" b="b"/>
              <a:pathLst>
                <a:path w="14365" h="7413" extrusionOk="0">
                  <a:moveTo>
                    <a:pt x="1547" y="0"/>
                  </a:moveTo>
                  <a:cubicBezTo>
                    <a:pt x="554" y="0"/>
                    <a:pt x="1" y="7412"/>
                    <a:pt x="1163" y="7412"/>
                  </a:cubicBezTo>
                  <a:cubicBezTo>
                    <a:pt x="1211" y="7412"/>
                    <a:pt x="1262" y="7399"/>
                    <a:pt x="1316" y="7373"/>
                  </a:cubicBezTo>
                  <a:cubicBezTo>
                    <a:pt x="4740" y="5775"/>
                    <a:pt x="13109" y="5737"/>
                    <a:pt x="13109" y="5737"/>
                  </a:cubicBezTo>
                  <a:lnTo>
                    <a:pt x="14251" y="3987"/>
                  </a:lnTo>
                  <a:lnTo>
                    <a:pt x="14365" y="3074"/>
                  </a:lnTo>
                  <a:lnTo>
                    <a:pt x="13794" y="2313"/>
                  </a:lnTo>
                  <a:lnTo>
                    <a:pt x="13528" y="1591"/>
                  </a:lnTo>
                  <a:cubicBezTo>
                    <a:pt x="13528" y="1591"/>
                    <a:pt x="12768" y="1628"/>
                    <a:pt x="11614" y="1628"/>
                  </a:cubicBezTo>
                  <a:cubicBezTo>
                    <a:pt x="8886" y="1628"/>
                    <a:pt x="3957" y="1421"/>
                    <a:pt x="1658" y="31"/>
                  </a:cubicBezTo>
                  <a:cubicBezTo>
                    <a:pt x="1621" y="10"/>
                    <a:pt x="1583" y="0"/>
                    <a:pt x="15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9" name="Google Shape;7569;p43"/>
            <p:cNvSpPr/>
            <p:nvPr/>
          </p:nvSpPr>
          <p:spPr>
            <a:xfrm>
              <a:off x="6843321" y="3431051"/>
              <a:ext cx="358448" cy="548462"/>
            </a:xfrm>
            <a:custGeom>
              <a:avLst/>
              <a:gdLst/>
              <a:ahLst/>
              <a:cxnLst/>
              <a:rect l="l" t="t" r="r" b="b"/>
              <a:pathLst>
                <a:path w="6544" h="10013" extrusionOk="0">
                  <a:moveTo>
                    <a:pt x="3413" y="1"/>
                  </a:moveTo>
                  <a:cubicBezTo>
                    <a:pt x="2003" y="1"/>
                    <a:pt x="812" y="1025"/>
                    <a:pt x="609" y="2410"/>
                  </a:cubicBezTo>
                  <a:cubicBezTo>
                    <a:pt x="457" y="3323"/>
                    <a:pt x="1408" y="3970"/>
                    <a:pt x="1332" y="4845"/>
                  </a:cubicBezTo>
                  <a:cubicBezTo>
                    <a:pt x="1294" y="5568"/>
                    <a:pt x="381" y="5948"/>
                    <a:pt x="229" y="6633"/>
                  </a:cubicBezTo>
                  <a:cubicBezTo>
                    <a:pt x="0" y="8231"/>
                    <a:pt x="1028" y="9676"/>
                    <a:pt x="2625" y="9981"/>
                  </a:cubicBezTo>
                  <a:cubicBezTo>
                    <a:pt x="2771" y="10002"/>
                    <a:pt x="2916" y="10012"/>
                    <a:pt x="3059" y="10012"/>
                  </a:cubicBezTo>
                  <a:cubicBezTo>
                    <a:pt x="4451" y="10012"/>
                    <a:pt x="5694" y="9033"/>
                    <a:pt x="5935" y="7584"/>
                  </a:cubicBezTo>
                  <a:cubicBezTo>
                    <a:pt x="6087" y="6709"/>
                    <a:pt x="5783" y="5834"/>
                    <a:pt x="5212" y="5187"/>
                  </a:cubicBezTo>
                  <a:cubicBezTo>
                    <a:pt x="5783" y="4731"/>
                    <a:pt x="6164" y="4084"/>
                    <a:pt x="6316" y="3361"/>
                  </a:cubicBezTo>
                  <a:cubicBezTo>
                    <a:pt x="6544" y="1801"/>
                    <a:pt x="5517" y="318"/>
                    <a:pt x="3957" y="51"/>
                  </a:cubicBezTo>
                  <a:cubicBezTo>
                    <a:pt x="3773" y="17"/>
                    <a:pt x="3591" y="1"/>
                    <a:pt x="34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0" name="Google Shape;7570;p43"/>
            <p:cNvSpPr/>
            <p:nvPr/>
          </p:nvSpPr>
          <p:spPr>
            <a:xfrm>
              <a:off x="5709683" y="3427984"/>
              <a:ext cx="325144" cy="548900"/>
            </a:xfrm>
            <a:custGeom>
              <a:avLst/>
              <a:gdLst/>
              <a:ahLst/>
              <a:cxnLst/>
              <a:rect l="l" t="t" r="r" b="b"/>
              <a:pathLst>
                <a:path w="5936" h="10021" extrusionOk="0">
                  <a:moveTo>
                    <a:pt x="2918" y="0"/>
                  </a:moveTo>
                  <a:cubicBezTo>
                    <a:pt x="1497" y="0"/>
                    <a:pt x="277" y="1010"/>
                    <a:pt x="0" y="2428"/>
                  </a:cubicBezTo>
                  <a:lnTo>
                    <a:pt x="0" y="2808"/>
                  </a:lnTo>
                  <a:cubicBezTo>
                    <a:pt x="638" y="2128"/>
                    <a:pt x="1207" y="1875"/>
                    <a:pt x="1676" y="1875"/>
                  </a:cubicBezTo>
                  <a:cubicBezTo>
                    <a:pt x="2466" y="1875"/>
                    <a:pt x="2972" y="2592"/>
                    <a:pt x="3044" y="3189"/>
                  </a:cubicBezTo>
                  <a:cubicBezTo>
                    <a:pt x="3158" y="4216"/>
                    <a:pt x="2055" y="3912"/>
                    <a:pt x="3234" y="6385"/>
                  </a:cubicBezTo>
                  <a:cubicBezTo>
                    <a:pt x="4033" y="8096"/>
                    <a:pt x="3044" y="9352"/>
                    <a:pt x="2321" y="9999"/>
                  </a:cubicBezTo>
                  <a:cubicBezTo>
                    <a:pt x="2433" y="10013"/>
                    <a:pt x="2545" y="10021"/>
                    <a:pt x="2656" y="10021"/>
                  </a:cubicBezTo>
                  <a:cubicBezTo>
                    <a:pt x="3967" y="10021"/>
                    <a:pt x="5116" y="9008"/>
                    <a:pt x="5327" y="7640"/>
                  </a:cubicBezTo>
                  <a:cubicBezTo>
                    <a:pt x="5479" y="6727"/>
                    <a:pt x="5174" y="5890"/>
                    <a:pt x="4604" y="5243"/>
                  </a:cubicBezTo>
                  <a:cubicBezTo>
                    <a:pt x="5174" y="4787"/>
                    <a:pt x="5555" y="4140"/>
                    <a:pt x="5707" y="3379"/>
                  </a:cubicBezTo>
                  <a:cubicBezTo>
                    <a:pt x="5935" y="1781"/>
                    <a:pt x="4908" y="336"/>
                    <a:pt x="3348" y="31"/>
                  </a:cubicBezTo>
                  <a:cubicBezTo>
                    <a:pt x="3203" y="10"/>
                    <a:pt x="3059" y="0"/>
                    <a:pt x="2918" y="0"/>
                  </a:cubicBezTo>
                  <a:close/>
                </a:path>
              </a:pathLst>
            </a:custGeom>
            <a:solidFill>
              <a:srgbClr val="E1F1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1" name="Google Shape;7571;p43"/>
            <p:cNvSpPr/>
            <p:nvPr/>
          </p:nvSpPr>
          <p:spPr>
            <a:xfrm>
              <a:off x="5676325" y="3431654"/>
              <a:ext cx="358502" cy="549941"/>
            </a:xfrm>
            <a:custGeom>
              <a:avLst/>
              <a:gdLst/>
              <a:ahLst/>
              <a:cxnLst/>
              <a:rect l="l" t="t" r="r" b="b"/>
              <a:pathLst>
                <a:path w="6545" h="10040" extrusionOk="0">
                  <a:moveTo>
                    <a:pt x="3469" y="1"/>
                  </a:moveTo>
                  <a:cubicBezTo>
                    <a:pt x="2036" y="1"/>
                    <a:pt x="815" y="1034"/>
                    <a:pt x="609" y="2437"/>
                  </a:cubicBezTo>
                  <a:cubicBezTo>
                    <a:pt x="457" y="3350"/>
                    <a:pt x="1408" y="4035"/>
                    <a:pt x="1332" y="4872"/>
                  </a:cubicBezTo>
                  <a:cubicBezTo>
                    <a:pt x="1294" y="5595"/>
                    <a:pt x="381" y="5975"/>
                    <a:pt x="229" y="6698"/>
                  </a:cubicBezTo>
                  <a:cubicBezTo>
                    <a:pt x="1" y="8258"/>
                    <a:pt x="1028" y="9741"/>
                    <a:pt x="2588" y="10008"/>
                  </a:cubicBezTo>
                  <a:cubicBezTo>
                    <a:pt x="2737" y="10029"/>
                    <a:pt x="2885" y="10039"/>
                    <a:pt x="3032" y="10039"/>
                  </a:cubicBezTo>
                  <a:cubicBezTo>
                    <a:pt x="4452" y="10039"/>
                    <a:pt x="5694" y="9063"/>
                    <a:pt x="5936" y="7649"/>
                  </a:cubicBezTo>
                  <a:cubicBezTo>
                    <a:pt x="6088" y="6736"/>
                    <a:pt x="5783" y="5861"/>
                    <a:pt x="5213" y="5214"/>
                  </a:cubicBezTo>
                  <a:cubicBezTo>
                    <a:pt x="5783" y="4796"/>
                    <a:pt x="6164" y="4111"/>
                    <a:pt x="6316" y="3350"/>
                  </a:cubicBezTo>
                  <a:cubicBezTo>
                    <a:pt x="6544" y="1790"/>
                    <a:pt x="5517" y="307"/>
                    <a:pt x="3957" y="40"/>
                  </a:cubicBezTo>
                  <a:cubicBezTo>
                    <a:pt x="3793" y="13"/>
                    <a:pt x="3630" y="1"/>
                    <a:pt x="34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2" name="Google Shape;7572;p43"/>
            <p:cNvSpPr/>
            <p:nvPr/>
          </p:nvSpPr>
          <p:spPr>
            <a:xfrm>
              <a:off x="7438070" y="3936059"/>
              <a:ext cx="97061" cy="29579"/>
            </a:xfrm>
            <a:custGeom>
              <a:avLst/>
              <a:gdLst/>
              <a:ahLst/>
              <a:cxnLst/>
              <a:rect l="l" t="t" r="r" b="b"/>
              <a:pathLst>
                <a:path w="1772" h="540" extrusionOk="0">
                  <a:moveTo>
                    <a:pt x="1750" y="1"/>
                  </a:moveTo>
                  <a:cubicBezTo>
                    <a:pt x="1750" y="1"/>
                    <a:pt x="1455" y="148"/>
                    <a:pt x="1135" y="148"/>
                  </a:cubicBezTo>
                  <a:cubicBezTo>
                    <a:pt x="995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57" y="381"/>
                  </a:cubicBezTo>
                  <a:cubicBezTo>
                    <a:pt x="654" y="464"/>
                    <a:pt x="931" y="539"/>
                    <a:pt x="1178" y="539"/>
                  </a:cubicBezTo>
                  <a:cubicBezTo>
                    <a:pt x="1500" y="539"/>
                    <a:pt x="1772" y="410"/>
                    <a:pt x="17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3" name="Google Shape;7573;p43"/>
            <p:cNvSpPr/>
            <p:nvPr/>
          </p:nvSpPr>
          <p:spPr>
            <a:xfrm>
              <a:off x="7681876" y="3925298"/>
              <a:ext cx="99143" cy="27661"/>
            </a:xfrm>
            <a:custGeom>
              <a:avLst/>
              <a:gdLst/>
              <a:ahLst/>
              <a:cxnLst/>
              <a:rect l="l" t="t" r="r" b="b"/>
              <a:pathLst>
                <a:path w="1810" h="505" extrusionOk="0">
                  <a:moveTo>
                    <a:pt x="1788" y="1"/>
                  </a:moveTo>
                  <a:cubicBezTo>
                    <a:pt x="1788" y="1"/>
                    <a:pt x="1475" y="148"/>
                    <a:pt x="1144" y="148"/>
                  </a:cubicBezTo>
                  <a:cubicBezTo>
                    <a:pt x="999" y="148"/>
                    <a:pt x="850" y="120"/>
                    <a:pt x="723" y="39"/>
                  </a:cubicBezTo>
                  <a:cubicBezTo>
                    <a:pt x="723" y="39"/>
                    <a:pt x="0" y="191"/>
                    <a:pt x="495" y="343"/>
                  </a:cubicBezTo>
                  <a:cubicBezTo>
                    <a:pt x="680" y="427"/>
                    <a:pt x="962" y="504"/>
                    <a:pt x="1216" y="504"/>
                  </a:cubicBezTo>
                  <a:cubicBezTo>
                    <a:pt x="1535" y="504"/>
                    <a:pt x="1809" y="382"/>
                    <a:pt x="17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74" name="Google Shape;7574;p43"/>
          <p:cNvSpPr/>
          <p:nvPr/>
        </p:nvSpPr>
        <p:spPr>
          <a:xfrm>
            <a:off x="5139499" y="4240642"/>
            <a:ext cx="182972" cy="182972"/>
          </a:xfrm>
          <a:custGeom>
            <a:avLst/>
            <a:gdLst/>
            <a:ahLst/>
            <a:cxnLst/>
            <a:rect l="l" t="t" r="r" b="b"/>
            <a:pathLst>
              <a:path w="45290" h="45290" extrusionOk="0">
                <a:moveTo>
                  <a:pt x="22645" y="1"/>
                </a:moveTo>
                <a:cubicBezTo>
                  <a:pt x="10152" y="1"/>
                  <a:pt x="0" y="10153"/>
                  <a:pt x="0" y="22645"/>
                </a:cubicBezTo>
                <a:cubicBezTo>
                  <a:pt x="0" y="35138"/>
                  <a:pt x="10152" y="45290"/>
                  <a:pt x="22645" y="45290"/>
                </a:cubicBezTo>
                <a:cubicBezTo>
                  <a:pt x="35168" y="45290"/>
                  <a:pt x="45290" y="35138"/>
                  <a:pt x="45290" y="22645"/>
                </a:cubicBezTo>
                <a:cubicBezTo>
                  <a:pt x="45290" y="10153"/>
                  <a:pt x="35168" y="1"/>
                  <a:pt x="226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9" name="Google Shape;757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300" y="793677"/>
            <a:ext cx="5695950" cy="387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80" name="Google Shape;7580;p44"/>
          <p:cNvSpPr txBox="1">
            <a:spLocks noGrp="1"/>
          </p:cNvSpPr>
          <p:nvPr>
            <p:ph type="subTitle" idx="1"/>
          </p:nvPr>
        </p:nvSpPr>
        <p:spPr>
          <a:xfrm>
            <a:off x="321725" y="1929075"/>
            <a:ext cx="3421200" cy="1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/>
              <a:t>Pressure field is visualized to validate the 60-degree diverging wave steered at -20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and Injury Clinical Case by Slidesgo">
  <a:themeElements>
    <a:clrScheme name="Simple Light">
      <a:dk1>
        <a:srgbClr val="000000"/>
      </a:dk1>
      <a:lt1>
        <a:srgbClr val="FFFFFF"/>
      </a:lt1>
      <a:dk2>
        <a:srgbClr val="465A65"/>
      </a:dk2>
      <a:lt2>
        <a:srgbClr val="78878E"/>
      </a:lt2>
      <a:accent1>
        <a:srgbClr val="EAEAEA"/>
      </a:accent1>
      <a:accent2>
        <a:srgbClr val="04123F"/>
      </a:accent2>
      <a:accent3>
        <a:srgbClr val="3A64D6"/>
      </a:accent3>
      <a:accent4>
        <a:srgbClr val="D6543A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On-screen Show (16:9)</PresentationFormat>
  <Paragraphs>51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Asap</vt:lpstr>
      <vt:lpstr>Roboto Condensed Light</vt:lpstr>
      <vt:lpstr>Inter Black</vt:lpstr>
      <vt:lpstr>Anaheim</vt:lpstr>
      <vt:lpstr>Spectral</vt:lpstr>
      <vt:lpstr>Hand Injury Clinical Case by Slidesgo</vt:lpstr>
      <vt:lpstr>Reconstruction of Cardiac Ultrasound Images Using Phased Array Transducer Techniques</vt:lpstr>
      <vt:lpstr>TABLE OF CONTENTS</vt:lpstr>
      <vt:lpstr>INTRODUCTION</vt:lpstr>
      <vt:lpstr>Transducer Configuration</vt:lpstr>
      <vt:lpstr>Transmit apodization</vt:lpstr>
      <vt:lpstr>Transmit Delays</vt:lpstr>
      <vt:lpstr>PowerPoint Presentation</vt:lpstr>
      <vt:lpstr>Pressure Field Simulation</vt:lpstr>
      <vt:lpstr>PowerPoint Presentation</vt:lpstr>
      <vt:lpstr>RF Signal Simulation</vt:lpstr>
      <vt:lpstr>PowerPoint Presentation</vt:lpstr>
      <vt:lpstr>I/Q Demodulation</vt:lpstr>
      <vt:lpstr>PowerPoint Presentation</vt:lpstr>
      <vt:lpstr>Beamforming</vt:lpstr>
      <vt:lpstr>Time-Gain Compensation (TGC)</vt:lpstr>
      <vt:lpstr>Image Compounding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Omar Atef Hussain</dc:creator>
  <cp:lastModifiedBy>Omar Atef Hussain</cp:lastModifiedBy>
  <cp:revision>1</cp:revision>
  <dcterms:modified xsi:type="dcterms:W3CDTF">2024-12-25T21:48:34Z</dcterms:modified>
</cp:coreProperties>
</file>