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p>
            <a:r>
              <a:rPr lang="en-US" sz="3600"/>
              <a:t>NoSQL vs SQL: A Comparative Analysis Introduction to the topic and its relevance in modern database management.</a:t>
            </a: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fr-FR" altLang="en-US"/>
              <a:t>Mohamed Amine Boughanmi</a:t>
            </a:r>
            <a:endParaRPr lang="fr-F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MongoDB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  Brief overview of MongoDB as a NoSQL database.</a:t>
            </a:r>
            <a:endParaRPr lang="en-US"/>
          </a:p>
          <a:p>
            <a:pPr marL="0" indent="0">
              <a:buNone/>
            </a:pPr>
            <a:r>
              <a:rPr lang="en-US"/>
              <a:t>Key features:</a:t>
            </a:r>
            <a:endParaRPr lang="en-US"/>
          </a:p>
          <a:p>
            <a:r>
              <a:rPr lang="en-US"/>
              <a:t>   Document-oriented database</a:t>
            </a:r>
            <a:endParaRPr lang="en-US"/>
          </a:p>
          <a:p>
            <a:r>
              <a:rPr lang="en-US"/>
              <a:t>   No schema required</a:t>
            </a:r>
            <a:endParaRPr lang="en-US"/>
          </a:p>
          <a:p>
            <a:r>
              <a:rPr lang="en-US"/>
              <a:t>   Scalability and flexibility</a:t>
            </a:r>
            <a:endParaRPr lang="en-US"/>
          </a:p>
          <a:p>
            <a:r>
              <a:rPr lang="en-US"/>
              <a:t>   Horizontal scaling with sharding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Use cases: Real-time analytics, content management systems, IoT applications.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 SQL (Relational Database Management System)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Brief overview of SQL as a relational database management system.</a:t>
            </a:r>
            <a:endParaRPr lang="en-US"/>
          </a:p>
          <a:p>
            <a:pPr marL="0" indent="0">
              <a:buNone/>
            </a:pPr>
            <a:r>
              <a:rPr lang="en-US"/>
              <a:t>Key features:</a:t>
            </a:r>
            <a:endParaRPr lang="en-US"/>
          </a:p>
          <a:p>
            <a:r>
              <a:rPr lang="en-US"/>
              <a:t>    Tabular structure with rows and columns</a:t>
            </a:r>
            <a:endParaRPr lang="en-US"/>
          </a:p>
          <a:p>
            <a:r>
              <a:rPr lang="en-US"/>
              <a:t>    Structured Query Language for data manipulation</a:t>
            </a:r>
            <a:endParaRPr lang="en-US"/>
          </a:p>
          <a:p>
            <a:r>
              <a:rPr lang="en-US"/>
              <a:t>    ACID properties (Atomicity, Consistency, Isolation, Durability)</a:t>
            </a:r>
            <a:endParaRPr lang="en-US"/>
          </a:p>
          <a:p>
            <a:r>
              <a:rPr lang="en-US"/>
              <a:t>    Well-defined schema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Use cases: Traditional enterprise applications, financial systems, transactional systems.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 Functionality Comparison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Side-by-side comparison of MongoDB and SQL: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    Data Model: Document-oriented vs Tabular</a:t>
            </a:r>
            <a:endParaRPr lang="en-US"/>
          </a:p>
          <a:p>
            <a:r>
              <a:rPr lang="en-US"/>
              <a:t>    Schema: Dynamic vs Static</a:t>
            </a:r>
            <a:endParaRPr lang="en-US"/>
          </a:p>
          <a:p>
            <a:r>
              <a:rPr lang="en-US"/>
              <a:t>    Query Language: BSON (Binary JSON) vs SQL</a:t>
            </a:r>
            <a:endParaRPr lang="en-US"/>
          </a:p>
          <a:p>
            <a:r>
              <a:rPr lang="en-US"/>
              <a:t>    Scalability: Horizontal vs Vertical</a:t>
            </a:r>
            <a:endParaRPr lang="en-US"/>
          </a:p>
          <a:p>
            <a:r>
              <a:rPr lang="en-US"/>
              <a:t>    Transactions: No support for multi-document transactions in earlier versions vs Full ACID compliance in SQL databases.</a:t>
            </a:r>
            <a:endParaRPr lang="en-US"/>
          </a:p>
          <a:p>
            <a:r>
              <a:rPr lang="en-US"/>
              <a:t>    Visual representation (table or comparison chart) to highlight the differences.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 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   Summary of key points discussed.</a:t>
            </a:r>
            <a:endParaRPr lang="en-US"/>
          </a:p>
          <a:p>
            <a:r>
              <a:rPr lang="en-US"/>
              <a:t>    Consideration of factors influencing the choice between MongoDB and SQL, such as data structure, scalability needs, and transaction requirements.</a:t>
            </a:r>
            <a:endParaRPr lang="en-US"/>
          </a:p>
          <a:p>
            <a:r>
              <a:rPr lang="en-US"/>
              <a:t>    Recommendation or considerations for choosing the appropriate database based on specific use cases and project requirements.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1548</Words>
  <Application>WPS Presentation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vs SQL: A Comparative Analysis Introduction to the topic and its relevance in modern database management.</dc:title>
  <dc:creator>Amine</dc:creator>
  <cp:lastModifiedBy>Amine</cp:lastModifiedBy>
  <cp:revision>1</cp:revision>
  <dcterms:created xsi:type="dcterms:W3CDTF">2024-02-02T08:53:10Z</dcterms:created>
  <dcterms:modified xsi:type="dcterms:W3CDTF">2024-02-02T08:53:10Z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0D8B5163977E467D9FF62F92D312EBA3_11</vt:lpwstr>
  </property>
  <property fmtid="{D5CDD505-2E9C-101B-9397-08002B2CF9AE}" pid="3" name="KSOProductBuildVer">
    <vt:lpwstr>1033-12.2.0.13431</vt:lpwstr>
  </property>
</Properties>
</file>