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12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876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12" orient="horz"/>
        <p:guide pos="144"/>
        <p:guide pos="8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3" name="Google Shape;1033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:notes"/>
          <p:cNvSpPr/>
          <p:nvPr>
            <p:ph idx="2" type="sldImg"/>
          </p:nvPr>
        </p:nvSpPr>
        <p:spPr>
          <a:xfrm>
            <a:off x="533400" y="763588"/>
            <a:ext cx="67041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8" name="Google Shape;10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089" name="Google Shape;1089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74" name="Google Shape;117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212" name="Google Shape;121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9" name="Google Shape;1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rgbClr val="223366"/>
                </a:solidFill>
              </a:rPr>
              <a:t>Thank You !!</a:t>
            </a:r>
            <a:endParaRPr b="1" sz="1100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09" name="Google Shape;110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19" name="Google Shape;1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26" name="Google Shape;11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33" name="Google Shape;113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40" name="Google Shape;11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62" name="Google Shape;116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2"/>
          <p:cNvSpPr txBox="1"/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4" name="Google Shape;1044;p2"/>
          <p:cNvSpPr txBox="1"/>
          <p:nvPr>
            <p:ph idx="1" type="subTitle"/>
          </p:nvPr>
        </p:nvSpPr>
        <p:spPr>
          <a:xfrm>
            <a:off x="1143000" y="2701925"/>
            <a:ext cx="68580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5" name="Google Shape;1045;p2"/>
          <p:cNvSpPr txBox="1"/>
          <p:nvPr>
            <p:ph idx="10" type="dt"/>
          </p:nvPr>
        </p:nvSpPr>
        <p:spPr>
          <a:xfrm>
            <a:off x="6286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6" name="Google Shape;1046;p2"/>
          <p:cNvSpPr txBox="1"/>
          <p:nvPr>
            <p:ph idx="11" type="ftr"/>
          </p:nvPr>
        </p:nvSpPr>
        <p:spPr>
          <a:xfrm>
            <a:off x="3028950" y="4767263"/>
            <a:ext cx="3086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7" name="Google Shape;1047;p2"/>
          <p:cNvSpPr txBox="1"/>
          <p:nvPr>
            <p:ph idx="12" type="sldNum"/>
          </p:nvPr>
        </p:nvSpPr>
        <p:spPr>
          <a:xfrm>
            <a:off x="64579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1083" name="Google Shape;108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2" name="Google Shape;1052;p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3" name="Google Shape;105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"/>
          <p:cNvSpPr txBox="1"/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6" name="Google Shape;1056;p5"/>
          <p:cNvSpPr txBox="1"/>
          <p:nvPr>
            <p:ph idx="1" type="subTitle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9" name="Google Shape;1059;p6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0" name="Google Shape;1060;p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1" name="Google Shape;1061;p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2" name="Google Shape;1062;p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5" name="Google Shape;1065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6" name="Google Shape;1066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7" name="Google Shape;106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 2"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0" name="Google Shape;107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1" name="Google Shape;107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4" name="Google Shape;107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8" name="Google Shape;107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9" name="Google Shape;107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0" name="Google Shape;108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"/>
          <p:cNvSpPr/>
          <p:nvPr/>
        </p:nvSpPr>
        <p:spPr>
          <a:xfrm>
            <a:off x="7283428" y="62784"/>
            <a:ext cx="1109400" cy="5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automatically generated" id="1036" name="Google Shape;103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99751" y="88917"/>
            <a:ext cx="1233875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1"/>
          <p:cNvSpPr/>
          <p:nvPr/>
        </p:nvSpPr>
        <p:spPr>
          <a:xfrm>
            <a:off x="7594600" y="82567"/>
            <a:ext cx="165000" cy="412500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1"/>
          <p:cNvSpPr/>
          <p:nvPr/>
        </p:nvSpPr>
        <p:spPr>
          <a:xfrm>
            <a:off x="7440249" y="82567"/>
            <a:ext cx="103500" cy="41250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1"/>
          <p:cNvSpPr/>
          <p:nvPr/>
        </p:nvSpPr>
        <p:spPr>
          <a:xfrm>
            <a:off x="0" y="5086350"/>
            <a:ext cx="9144000" cy="6990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1"/>
          <p:cNvSpPr/>
          <p:nvPr/>
        </p:nvSpPr>
        <p:spPr>
          <a:xfrm>
            <a:off x="0" y="88917"/>
            <a:ext cx="7283400" cy="406200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1"/>
          <p:cNvSpPr txBox="1"/>
          <p:nvPr/>
        </p:nvSpPr>
        <p:spPr>
          <a:xfrm>
            <a:off x="92480" y="105826"/>
            <a:ext cx="395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circle in the sky&#10;&#10;Description automatically generated" id="1092" name="Google Shape;1092;p13"/>
          <p:cNvPicPr preferRelativeResize="0"/>
          <p:nvPr/>
        </p:nvPicPr>
        <p:blipFill rotWithShape="1">
          <a:blip r:embed="rId3">
            <a:alphaModFix amt="5000"/>
          </a:blip>
          <a:srcRect b="10206" l="0" r="744" t="5929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13"/>
          <p:cNvSpPr/>
          <p:nvPr/>
        </p:nvSpPr>
        <p:spPr>
          <a:xfrm>
            <a:off x="1865074" y="730897"/>
            <a:ext cx="6301200" cy="3966600"/>
          </a:xfrm>
          <a:prstGeom prst="rect">
            <a:avLst/>
          </a:prstGeom>
          <a:solidFill>
            <a:srgbClr val="213163"/>
          </a:solidFill>
          <a:ln cap="flat" cmpd="sng" w="25400">
            <a:solidFill>
              <a:srgbClr val="2131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13"/>
          <p:cNvSpPr/>
          <p:nvPr/>
        </p:nvSpPr>
        <p:spPr>
          <a:xfrm>
            <a:off x="988684" y="1023080"/>
            <a:ext cx="6985200" cy="3451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13"/>
          <p:cNvSpPr/>
          <p:nvPr/>
        </p:nvSpPr>
        <p:spPr>
          <a:xfrm>
            <a:off x="2490558" y="2787442"/>
            <a:ext cx="50700" cy="447000"/>
          </a:xfrm>
          <a:prstGeom prst="rect">
            <a:avLst/>
          </a:prstGeom>
          <a:solidFill>
            <a:srgbClr val="FFE600"/>
          </a:solidFill>
          <a:ln cap="flat" cmpd="sng" w="25400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13"/>
          <p:cNvSpPr txBox="1"/>
          <p:nvPr/>
        </p:nvSpPr>
        <p:spPr>
          <a:xfrm>
            <a:off x="2029564" y="2248174"/>
            <a:ext cx="5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 b="1" i="0" sz="2000" u="none" cap="none" strike="noStrike">
              <a:solidFill>
                <a:srgbClr val="161D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13"/>
          <p:cNvSpPr txBox="1"/>
          <p:nvPr/>
        </p:nvSpPr>
        <p:spPr>
          <a:xfrm>
            <a:off x="2541122" y="2795733"/>
            <a:ext cx="40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Creating a future-ready workforce</a:t>
            </a:r>
            <a:endParaRPr b="0" i="0" sz="2000" u="none" cap="none" strike="noStrike">
              <a:solidFill>
                <a:srgbClr val="161D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13"/>
          <p:cNvSpPr txBox="1"/>
          <p:nvPr/>
        </p:nvSpPr>
        <p:spPr>
          <a:xfrm>
            <a:off x="1003625" y="3642533"/>
            <a:ext cx="145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13"/>
          <p:cNvSpPr txBox="1"/>
          <p:nvPr/>
        </p:nvSpPr>
        <p:spPr>
          <a:xfrm>
            <a:off x="1095375" y="3956050"/>
            <a:ext cx="27501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Name : MOHAMED ALTHAF A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ID : au963521104040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0" name="Google Shape;1100;p13"/>
          <p:cNvCxnSpPr/>
          <p:nvPr/>
        </p:nvCxnSpPr>
        <p:spPr>
          <a:xfrm>
            <a:off x="1100213" y="3919492"/>
            <a:ext cx="198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1101" name="Google Shape;1101;p13"/>
          <p:cNvSpPr txBox="1"/>
          <p:nvPr/>
        </p:nvSpPr>
        <p:spPr>
          <a:xfrm>
            <a:off x="5596477" y="3627293"/>
            <a:ext cx="145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2" name="Google Shape;1102;p13"/>
          <p:cNvCxnSpPr/>
          <p:nvPr/>
        </p:nvCxnSpPr>
        <p:spPr>
          <a:xfrm>
            <a:off x="5693065" y="3919492"/>
            <a:ext cx="136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pic>
        <p:nvPicPr>
          <p:cNvPr id="1103" name="Google Shape;11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4750" y="1249149"/>
            <a:ext cx="1146742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people and map&#10;&#10;Description automatically generated" id="1104" name="Google Shape;110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1189" y="1211666"/>
            <a:ext cx="668564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105" name="Google Shape;110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7667" y="1286631"/>
            <a:ext cx="1587348" cy="51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13"/>
          <p:cNvSpPr txBox="1"/>
          <p:nvPr/>
        </p:nvSpPr>
        <p:spPr>
          <a:xfrm>
            <a:off x="4873790" y="3934758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Stella Mary's College of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22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&amp; Results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7" name="Google Shape;1177;p22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8" name="Google Shape;1178;p22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3"/>
          <p:cNvSpPr txBox="1"/>
          <p:nvPr>
            <p:ph type="title"/>
          </p:nvPr>
        </p:nvSpPr>
        <p:spPr>
          <a:xfrm>
            <a:off x="155850" y="613142"/>
            <a:ext cx="8832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Homepage</a:t>
            </a:r>
            <a:endParaRPr/>
          </a:p>
        </p:txBody>
      </p:sp>
      <p:sp>
        <p:nvSpPr>
          <p:cNvPr id="1184" name="Google Shape;1184;p23"/>
          <p:cNvSpPr txBox="1"/>
          <p:nvPr>
            <p:ph idx="1" type="body"/>
          </p:nvPr>
        </p:nvSpPr>
        <p:spPr>
          <a:xfrm>
            <a:off x="311699" y="1389600"/>
            <a:ext cx="86967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4"/>
          <p:cNvSpPr txBox="1"/>
          <p:nvPr>
            <p:ph type="title"/>
          </p:nvPr>
        </p:nvSpPr>
        <p:spPr>
          <a:xfrm>
            <a:off x="628560" y="601132"/>
            <a:ext cx="7886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About-Us-Page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25"/>
          <p:cNvSpPr txBox="1"/>
          <p:nvPr>
            <p:ph type="title"/>
          </p:nvPr>
        </p:nvSpPr>
        <p:spPr>
          <a:xfrm>
            <a:off x="628560" y="635000"/>
            <a:ext cx="78864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Service-Page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6"/>
          <p:cNvSpPr txBox="1"/>
          <p:nvPr>
            <p:ph type="title"/>
          </p:nvPr>
        </p:nvSpPr>
        <p:spPr>
          <a:xfrm>
            <a:off x="628560" y="643466"/>
            <a:ext cx="78864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Departments-Page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27"/>
          <p:cNvSpPr txBox="1"/>
          <p:nvPr>
            <p:ph type="title"/>
          </p:nvPr>
        </p:nvSpPr>
        <p:spPr>
          <a:xfrm>
            <a:off x="628560" y="618066"/>
            <a:ext cx="78864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Blog-Page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28"/>
          <p:cNvSpPr txBox="1"/>
          <p:nvPr>
            <p:ph type="title"/>
          </p:nvPr>
        </p:nvSpPr>
        <p:spPr>
          <a:xfrm>
            <a:off x="215053" y="719666"/>
            <a:ext cx="84219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r>
              <a:rPr b="1" lang="en-US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29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5" name="Google Shape;1215;p29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6" name="Google Shape;1216;p29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0"/>
          <p:cNvSpPr txBox="1"/>
          <p:nvPr>
            <p:ph type="title"/>
          </p:nvPr>
        </p:nvSpPr>
        <p:spPr>
          <a:xfrm>
            <a:off x="3504528" y="2334505"/>
            <a:ext cx="21489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23366"/>
                </a:solidFill>
              </a:rPr>
              <a:t>Thank You!</a:t>
            </a:r>
            <a:endParaRPr b="1" sz="3000">
              <a:solidFill>
                <a:srgbClr val="2233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rectangle with a white border&#10;&#10;Description automatically generated" id="1111" name="Google Shape;11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14"/>
          <p:cNvSpPr txBox="1"/>
          <p:nvPr/>
        </p:nvSpPr>
        <p:spPr>
          <a:xfrm>
            <a:off x="2422762" y="970065"/>
            <a:ext cx="42831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9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4"/>
                </a:solidFill>
                <a:latin typeface="Arial"/>
                <a:ea typeface="Arial"/>
                <a:cs typeface="Arial"/>
                <a:sym typeface="Arial"/>
              </a:rPr>
              <a:t>CAPSTONE PROJECT SHOWCASE</a:t>
            </a:r>
            <a:endParaRPr b="1" i="0" sz="2000" u="none" cap="none" strike="noStrike">
              <a:solidFill>
                <a:srgbClr val="2131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14"/>
          <p:cNvSpPr/>
          <p:nvPr/>
        </p:nvSpPr>
        <p:spPr>
          <a:xfrm>
            <a:off x="956310" y="3037840"/>
            <a:ext cx="7227600" cy="530700"/>
          </a:xfrm>
          <a:prstGeom prst="roundRect">
            <a:avLst>
              <a:gd fmla="val 16667" name="adj"/>
            </a:avLst>
          </a:prstGeom>
          <a:solidFill>
            <a:srgbClr val="DFDDFB"/>
          </a:solidFill>
          <a:ln cap="flat" cmpd="sng" w="25400">
            <a:solidFill>
              <a:srgbClr val="DFDD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14"/>
          <p:cNvSpPr txBox="1"/>
          <p:nvPr/>
        </p:nvSpPr>
        <p:spPr>
          <a:xfrm>
            <a:off x="2129473" y="3183633"/>
            <a:ext cx="4881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 Rentals Application with Django Framework 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14"/>
          <p:cNvSpPr txBox="1"/>
          <p:nvPr/>
        </p:nvSpPr>
        <p:spPr>
          <a:xfrm>
            <a:off x="3872230" y="2704572"/>
            <a:ext cx="13995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14"/>
          <p:cNvSpPr txBox="1"/>
          <p:nvPr/>
        </p:nvSpPr>
        <p:spPr>
          <a:xfrm>
            <a:off x="1276813" y="4029973"/>
            <a:ext cx="6590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| Problem Statement | Project Overview | Proposed Solution | Technology Used | Modelling &amp; Results | Conclusion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5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2" name="Google Shape;1122;p15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3" name="Google Shape;1123;p15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6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9" name="Google Shape;1129;p16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0" name="Google Shape;1130;p16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7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6" name="Google Shape;1136;p17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7" name="Google Shape;1137;p17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8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18"/>
          <p:cNvSpPr txBox="1"/>
          <p:nvPr/>
        </p:nvSpPr>
        <p:spPr>
          <a:xfrm>
            <a:off x="138533" y="1102220"/>
            <a:ext cx="886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4" name="Google Shape;1144;p18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5" name="Google Shape;1145;p18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9"/>
          <p:cNvSpPr txBox="1"/>
          <p:nvPr/>
        </p:nvSpPr>
        <p:spPr>
          <a:xfrm>
            <a:off x="457200" y="752832"/>
            <a:ext cx="80178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51" name="Google Shape;1151;p19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2" name="Google Shape;1152;p19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0"/>
          <p:cNvSpPr txBox="1"/>
          <p:nvPr/>
        </p:nvSpPr>
        <p:spPr>
          <a:xfrm>
            <a:off x="457200" y="752832"/>
            <a:ext cx="80178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58" name="Google Shape;1158;p20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9" name="Google Shape;1159;p20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21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21"/>
          <p:cNvSpPr txBox="1"/>
          <p:nvPr/>
        </p:nvSpPr>
        <p:spPr>
          <a:xfrm>
            <a:off x="128063" y="1059160"/>
            <a:ext cx="5314500" cy="3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6" name="Google Shape;11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171" y="1723257"/>
            <a:ext cx="2956469" cy="257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7" name="Google Shape;116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4380" y="1712692"/>
            <a:ext cx="4165600" cy="209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Google Shape;1168;p21"/>
          <p:cNvSpPr txBox="1"/>
          <p:nvPr/>
        </p:nvSpPr>
        <p:spPr>
          <a:xfrm>
            <a:off x="1000361" y="1361511"/>
            <a:ext cx="331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21"/>
          <p:cNvSpPr txBox="1"/>
          <p:nvPr/>
        </p:nvSpPr>
        <p:spPr>
          <a:xfrm>
            <a:off x="4865736" y="1287522"/>
            <a:ext cx="358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0" name="Google Shape;1170;p21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1" name="Google Shape;1171;p21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