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68" r:id="rId2"/>
    <p:sldId id="266" r:id="rId3"/>
    <p:sldId id="269" r:id="rId4"/>
    <p:sldId id="270" r:id="rId5"/>
    <p:sldId id="259" r:id="rId6"/>
    <p:sldId id="271" r:id="rId7"/>
    <p:sldId id="272" r:id="rId8"/>
    <p:sldId id="264" r:id="rId9"/>
    <p:sldId id="26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9ECC8-ED98-48ED-8926-98DAE3AAD4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622C59-6083-4755-956D-C84FC8A431B8}">
      <dgm:prSet phldrT="[Text]"/>
      <dgm:spPr/>
      <dgm:t>
        <a:bodyPr/>
        <a:lstStyle/>
        <a:p>
          <a:r>
            <a:rPr lang="ar-EG" dirty="0" smtClean="0"/>
            <a:t>استعلام</a:t>
          </a:r>
          <a:endParaRPr lang="en-US" dirty="0"/>
        </a:p>
      </dgm:t>
    </dgm:pt>
    <dgm:pt modelId="{93CC07C1-BB70-46E0-8560-D9FD49E136AB}" type="parTrans" cxnId="{C849972D-00A0-48DA-81A9-4916FDEE35D8}">
      <dgm:prSet/>
      <dgm:spPr/>
      <dgm:t>
        <a:bodyPr/>
        <a:lstStyle/>
        <a:p>
          <a:endParaRPr lang="en-US"/>
        </a:p>
      </dgm:t>
    </dgm:pt>
    <dgm:pt modelId="{48BAFD10-F96A-46C7-9EFF-AA38D134B2D2}" type="sibTrans" cxnId="{C849972D-00A0-48DA-81A9-4916FDEE35D8}">
      <dgm:prSet/>
      <dgm:spPr/>
      <dgm:t>
        <a:bodyPr/>
        <a:lstStyle/>
        <a:p>
          <a:endParaRPr lang="en-US"/>
        </a:p>
      </dgm:t>
    </dgm:pt>
    <dgm:pt modelId="{69EAEE97-C51E-4521-9C3B-EB2017E5D0B9}">
      <dgm:prSet phldrT="[Text]"/>
      <dgm:spPr/>
      <dgm:t>
        <a:bodyPr/>
        <a:lstStyle/>
        <a:p>
          <a:r>
            <a:rPr lang="ar-EG" dirty="0" smtClean="0"/>
            <a:t>تحويلات كشف عيادة خارجية</a:t>
          </a:r>
          <a:endParaRPr lang="en-US" dirty="0"/>
        </a:p>
      </dgm:t>
    </dgm:pt>
    <dgm:pt modelId="{80905F6E-4C9B-447A-8023-354BFEE8CD92}" type="parTrans" cxnId="{7EEFD58E-7EBB-482B-BDD4-8531DEE14CF3}">
      <dgm:prSet/>
      <dgm:spPr/>
      <dgm:t>
        <a:bodyPr/>
        <a:lstStyle/>
        <a:p>
          <a:endParaRPr lang="en-US"/>
        </a:p>
      </dgm:t>
    </dgm:pt>
    <dgm:pt modelId="{6F35C88F-CA01-449A-A5D1-9A2D075CBEBA}" type="sibTrans" cxnId="{7EEFD58E-7EBB-482B-BDD4-8531DEE14CF3}">
      <dgm:prSet/>
      <dgm:spPr/>
      <dgm:t>
        <a:bodyPr/>
        <a:lstStyle/>
        <a:p>
          <a:endParaRPr lang="en-US"/>
        </a:p>
      </dgm:t>
    </dgm:pt>
    <dgm:pt modelId="{7B07C93A-15BA-4C90-8E24-3E0819778CEC}">
      <dgm:prSet phldrT="[Text]"/>
      <dgm:spPr/>
      <dgm:t>
        <a:bodyPr/>
        <a:lstStyle/>
        <a:p>
          <a:r>
            <a:rPr lang="ar-EG" dirty="0" smtClean="0"/>
            <a:t>موافقات / </a:t>
          </a:r>
          <a:r>
            <a:rPr lang="ar-EG" dirty="0" err="1" smtClean="0"/>
            <a:t>روشتات</a:t>
          </a:r>
          <a:endParaRPr lang="en-US" dirty="0"/>
        </a:p>
      </dgm:t>
    </dgm:pt>
    <dgm:pt modelId="{0B793AA2-3EA9-4DA1-8FC0-861B7C03327A}" type="parTrans" cxnId="{380FB144-3782-4DC3-AAEA-B1554A85B68A}">
      <dgm:prSet/>
      <dgm:spPr/>
      <dgm:t>
        <a:bodyPr/>
        <a:lstStyle/>
        <a:p>
          <a:endParaRPr lang="en-US"/>
        </a:p>
      </dgm:t>
    </dgm:pt>
    <dgm:pt modelId="{413F66D6-F6E7-4273-B0ED-9D94334D74F4}" type="sibTrans" cxnId="{380FB144-3782-4DC3-AAEA-B1554A85B68A}">
      <dgm:prSet/>
      <dgm:spPr/>
      <dgm:t>
        <a:bodyPr/>
        <a:lstStyle/>
        <a:p>
          <a:endParaRPr lang="en-US"/>
        </a:p>
      </dgm:t>
    </dgm:pt>
    <dgm:pt modelId="{2D1E7644-7658-41CA-AEF2-254A728EFC1D}" type="pres">
      <dgm:prSet presAssocID="{CF09ECC8-ED98-48ED-8926-98DAE3AAD4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202EB7-724B-4430-BAC4-C5CC933DCA3E}" type="pres">
      <dgm:prSet presAssocID="{C0622C59-6083-4755-956D-C84FC8A431B8}" presName="parentLin" presStyleCnt="0"/>
      <dgm:spPr/>
    </dgm:pt>
    <dgm:pt modelId="{E05E3C3C-6588-4B97-BE58-81A629E8DA7F}" type="pres">
      <dgm:prSet presAssocID="{C0622C59-6083-4755-956D-C84FC8A431B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CC73097-6C8C-40FE-ACB0-F200E3500A16}" type="pres">
      <dgm:prSet presAssocID="{C0622C59-6083-4755-956D-C84FC8A431B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40B6-4C0C-46C9-AF4A-4E3545B08AF8}" type="pres">
      <dgm:prSet presAssocID="{C0622C59-6083-4755-956D-C84FC8A431B8}" presName="negativeSpace" presStyleCnt="0"/>
      <dgm:spPr/>
    </dgm:pt>
    <dgm:pt modelId="{A7F2EBC2-9E3F-42C7-90FE-422BB02C2F01}" type="pres">
      <dgm:prSet presAssocID="{C0622C59-6083-4755-956D-C84FC8A431B8}" presName="childText" presStyleLbl="conFgAcc1" presStyleIdx="0" presStyleCnt="3">
        <dgm:presLayoutVars>
          <dgm:bulletEnabled val="1"/>
        </dgm:presLayoutVars>
      </dgm:prSet>
      <dgm:spPr/>
    </dgm:pt>
    <dgm:pt modelId="{2F628FBA-546C-4E3A-A8E1-3F806D2AB086}" type="pres">
      <dgm:prSet presAssocID="{48BAFD10-F96A-46C7-9EFF-AA38D134B2D2}" presName="spaceBetweenRectangles" presStyleCnt="0"/>
      <dgm:spPr/>
    </dgm:pt>
    <dgm:pt modelId="{10AA68EB-D40F-451A-9DF0-C3EAA937B9DE}" type="pres">
      <dgm:prSet presAssocID="{69EAEE97-C51E-4521-9C3B-EB2017E5D0B9}" presName="parentLin" presStyleCnt="0"/>
      <dgm:spPr/>
    </dgm:pt>
    <dgm:pt modelId="{F7E6517B-BA2C-4690-95B4-2FC1171E2864}" type="pres">
      <dgm:prSet presAssocID="{69EAEE97-C51E-4521-9C3B-EB2017E5D0B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0469D9B-D573-41AF-B18A-F0030F85E441}" type="pres">
      <dgm:prSet presAssocID="{69EAEE97-C51E-4521-9C3B-EB2017E5D0B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E2428-11AC-4B3C-9175-96B53E7BD8DB}" type="pres">
      <dgm:prSet presAssocID="{69EAEE97-C51E-4521-9C3B-EB2017E5D0B9}" presName="negativeSpace" presStyleCnt="0"/>
      <dgm:spPr/>
    </dgm:pt>
    <dgm:pt modelId="{8FDF03D9-A893-43D3-910D-B598CD47D323}" type="pres">
      <dgm:prSet presAssocID="{69EAEE97-C51E-4521-9C3B-EB2017E5D0B9}" presName="childText" presStyleLbl="conFgAcc1" presStyleIdx="1" presStyleCnt="3">
        <dgm:presLayoutVars>
          <dgm:bulletEnabled val="1"/>
        </dgm:presLayoutVars>
      </dgm:prSet>
      <dgm:spPr/>
    </dgm:pt>
    <dgm:pt modelId="{0D764520-1F59-434F-B2C6-1102B21C8433}" type="pres">
      <dgm:prSet presAssocID="{6F35C88F-CA01-449A-A5D1-9A2D075CBEBA}" presName="spaceBetweenRectangles" presStyleCnt="0"/>
      <dgm:spPr/>
    </dgm:pt>
    <dgm:pt modelId="{1B43E3F9-5636-4FE9-B620-FFCDB1E8F990}" type="pres">
      <dgm:prSet presAssocID="{7B07C93A-15BA-4C90-8E24-3E0819778CEC}" presName="parentLin" presStyleCnt="0"/>
      <dgm:spPr/>
    </dgm:pt>
    <dgm:pt modelId="{18886A88-825B-40BD-B105-59C67407B5C5}" type="pres">
      <dgm:prSet presAssocID="{7B07C93A-15BA-4C90-8E24-3E0819778CE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2BFF6E1-6E4F-4B44-8027-92A01A1D939A}" type="pres">
      <dgm:prSet presAssocID="{7B07C93A-15BA-4C90-8E24-3E0819778C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5376F-486C-49CF-B081-B7E3A86E5547}" type="pres">
      <dgm:prSet presAssocID="{7B07C93A-15BA-4C90-8E24-3E0819778CEC}" presName="negativeSpace" presStyleCnt="0"/>
      <dgm:spPr/>
    </dgm:pt>
    <dgm:pt modelId="{4E7AF817-578A-4272-ADAA-D27C046B305D}" type="pres">
      <dgm:prSet presAssocID="{7B07C93A-15BA-4C90-8E24-3E0819778CE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BA6CA2D-CDF6-43D7-AEC0-EB051FAEA7D4}" type="presOf" srcId="{69EAEE97-C51E-4521-9C3B-EB2017E5D0B9}" destId="{F7E6517B-BA2C-4690-95B4-2FC1171E2864}" srcOrd="0" destOrd="0" presId="urn:microsoft.com/office/officeart/2005/8/layout/list1"/>
    <dgm:cxn modelId="{AC4A6453-FE87-4467-9FFD-F7B33E86A8D3}" type="presOf" srcId="{69EAEE97-C51E-4521-9C3B-EB2017E5D0B9}" destId="{A0469D9B-D573-41AF-B18A-F0030F85E441}" srcOrd="1" destOrd="0" presId="urn:microsoft.com/office/officeart/2005/8/layout/list1"/>
    <dgm:cxn modelId="{7EEFD58E-7EBB-482B-BDD4-8531DEE14CF3}" srcId="{CF09ECC8-ED98-48ED-8926-98DAE3AAD4C3}" destId="{69EAEE97-C51E-4521-9C3B-EB2017E5D0B9}" srcOrd="1" destOrd="0" parTransId="{80905F6E-4C9B-447A-8023-354BFEE8CD92}" sibTransId="{6F35C88F-CA01-449A-A5D1-9A2D075CBEBA}"/>
    <dgm:cxn modelId="{8F4AAB29-9904-433D-A5A2-4E8D9110F02D}" type="presOf" srcId="{7B07C93A-15BA-4C90-8E24-3E0819778CEC}" destId="{32BFF6E1-6E4F-4B44-8027-92A01A1D939A}" srcOrd="1" destOrd="0" presId="urn:microsoft.com/office/officeart/2005/8/layout/list1"/>
    <dgm:cxn modelId="{544E3C69-2AF3-4642-B9E7-AAF259BD10BE}" type="presOf" srcId="{CF09ECC8-ED98-48ED-8926-98DAE3AAD4C3}" destId="{2D1E7644-7658-41CA-AEF2-254A728EFC1D}" srcOrd="0" destOrd="0" presId="urn:microsoft.com/office/officeart/2005/8/layout/list1"/>
    <dgm:cxn modelId="{380FB144-3782-4DC3-AAEA-B1554A85B68A}" srcId="{CF09ECC8-ED98-48ED-8926-98DAE3AAD4C3}" destId="{7B07C93A-15BA-4C90-8E24-3E0819778CEC}" srcOrd="2" destOrd="0" parTransId="{0B793AA2-3EA9-4DA1-8FC0-861B7C03327A}" sibTransId="{413F66D6-F6E7-4273-B0ED-9D94334D74F4}"/>
    <dgm:cxn modelId="{8F075DF2-B8FC-4205-9BFA-CED24A63A273}" type="presOf" srcId="{C0622C59-6083-4755-956D-C84FC8A431B8}" destId="{ECC73097-6C8C-40FE-ACB0-F200E3500A16}" srcOrd="1" destOrd="0" presId="urn:microsoft.com/office/officeart/2005/8/layout/list1"/>
    <dgm:cxn modelId="{C849972D-00A0-48DA-81A9-4916FDEE35D8}" srcId="{CF09ECC8-ED98-48ED-8926-98DAE3AAD4C3}" destId="{C0622C59-6083-4755-956D-C84FC8A431B8}" srcOrd="0" destOrd="0" parTransId="{93CC07C1-BB70-46E0-8560-D9FD49E136AB}" sibTransId="{48BAFD10-F96A-46C7-9EFF-AA38D134B2D2}"/>
    <dgm:cxn modelId="{8B4D4D2C-2035-4130-B206-B38CE32EDA34}" type="presOf" srcId="{7B07C93A-15BA-4C90-8E24-3E0819778CEC}" destId="{18886A88-825B-40BD-B105-59C67407B5C5}" srcOrd="0" destOrd="0" presId="urn:microsoft.com/office/officeart/2005/8/layout/list1"/>
    <dgm:cxn modelId="{0699C453-1C19-40E6-AFAD-2EC1BF98A0EA}" type="presOf" srcId="{C0622C59-6083-4755-956D-C84FC8A431B8}" destId="{E05E3C3C-6588-4B97-BE58-81A629E8DA7F}" srcOrd="0" destOrd="0" presId="urn:microsoft.com/office/officeart/2005/8/layout/list1"/>
    <dgm:cxn modelId="{A05C79A1-37C8-42F6-BD35-E6FE4B519EA8}" type="presParOf" srcId="{2D1E7644-7658-41CA-AEF2-254A728EFC1D}" destId="{1F202EB7-724B-4430-BAC4-C5CC933DCA3E}" srcOrd="0" destOrd="0" presId="urn:microsoft.com/office/officeart/2005/8/layout/list1"/>
    <dgm:cxn modelId="{E0322656-ED99-44D9-9CDA-BC7527D920C9}" type="presParOf" srcId="{1F202EB7-724B-4430-BAC4-C5CC933DCA3E}" destId="{E05E3C3C-6588-4B97-BE58-81A629E8DA7F}" srcOrd="0" destOrd="0" presId="urn:microsoft.com/office/officeart/2005/8/layout/list1"/>
    <dgm:cxn modelId="{B63755A0-F8D3-4E41-9CC9-B0267A52021E}" type="presParOf" srcId="{1F202EB7-724B-4430-BAC4-C5CC933DCA3E}" destId="{ECC73097-6C8C-40FE-ACB0-F200E3500A16}" srcOrd="1" destOrd="0" presId="urn:microsoft.com/office/officeart/2005/8/layout/list1"/>
    <dgm:cxn modelId="{7369E63D-2F52-4211-886E-1C6A7CDDCB1E}" type="presParOf" srcId="{2D1E7644-7658-41CA-AEF2-254A728EFC1D}" destId="{0C9540B6-4C0C-46C9-AF4A-4E3545B08AF8}" srcOrd="1" destOrd="0" presId="urn:microsoft.com/office/officeart/2005/8/layout/list1"/>
    <dgm:cxn modelId="{F5A077DA-410E-4A43-9F64-5AC88824DA89}" type="presParOf" srcId="{2D1E7644-7658-41CA-AEF2-254A728EFC1D}" destId="{A7F2EBC2-9E3F-42C7-90FE-422BB02C2F01}" srcOrd="2" destOrd="0" presId="urn:microsoft.com/office/officeart/2005/8/layout/list1"/>
    <dgm:cxn modelId="{D559F9C8-3BB7-46DA-B4FB-97E74FBD31D3}" type="presParOf" srcId="{2D1E7644-7658-41CA-AEF2-254A728EFC1D}" destId="{2F628FBA-546C-4E3A-A8E1-3F806D2AB086}" srcOrd="3" destOrd="0" presId="urn:microsoft.com/office/officeart/2005/8/layout/list1"/>
    <dgm:cxn modelId="{26991269-3244-45D6-B93F-81269D12D44A}" type="presParOf" srcId="{2D1E7644-7658-41CA-AEF2-254A728EFC1D}" destId="{10AA68EB-D40F-451A-9DF0-C3EAA937B9DE}" srcOrd="4" destOrd="0" presId="urn:microsoft.com/office/officeart/2005/8/layout/list1"/>
    <dgm:cxn modelId="{42DFA1BD-131F-47A4-A076-D092E7DFCD8C}" type="presParOf" srcId="{10AA68EB-D40F-451A-9DF0-C3EAA937B9DE}" destId="{F7E6517B-BA2C-4690-95B4-2FC1171E2864}" srcOrd="0" destOrd="0" presId="urn:microsoft.com/office/officeart/2005/8/layout/list1"/>
    <dgm:cxn modelId="{0D54D0A7-9024-4C45-AB2C-43D9898B078C}" type="presParOf" srcId="{10AA68EB-D40F-451A-9DF0-C3EAA937B9DE}" destId="{A0469D9B-D573-41AF-B18A-F0030F85E441}" srcOrd="1" destOrd="0" presId="urn:microsoft.com/office/officeart/2005/8/layout/list1"/>
    <dgm:cxn modelId="{AC62349B-D802-4872-8D42-62B262276B95}" type="presParOf" srcId="{2D1E7644-7658-41CA-AEF2-254A728EFC1D}" destId="{605E2428-11AC-4B3C-9175-96B53E7BD8DB}" srcOrd="5" destOrd="0" presId="urn:microsoft.com/office/officeart/2005/8/layout/list1"/>
    <dgm:cxn modelId="{785AE7BA-5EC1-41B2-8639-61E82616D2FA}" type="presParOf" srcId="{2D1E7644-7658-41CA-AEF2-254A728EFC1D}" destId="{8FDF03D9-A893-43D3-910D-B598CD47D323}" srcOrd="6" destOrd="0" presId="urn:microsoft.com/office/officeart/2005/8/layout/list1"/>
    <dgm:cxn modelId="{06F85B77-3C7B-44B9-9B5D-4DA17438D7FE}" type="presParOf" srcId="{2D1E7644-7658-41CA-AEF2-254A728EFC1D}" destId="{0D764520-1F59-434F-B2C6-1102B21C8433}" srcOrd="7" destOrd="0" presId="urn:microsoft.com/office/officeart/2005/8/layout/list1"/>
    <dgm:cxn modelId="{FB0BE5E2-9673-4CD5-A0D6-A9CEBEB041DC}" type="presParOf" srcId="{2D1E7644-7658-41CA-AEF2-254A728EFC1D}" destId="{1B43E3F9-5636-4FE9-B620-FFCDB1E8F990}" srcOrd="8" destOrd="0" presId="urn:microsoft.com/office/officeart/2005/8/layout/list1"/>
    <dgm:cxn modelId="{C01FCB51-44FD-4159-B733-D45003E9E003}" type="presParOf" srcId="{1B43E3F9-5636-4FE9-B620-FFCDB1E8F990}" destId="{18886A88-825B-40BD-B105-59C67407B5C5}" srcOrd="0" destOrd="0" presId="urn:microsoft.com/office/officeart/2005/8/layout/list1"/>
    <dgm:cxn modelId="{EA7C459F-3BEA-47CE-824F-AC8931D4832D}" type="presParOf" srcId="{1B43E3F9-5636-4FE9-B620-FFCDB1E8F990}" destId="{32BFF6E1-6E4F-4B44-8027-92A01A1D939A}" srcOrd="1" destOrd="0" presId="urn:microsoft.com/office/officeart/2005/8/layout/list1"/>
    <dgm:cxn modelId="{2FA16341-1D89-4F47-A6DD-FCFD0EFBF834}" type="presParOf" srcId="{2D1E7644-7658-41CA-AEF2-254A728EFC1D}" destId="{0105376F-486C-49CF-B081-B7E3A86E5547}" srcOrd="9" destOrd="0" presId="urn:microsoft.com/office/officeart/2005/8/layout/list1"/>
    <dgm:cxn modelId="{CB73D661-5D31-4267-AD2A-479344686223}" type="presParOf" srcId="{2D1E7644-7658-41CA-AEF2-254A728EFC1D}" destId="{4E7AF817-578A-4272-ADAA-D27C046B30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FC0191-2C82-48F6-B4DB-BFFF177E00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07A42-358A-4C1E-9192-5F0814C4D869}">
      <dgm:prSet phldrT="[Text]"/>
      <dgm:spPr/>
      <dgm:t>
        <a:bodyPr/>
        <a:lstStyle/>
        <a:p>
          <a:r>
            <a:rPr lang="ar-EG" dirty="0" smtClean="0"/>
            <a:t>علاج شهري</a:t>
          </a:r>
          <a:endParaRPr lang="en-US" dirty="0"/>
        </a:p>
      </dgm:t>
    </dgm:pt>
    <dgm:pt modelId="{7CC6829E-DA1F-461F-9BC8-59DADC487C8C}" type="parTrans" cxnId="{CE37086B-EAB6-40CD-9034-F7DD36609E5F}">
      <dgm:prSet/>
      <dgm:spPr/>
      <dgm:t>
        <a:bodyPr/>
        <a:lstStyle/>
        <a:p>
          <a:endParaRPr lang="en-US"/>
        </a:p>
      </dgm:t>
    </dgm:pt>
    <dgm:pt modelId="{ACC7B3DE-A4ED-4921-922A-7A191605C7B8}" type="sibTrans" cxnId="{CE37086B-EAB6-40CD-9034-F7DD36609E5F}">
      <dgm:prSet/>
      <dgm:spPr/>
      <dgm:t>
        <a:bodyPr/>
        <a:lstStyle/>
        <a:p>
          <a:endParaRPr lang="en-US"/>
        </a:p>
      </dgm:t>
    </dgm:pt>
    <dgm:pt modelId="{896211B6-6BFD-46E3-AA8D-F7B72C2AB4B8}">
      <dgm:prSet phldrT="[Text]"/>
      <dgm:spPr/>
      <dgm:t>
        <a:bodyPr/>
        <a:lstStyle/>
        <a:p>
          <a:endParaRPr lang="en-US" dirty="0"/>
        </a:p>
      </dgm:t>
    </dgm:pt>
    <dgm:pt modelId="{CDD5BFCC-828D-4898-96CE-04D9116407C7}" type="parTrans" cxnId="{8A35D2B2-447C-43DA-BE2C-24B12F371D3A}">
      <dgm:prSet/>
      <dgm:spPr/>
      <dgm:t>
        <a:bodyPr/>
        <a:lstStyle/>
        <a:p>
          <a:endParaRPr lang="en-US"/>
        </a:p>
      </dgm:t>
    </dgm:pt>
    <dgm:pt modelId="{9D894871-852F-4DE3-B076-0C41151F8475}" type="sibTrans" cxnId="{8A35D2B2-447C-43DA-BE2C-24B12F371D3A}">
      <dgm:prSet/>
      <dgm:spPr/>
      <dgm:t>
        <a:bodyPr/>
        <a:lstStyle/>
        <a:p>
          <a:endParaRPr lang="en-US"/>
        </a:p>
      </dgm:t>
    </dgm:pt>
    <dgm:pt modelId="{2DAEE9FA-600A-47A4-8FD8-5461B62A97F3}">
      <dgm:prSet phldrT="[Text]"/>
      <dgm:spPr/>
      <dgm:t>
        <a:bodyPr/>
        <a:lstStyle/>
        <a:p>
          <a:r>
            <a:rPr lang="ar-EG" dirty="0" smtClean="0"/>
            <a:t>علاج جديد</a:t>
          </a:r>
          <a:endParaRPr lang="en-US" dirty="0"/>
        </a:p>
      </dgm:t>
    </dgm:pt>
    <dgm:pt modelId="{469DEC86-ACBF-4452-8869-43D0ED9BEDAD}" type="parTrans" cxnId="{FA81903B-5B8F-471E-9B6D-367F23F05599}">
      <dgm:prSet/>
      <dgm:spPr/>
      <dgm:t>
        <a:bodyPr/>
        <a:lstStyle/>
        <a:p>
          <a:endParaRPr lang="en-US"/>
        </a:p>
      </dgm:t>
    </dgm:pt>
    <dgm:pt modelId="{A3DC7FDF-744D-4EE4-8934-26A4B2919A68}" type="sibTrans" cxnId="{FA81903B-5B8F-471E-9B6D-367F23F05599}">
      <dgm:prSet/>
      <dgm:spPr/>
      <dgm:t>
        <a:bodyPr/>
        <a:lstStyle/>
        <a:p>
          <a:endParaRPr lang="en-US"/>
        </a:p>
      </dgm:t>
    </dgm:pt>
    <dgm:pt modelId="{EB6057A6-DADB-41C3-9000-A7993ECC32F4}">
      <dgm:prSet phldrT="[Text]" custT="1"/>
      <dgm:spPr/>
      <dgm:t>
        <a:bodyPr/>
        <a:lstStyle/>
        <a:p>
          <a:r>
            <a:rPr lang="ar-EG" sz="3200" dirty="0" smtClean="0"/>
            <a:t>برجاء ارفاق صورة واضحة من الروشتة </a:t>
          </a:r>
          <a:endParaRPr lang="en-US" sz="3200" dirty="0"/>
        </a:p>
      </dgm:t>
    </dgm:pt>
    <dgm:pt modelId="{89EDE5E8-7128-4D8E-8C0D-229D98E08E1D}" type="parTrans" cxnId="{1B85F5FD-0617-4D29-A893-93081F5733BA}">
      <dgm:prSet/>
      <dgm:spPr/>
      <dgm:t>
        <a:bodyPr/>
        <a:lstStyle/>
        <a:p>
          <a:endParaRPr lang="en-US"/>
        </a:p>
      </dgm:t>
    </dgm:pt>
    <dgm:pt modelId="{FF3C0844-801B-41BC-BAE1-BA24BB0C773A}" type="sibTrans" cxnId="{1B85F5FD-0617-4D29-A893-93081F5733BA}">
      <dgm:prSet/>
      <dgm:spPr/>
      <dgm:t>
        <a:bodyPr/>
        <a:lstStyle/>
        <a:p>
          <a:endParaRPr lang="en-US"/>
        </a:p>
      </dgm:t>
    </dgm:pt>
    <dgm:pt modelId="{BC0F25CE-C735-4480-B74A-909EBB09085F}" type="pres">
      <dgm:prSet presAssocID="{DEFC0191-2C82-48F6-B4DB-BFFF177E00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690908-D5C3-4F1F-ACE8-B23B2A1A3F5C}" type="pres">
      <dgm:prSet presAssocID="{9B107A42-358A-4C1E-9192-5F0814C4D869}" presName="parentText" presStyleLbl="node1" presStyleIdx="0" presStyleCnt="2" custLinFactNeighborX="475" custLinFactNeighborY="-1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D8A24-E9A5-4B5A-A5F3-747E2AA2DDC2}" type="pres">
      <dgm:prSet presAssocID="{9B107A42-358A-4C1E-9192-5F0814C4D86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729F1-44AF-44B0-9C62-7F0381933D00}" type="pres">
      <dgm:prSet presAssocID="{2DAEE9FA-600A-47A4-8FD8-5461B62A97F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B5B19-C84C-4049-B8F4-BC9B43DE45FA}" type="pres">
      <dgm:prSet presAssocID="{2DAEE9FA-600A-47A4-8FD8-5461B62A97F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7F7267-C75E-4112-8493-0D96A74A1121}" type="presOf" srcId="{2DAEE9FA-600A-47A4-8FD8-5461B62A97F3}" destId="{264729F1-44AF-44B0-9C62-7F0381933D00}" srcOrd="0" destOrd="0" presId="urn:microsoft.com/office/officeart/2005/8/layout/vList2"/>
    <dgm:cxn modelId="{E1958BA3-04E3-4788-8B2E-560696F60A10}" type="presOf" srcId="{9B107A42-358A-4C1E-9192-5F0814C4D869}" destId="{4D690908-D5C3-4F1F-ACE8-B23B2A1A3F5C}" srcOrd="0" destOrd="0" presId="urn:microsoft.com/office/officeart/2005/8/layout/vList2"/>
    <dgm:cxn modelId="{D5FAE610-43AE-453E-82D2-CA5EBE13A0B3}" type="presOf" srcId="{EB6057A6-DADB-41C3-9000-A7993ECC32F4}" destId="{B11B5B19-C84C-4049-B8F4-BC9B43DE45FA}" srcOrd="0" destOrd="0" presId="urn:microsoft.com/office/officeart/2005/8/layout/vList2"/>
    <dgm:cxn modelId="{1B85F5FD-0617-4D29-A893-93081F5733BA}" srcId="{2DAEE9FA-600A-47A4-8FD8-5461B62A97F3}" destId="{EB6057A6-DADB-41C3-9000-A7993ECC32F4}" srcOrd="0" destOrd="0" parTransId="{89EDE5E8-7128-4D8E-8C0D-229D98E08E1D}" sibTransId="{FF3C0844-801B-41BC-BAE1-BA24BB0C773A}"/>
    <dgm:cxn modelId="{CE37086B-EAB6-40CD-9034-F7DD36609E5F}" srcId="{DEFC0191-2C82-48F6-B4DB-BFFF177E00EA}" destId="{9B107A42-358A-4C1E-9192-5F0814C4D869}" srcOrd="0" destOrd="0" parTransId="{7CC6829E-DA1F-461F-9BC8-59DADC487C8C}" sibTransId="{ACC7B3DE-A4ED-4921-922A-7A191605C7B8}"/>
    <dgm:cxn modelId="{DF4A2E78-6D88-4EAF-9CD5-626F59004320}" type="presOf" srcId="{896211B6-6BFD-46E3-AA8D-F7B72C2AB4B8}" destId="{125D8A24-E9A5-4B5A-A5F3-747E2AA2DDC2}" srcOrd="0" destOrd="0" presId="urn:microsoft.com/office/officeart/2005/8/layout/vList2"/>
    <dgm:cxn modelId="{8A35D2B2-447C-43DA-BE2C-24B12F371D3A}" srcId="{9B107A42-358A-4C1E-9192-5F0814C4D869}" destId="{896211B6-6BFD-46E3-AA8D-F7B72C2AB4B8}" srcOrd="0" destOrd="0" parTransId="{CDD5BFCC-828D-4898-96CE-04D9116407C7}" sibTransId="{9D894871-852F-4DE3-B076-0C41151F8475}"/>
    <dgm:cxn modelId="{FA81903B-5B8F-471E-9B6D-367F23F05599}" srcId="{DEFC0191-2C82-48F6-B4DB-BFFF177E00EA}" destId="{2DAEE9FA-600A-47A4-8FD8-5461B62A97F3}" srcOrd="1" destOrd="0" parTransId="{469DEC86-ACBF-4452-8869-43D0ED9BEDAD}" sibTransId="{A3DC7FDF-744D-4EE4-8934-26A4B2919A68}"/>
    <dgm:cxn modelId="{532DD9EF-1592-417D-8151-732B5B0B6E6B}" type="presOf" srcId="{DEFC0191-2C82-48F6-B4DB-BFFF177E00EA}" destId="{BC0F25CE-C735-4480-B74A-909EBB09085F}" srcOrd="0" destOrd="0" presId="urn:microsoft.com/office/officeart/2005/8/layout/vList2"/>
    <dgm:cxn modelId="{B41F5776-319E-42CF-9435-9B359BA3B44D}" type="presParOf" srcId="{BC0F25CE-C735-4480-B74A-909EBB09085F}" destId="{4D690908-D5C3-4F1F-ACE8-B23B2A1A3F5C}" srcOrd="0" destOrd="0" presId="urn:microsoft.com/office/officeart/2005/8/layout/vList2"/>
    <dgm:cxn modelId="{7BA9EFBD-3997-4BB1-B541-9708072C3568}" type="presParOf" srcId="{BC0F25CE-C735-4480-B74A-909EBB09085F}" destId="{125D8A24-E9A5-4B5A-A5F3-747E2AA2DDC2}" srcOrd="1" destOrd="0" presId="urn:microsoft.com/office/officeart/2005/8/layout/vList2"/>
    <dgm:cxn modelId="{1C28D087-1520-469F-A0CF-2EC090AFDD61}" type="presParOf" srcId="{BC0F25CE-C735-4480-B74A-909EBB09085F}" destId="{264729F1-44AF-44B0-9C62-7F0381933D00}" srcOrd="2" destOrd="0" presId="urn:microsoft.com/office/officeart/2005/8/layout/vList2"/>
    <dgm:cxn modelId="{D1DE9BAF-9D75-4C41-9A97-DD1DEB51C54D}" type="presParOf" srcId="{BC0F25CE-C735-4480-B74A-909EBB09085F}" destId="{B11B5B19-C84C-4049-B8F4-BC9B43DE45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30701-33A7-42BB-88AE-6513EA0F289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0F6EC4-0169-423D-BAD7-F146C5B28410}">
      <dgm:prSet phldrT="[Text]" custT="1"/>
      <dgm:spPr/>
      <dgm:t>
        <a:bodyPr/>
        <a:lstStyle/>
        <a:p>
          <a:r>
            <a:rPr lang="ar-EG" sz="2400" dirty="0" smtClean="0"/>
            <a:t>منحة النظارة</a:t>
          </a:r>
          <a:endParaRPr lang="en-US" sz="2400" dirty="0"/>
        </a:p>
      </dgm:t>
    </dgm:pt>
    <dgm:pt modelId="{9B3E9D17-E135-4669-81A4-768F13252EC5}" type="parTrans" cxnId="{C45EFFE0-06B5-430E-88AF-FBC86F2B1748}">
      <dgm:prSet/>
      <dgm:spPr/>
      <dgm:t>
        <a:bodyPr/>
        <a:lstStyle/>
        <a:p>
          <a:endParaRPr lang="en-US"/>
        </a:p>
      </dgm:t>
    </dgm:pt>
    <dgm:pt modelId="{8E1B2246-A111-44CD-9F0F-24A8ECA27F9C}" type="sibTrans" cxnId="{C45EFFE0-06B5-430E-88AF-FBC86F2B1748}">
      <dgm:prSet custT="1"/>
      <dgm:spPr/>
      <dgm:t>
        <a:bodyPr/>
        <a:lstStyle/>
        <a:p>
          <a:r>
            <a:rPr lang="ar-EG" sz="2400" dirty="0" smtClean="0"/>
            <a:t>تركيبات الاسنان</a:t>
          </a:r>
          <a:endParaRPr lang="en-US" sz="2400" dirty="0"/>
        </a:p>
      </dgm:t>
    </dgm:pt>
    <dgm:pt modelId="{734B0179-235D-472B-B34F-E92EF01AC15F}">
      <dgm:prSet phldrT="[Text]"/>
      <dgm:spPr/>
      <dgm:t>
        <a:bodyPr/>
        <a:lstStyle/>
        <a:p>
          <a:endParaRPr lang="en-US" dirty="0"/>
        </a:p>
      </dgm:t>
    </dgm:pt>
    <dgm:pt modelId="{466D04A9-A646-4ECF-8142-39F49745876D}" type="parTrans" cxnId="{AE46642D-C5DC-410D-BD03-C43D04B35E75}">
      <dgm:prSet/>
      <dgm:spPr/>
      <dgm:t>
        <a:bodyPr/>
        <a:lstStyle/>
        <a:p>
          <a:endParaRPr lang="en-US"/>
        </a:p>
      </dgm:t>
    </dgm:pt>
    <dgm:pt modelId="{99AD9BF0-D82F-452C-B329-A28050DAC229}" type="sibTrans" cxnId="{AE46642D-C5DC-410D-BD03-C43D04B35E75}">
      <dgm:prSet/>
      <dgm:spPr/>
      <dgm:t>
        <a:bodyPr/>
        <a:lstStyle/>
        <a:p>
          <a:endParaRPr lang="en-US"/>
        </a:p>
      </dgm:t>
    </dgm:pt>
    <dgm:pt modelId="{D1741D01-BBA6-4C5F-B24E-4F4EF081C35F}">
      <dgm:prSet phldrT="[Text]" custT="1"/>
      <dgm:spPr/>
      <dgm:t>
        <a:bodyPr/>
        <a:lstStyle/>
        <a:p>
          <a:r>
            <a:rPr lang="ar-EG" sz="2400" dirty="0" smtClean="0"/>
            <a:t>موقف المُزمن</a:t>
          </a:r>
          <a:endParaRPr lang="en-US" sz="2400" dirty="0"/>
        </a:p>
      </dgm:t>
    </dgm:pt>
    <dgm:pt modelId="{81FB0DB4-0589-48B3-A8B1-83670DC97751}" type="parTrans" cxnId="{BA9EB201-1725-4B3E-A3A6-1B2F0881FAFD}">
      <dgm:prSet/>
      <dgm:spPr/>
      <dgm:t>
        <a:bodyPr/>
        <a:lstStyle/>
        <a:p>
          <a:endParaRPr lang="en-US"/>
        </a:p>
      </dgm:t>
    </dgm:pt>
    <dgm:pt modelId="{9BBED311-A72A-4390-9D59-65A8E17261F2}" type="sibTrans" cxnId="{BA9EB201-1725-4B3E-A3A6-1B2F0881FAFD}">
      <dgm:prSet custT="1"/>
      <dgm:spPr/>
      <dgm:t>
        <a:bodyPr/>
        <a:lstStyle/>
        <a:p>
          <a:r>
            <a:rPr lang="ar-EG" sz="2400" dirty="0" smtClean="0"/>
            <a:t>منحة الولادة</a:t>
          </a:r>
          <a:endParaRPr lang="en-US" sz="2400" dirty="0"/>
        </a:p>
      </dgm:t>
    </dgm:pt>
    <dgm:pt modelId="{CC0F908B-94F8-4201-9B08-15E64D22E4B8}">
      <dgm:prSet phldrT="[Text]"/>
      <dgm:spPr/>
      <dgm:t>
        <a:bodyPr/>
        <a:lstStyle/>
        <a:p>
          <a:endParaRPr lang="en-US" dirty="0"/>
        </a:p>
      </dgm:t>
    </dgm:pt>
    <dgm:pt modelId="{CE1A88B4-4592-45D0-991C-7AC7467559AA}" type="parTrans" cxnId="{F1F4A3D9-0806-4353-8563-5CDB10419023}">
      <dgm:prSet/>
      <dgm:spPr/>
      <dgm:t>
        <a:bodyPr/>
        <a:lstStyle/>
        <a:p>
          <a:endParaRPr lang="en-US"/>
        </a:p>
      </dgm:t>
    </dgm:pt>
    <dgm:pt modelId="{86AE54B2-1351-4420-9FFE-92E2EBA6CFB3}" type="sibTrans" cxnId="{F1F4A3D9-0806-4353-8563-5CDB10419023}">
      <dgm:prSet/>
      <dgm:spPr/>
      <dgm:t>
        <a:bodyPr/>
        <a:lstStyle/>
        <a:p>
          <a:endParaRPr lang="en-US"/>
        </a:p>
      </dgm:t>
    </dgm:pt>
    <dgm:pt modelId="{68478779-2E8D-47C1-94FA-654FCCFBDDCE}">
      <dgm:prSet phldrT="[Text]" custT="1"/>
      <dgm:spPr/>
      <dgm:t>
        <a:bodyPr/>
        <a:lstStyle/>
        <a:p>
          <a:r>
            <a:rPr lang="ar-EG" sz="2000" dirty="0" smtClean="0"/>
            <a:t>الجهات المتعاملة مع البنك</a:t>
          </a:r>
          <a:endParaRPr lang="en-US" sz="2000" dirty="0"/>
        </a:p>
      </dgm:t>
    </dgm:pt>
    <dgm:pt modelId="{45C851EB-A150-41BF-855A-0DACF4DF4C3C}" type="parTrans" cxnId="{06489C3D-3AB1-4760-ABF5-BB4484F1B6C6}">
      <dgm:prSet/>
      <dgm:spPr/>
      <dgm:t>
        <a:bodyPr/>
        <a:lstStyle/>
        <a:p>
          <a:endParaRPr lang="en-US"/>
        </a:p>
      </dgm:t>
    </dgm:pt>
    <dgm:pt modelId="{C5EBF075-6929-4553-A5E7-A48BFEB58518}" type="sibTrans" cxnId="{06489C3D-3AB1-4760-ABF5-BB4484F1B6C6}">
      <dgm:prSet/>
      <dgm:spPr/>
      <dgm:t>
        <a:bodyPr/>
        <a:lstStyle/>
        <a:p>
          <a:r>
            <a:rPr lang="ar-EG" dirty="0" smtClean="0"/>
            <a:t>الاجازات</a:t>
          </a:r>
          <a:endParaRPr lang="en-US" dirty="0"/>
        </a:p>
      </dgm:t>
    </dgm:pt>
    <dgm:pt modelId="{F672AC1B-F007-4EC1-92B5-746DDD8603DD}">
      <dgm:prSet phldrT="[Text]"/>
      <dgm:spPr/>
      <dgm:t>
        <a:bodyPr/>
        <a:lstStyle/>
        <a:p>
          <a:endParaRPr lang="en-US" dirty="0"/>
        </a:p>
      </dgm:t>
    </dgm:pt>
    <dgm:pt modelId="{4920675F-611A-42EB-AF5A-D3D1AC1B3C1D}" type="parTrans" cxnId="{9EFD0F70-1146-4E5C-BFA3-BC57FCE302E4}">
      <dgm:prSet/>
      <dgm:spPr/>
      <dgm:t>
        <a:bodyPr/>
        <a:lstStyle/>
        <a:p>
          <a:endParaRPr lang="en-US"/>
        </a:p>
      </dgm:t>
    </dgm:pt>
    <dgm:pt modelId="{2F4D4F60-0BE0-4797-B9F3-40E1567B422D}" type="sibTrans" cxnId="{9EFD0F70-1146-4E5C-BFA3-BC57FCE302E4}">
      <dgm:prSet/>
      <dgm:spPr/>
      <dgm:t>
        <a:bodyPr/>
        <a:lstStyle/>
        <a:p>
          <a:endParaRPr lang="en-US"/>
        </a:p>
      </dgm:t>
    </dgm:pt>
    <dgm:pt modelId="{A7D4B217-2B0D-49E3-9DCE-481F24D24029}">
      <dgm:prSet custT="1"/>
      <dgm:spPr/>
      <dgm:t>
        <a:bodyPr/>
        <a:lstStyle/>
        <a:p>
          <a:r>
            <a:rPr lang="ar-EG" sz="2000" dirty="0" smtClean="0"/>
            <a:t>التعليمات او إجراءات التعامل</a:t>
          </a:r>
          <a:endParaRPr lang="en-US" sz="2000" dirty="0"/>
        </a:p>
      </dgm:t>
    </dgm:pt>
    <dgm:pt modelId="{E0759745-087A-432E-9A15-FA8AFE69B9DA}" type="parTrans" cxnId="{3DBCF9FE-CDDD-404A-BAB4-298816DBB617}">
      <dgm:prSet/>
      <dgm:spPr/>
      <dgm:t>
        <a:bodyPr/>
        <a:lstStyle/>
        <a:p>
          <a:endParaRPr lang="en-US"/>
        </a:p>
      </dgm:t>
    </dgm:pt>
    <dgm:pt modelId="{2C49EB98-50AA-4D90-98AF-EA3414C1A4BA}" type="sibTrans" cxnId="{3DBCF9FE-CDDD-404A-BAB4-298816DBB617}">
      <dgm:prSet/>
      <dgm:spPr/>
      <dgm:t>
        <a:bodyPr/>
        <a:lstStyle/>
        <a:p>
          <a:endParaRPr lang="en-US" dirty="0"/>
        </a:p>
      </dgm:t>
    </dgm:pt>
    <dgm:pt modelId="{16BE12E0-3AE0-4577-ADEF-02895BE42541}" type="pres">
      <dgm:prSet presAssocID="{10B30701-33A7-42BB-88AE-6513EA0F289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F3EBE33-D772-48AA-AFAD-F24EA1722B8E}" type="pres">
      <dgm:prSet presAssocID="{DE0F6EC4-0169-423D-BAD7-F146C5B28410}" presName="composite" presStyleCnt="0"/>
      <dgm:spPr/>
    </dgm:pt>
    <dgm:pt modelId="{26B03354-786A-4A8C-961E-17BB160E4F24}" type="pres">
      <dgm:prSet presAssocID="{DE0F6EC4-0169-423D-BAD7-F146C5B28410}" presName="Parent1" presStyleLbl="node1" presStyleIdx="0" presStyleCnt="8" custLinFactNeighborY="-16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F4225-E726-4B36-8042-36739E9124F0}" type="pres">
      <dgm:prSet presAssocID="{DE0F6EC4-0169-423D-BAD7-F146C5B28410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E1970-66B9-4909-8611-7BECEF0ADC06}" type="pres">
      <dgm:prSet presAssocID="{DE0F6EC4-0169-423D-BAD7-F146C5B28410}" presName="BalanceSpacing" presStyleCnt="0"/>
      <dgm:spPr/>
    </dgm:pt>
    <dgm:pt modelId="{A7ABF569-A104-4E15-AFB1-D143DF755BEB}" type="pres">
      <dgm:prSet presAssocID="{DE0F6EC4-0169-423D-BAD7-F146C5B28410}" presName="BalanceSpacing1" presStyleCnt="0"/>
      <dgm:spPr/>
    </dgm:pt>
    <dgm:pt modelId="{7055BD0D-984E-429E-9D5F-C3F9E8575B80}" type="pres">
      <dgm:prSet presAssocID="{8E1B2246-A111-44CD-9F0F-24A8ECA27F9C}" presName="Accent1Text" presStyleLbl="node1" presStyleIdx="1" presStyleCnt="8"/>
      <dgm:spPr/>
      <dgm:t>
        <a:bodyPr/>
        <a:lstStyle/>
        <a:p>
          <a:endParaRPr lang="en-US"/>
        </a:p>
      </dgm:t>
    </dgm:pt>
    <dgm:pt modelId="{19EFDD85-4521-46E8-9958-BC71C860A945}" type="pres">
      <dgm:prSet presAssocID="{8E1B2246-A111-44CD-9F0F-24A8ECA27F9C}" presName="spaceBetweenRectangles" presStyleCnt="0"/>
      <dgm:spPr/>
    </dgm:pt>
    <dgm:pt modelId="{F1D27581-38BB-49A0-A50D-0F79508815B3}" type="pres">
      <dgm:prSet presAssocID="{D1741D01-BBA6-4C5F-B24E-4F4EF081C35F}" presName="composite" presStyleCnt="0"/>
      <dgm:spPr/>
    </dgm:pt>
    <dgm:pt modelId="{70EF3490-8457-4A36-AEC2-13A1BB91AA61}" type="pres">
      <dgm:prSet presAssocID="{D1741D01-BBA6-4C5F-B24E-4F4EF081C3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05078-7FB6-4262-82DE-0CEAF58FC82F}" type="pres">
      <dgm:prSet presAssocID="{D1741D01-BBA6-4C5F-B24E-4F4EF081C3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B4A46-7B15-4216-A88F-030838F319E0}" type="pres">
      <dgm:prSet presAssocID="{D1741D01-BBA6-4C5F-B24E-4F4EF081C35F}" presName="BalanceSpacing" presStyleCnt="0"/>
      <dgm:spPr/>
    </dgm:pt>
    <dgm:pt modelId="{7C222E39-EFDF-4A75-9162-739A162A08C5}" type="pres">
      <dgm:prSet presAssocID="{D1741D01-BBA6-4C5F-B24E-4F4EF081C35F}" presName="BalanceSpacing1" presStyleCnt="0"/>
      <dgm:spPr/>
    </dgm:pt>
    <dgm:pt modelId="{A08BC105-F24E-4F9A-ABB7-9D4DE32FEFA2}" type="pres">
      <dgm:prSet presAssocID="{9BBED311-A72A-4390-9D59-65A8E17261F2}" presName="Accent1Text" presStyleLbl="node1" presStyleIdx="3" presStyleCnt="8"/>
      <dgm:spPr/>
      <dgm:t>
        <a:bodyPr/>
        <a:lstStyle/>
        <a:p>
          <a:endParaRPr lang="en-US"/>
        </a:p>
      </dgm:t>
    </dgm:pt>
    <dgm:pt modelId="{789DB826-77DC-42CD-A767-5A8E96565B20}" type="pres">
      <dgm:prSet presAssocID="{9BBED311-A72A-4390-9D59-65A8E17261F2}" presName="spaceBetweenRectangles" presStyleCnt="0"/>
      <dgm:spPr/>
    </dgm:pt>
    <dgm:pt modelId="{35949714-9B68-4900-874B-870298849F9D}" type="pres">
      <dgm:prSet presAssocID="{68478779-2E8D-47C1-94FA-654FCCFBDDCE}" presName="composite" presStyleCnt="0"/>
      <dgm:spPr/>
    </dgm:pt>
    <dgm:pt modelId="{0AFD550E-D86F-41A9-BA7D-01E923C7107E}" type="pres">
      <dgm:prSet presAssocID="{68478779-2E8D-47C1-94FA-654FCCFBDDCE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25247-B9A1-4D2A-927E-0A1053C8B567}" type="pres">
      <dgm:prSet presAssocID="{68478779-2E8D-47C1-94FA-654FCCFBDDCE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F8B1-E69E-48C5-B3AF-D32776201E62}" type="pres">
      <dgm:prSet presAssocID="{68478779-2E8D-47C1-94FA-654FCCFBDDCE}" presName="BalanceSpacing" presStyleCnt="0"/>
      <dgm:spPr/>
    </dgm:pt>
    <dgm:pt modelId="{C3202E06-D4AE-4923-9944-CE6541C2AFBA}" type="pres">
      <dgm:prSet presAssocID="{68478779-2E8D-47C1-94FA-654FCCFBDDCE}" presName="BalanceSpacing1" presStyleCnt="0"/>
      <dgm:spPr/>
    </dgm:pt>
    <dgm:pt modelId="{A68F9C67-65DF-496D-8171-9F90F584130D}" type="pres">
      <dgm:prSet presAssocID="{C5EBF075-6929-4553-A5E7-A48BFEB58518}" presName="Accent1Text" presStyleLbl="node1" presStyleIdx="5" presStyleCnt="8"/>
      <dgm:spPr/>
      <dgm:t>
        <a:bodyPr/>
        <a:lstStyle/>
        <a:p>
          <a:endParaRPr lang="en-US"/>
        </a:p>
      </dgm:t>
    </dgm:pt>
    <dgm:pt modelId="{F7E0652B-70B3-4BA0-84CB-CFBF91DAB262}" type="pres">
      <dgm:prSet presAssocID="{C5EBF075-6929-4553-A5E7-A48BFEB58518}" presName="spaceBetweenRectangles" presStyleCnt="0"/>
      <dgm:spPr/>
    </dgm:pt>
    <dgm:pt modelId="{AB1331FF-1DC3-4F74-9C58-317BA7D1A6AA}" type="pres">
      <dgm:prSet presAssocID="{A7D4B217-2B0D-49E3-9DCE-481F24D24029}" presName="composite" presStyleCnt="0"/>
      <dgm:spPr/>
    </dgm:pt>
    <dgm:pt modelId="{1E232DFB-B60D-4247-A285-C423FBC70DFD}" type="pres">
      <dgm:prSet presAssocID="{A7D4B217-2B0D-49E3-9DCE-481F24D24029}" presName="Parent1" presStyleLbl="node1" presStyleIdx="6" presStyleCnt="8" custLinFactNeighborY="-16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CCFAE-A776-43F7-BF27-21C1DB6BA6F4}" type="pres">
      <dgm:prSet presAssocID="{A7D4B217-2B0D-49E3-9DCE-481F24D24029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65E1E35-324C-4212-87D8-0B96E60E5680}" type="pres">
      <dgm:prSet presAssocID="{A7D4B217-2B0D-49E3-9DCE-481F24D24029}" presName="BalanceSpacing" presStyleCnt="0"/>
      <dgm:spPr/>
    </dgm:pt>
    <dgm:pt modelId="{60F3FCCC-C33E-44B5-B980-413D02B037D5}" type="pres">
      <dgm:prSet presAssocID="{A7D4B217-2B0D-49E3-9DCE-481F24D24029}" presName="BalanceSpacing1" presStyleCnt="0"/>
      <dgm:spPr/>
    </dgm:pt>
    <dgm:pt modelId="{8A98A873-ECBE-4902-BAF6-8760C54E8E64}" type="pres">
      <dgm:prSet presAssocID="{2C49EB98-50AA-4D90-98AF-EA3414C1A4BA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F2DE6C2C-6D0B-42B5-BDF0-75B88A6399D4}" type="presOf" srcId="{8E1B2246-A111-44CD-9F0F-24A8ECA27F9C}" destId="{7055BD0D-984E-429E-9D5F-C3F9E8575B80}" srcOrd="0" destOrd="0" presId="urn:microsoft.com/office/officeart/2008/layout/AlternatingHexagons"/>
    <dgm:cxn modelId="{3DBCF9FE-CDDD-404A-BAB4-298816DBB617}" srcId="{10B30701-33A7-42BB-88AE-6513EA0F289B}" destId="{A7D4B217-2B0D-49E3-9DCE-481F24D24029}" srcOrd="3" destOrd="0" parTransId="{E0759745-087A-432E-9A15-FA8AFE69B9DA}" sibTransId="{2C49EB98-50AA-4D90-98AF-EA3414C1A4BA}"/>
    <dgm:cxn modelId="{4DBF9162-4554-47A4-80D0-5A1311F4E7F0}" type="presOf" srcId="{DE0F6EC4-0169-423D-BAD7-F146C5B28410}" destId="{26B03354-786A-4A8C-961E-17BB160E4F24}" srcOrd="0" destOrd="0" presId="urn:microsoft.com/office/officeart/2008/layout/AlternatingHexagons"/>
    <dgm:cxn modelId="{18FD39AF-3B18-46E5-9684-38A5799563FD}" type="presOf" srcId="{F672AC1B-F007-4EC1-92B5-746DDD8603DD}" destId="{85A25247-B9A1-4D2A-927E-0A1053C8B567}" srcOrd="0" destOrd="0" presId="urn:microsoft.com/office/officeart/2008/layout/AlternatingHexagons"/>
    <dgm:cxn modelId="{06489C3D-3AB1-4760-ABF5-BB4484F1B6C6}" srcId="{10B30701-33A7-42BB-88AE-6513EA0F289B}" destId="{68478779-2E8D-47C1-94FA-654FCCFBDDCE}" srcOrd="2" destOrd="0" parTransId="{45C851EB-A150-41BF-855A-0DACF4DF4C3C}" sibTransId="{C5EBF075-6929-4553-A5E7-A48BFEB58518}"/>
    <dgm:cxn modelId="{AE46642D-C5DC-410D-BD03-C43D04B35E75}" srcId="{DE0F6EC4-0169-423D-BAD7-F146C5B28410}" destId="{734B0179-235D-472B-B34F-E92EF01AC15F}" srcOrd="0" destOrd="0" parTransId="{466D04A9-A646-4ECF-8142-39F49745876D}" sibTransId="{99AD9BF0-D82F-452C-B329-A28050DAC229}"/>
    <dgm:cxn modelId="{E0270DC6-7388-4EAB-B665-CC35A5335C30}" type="presOf" srcId="{C5EBF075-6929-4553-A5E7-A48BFEB58518}" destId="{A68F9C67-65DF-496D-8171-9F90F584130D}" srcOrd="0" destOrd="0" presId="urn:microsoft.com/office/officeart/2008/layout/AlternatingHexagons"/>
    <dgm:cxn modelId="{5034D2B8-1AA4-48F8-B8AA-B03A40C0B279}" type="presOf" srcId="{734B0179-235D-472B-B34F-E92EF01AC15F}" destId="{320F4225-E726-4B36-8042-36739E9124F0}" srcOrd="0" destOrd="0" presId="urn:microsoft.com/office/officeart/2008/layout/AlternatingHexagons"/>
    <dgm:cxn modelId="{FEDED75A-4A5D-4A5B-B313-44B3923957F9}" type="presOf" srcId="{A7D4B217-2B0D-49E3-9DCE-481F24D24029}" destId="{1E232DFB-B60D-4247-A285-C423FBC70DFD}" srcOrd="0" destOrd="0" presId="urn:microsoft.com/office/officeart/2008/layout/AlternatingHexagons"/>
    <dgm:cxn modelId="{BF886CE1-4D72-4B9F-9482-5FEDA925DE3C}" type="presOf" srcId="{9BBED311-A72A-4390-9D59-65A8E17261F2}" destId="{A08BC105-F24E-4F9A-ABB7-9D4DE32FEFA2}" srcOrd="0" destOrd="0" presId="urn:microsoft.com/office/officeart/2008/layout/AlternatingHexagons"/>
    <dgm:cxn modelId="{57261899-49AB-4C89-8FD1-6639BD982376}" type="presOf" srcId="{10B30701-33A7-42BB-88AE-6513EA0F289B}" destId="{16BE12E0-3AE0-4577-ADEF-02895BE42541}" srcOrd="0" destOrd="0" presId="urn:microsoft.com/office/officeart/2008/layout/AlternatingHexagons"/>
    <dgm:cxn modelId="{9EFD0F70-1146-4E5C-BFA3-BC57FCE302E4}" srcId="{68478779-2E8D-47C1-94FA-654FCCFBDDCE}" destId="{F672AC1B-F007-4EC1-92B5-746DDD8603DD}" srcOrd="0" destOrd="0" parTransId="{4920675F-611A-42EB-AF5A-D3D1AC1B3C1D}" sibTransId="{2F4D4F60-0BE0-4797-B9F3-40E1567B422D}"/>
    <dgm:cxn modelId="{BA9EB201-1725-4B3E-A3A6-1B2F0881FAFD}" srcId="{10B30701-33A7-42BB-88AE-6513EA0F289B}" destId="{D1741D01-BBA6-4C5F-B24E-4F4EF081C35F}" srcOrd="1" destOrd="0" parTransId="{81FB0DB4-0589-48B3-A8B1-83670DC97751}" sibTransId="{9BBED311-A72A-4390-9D59-65A8E17261F2}"/>
    <dgm:cxn modelId="{F3F091DD-2255-4DF2-AD05-414C1BDBE0AF}" type="presOf" srcId="{2C49EB98-50AA-4D90-98AF-EA3414C1A4BA}" destId="{8A98A873-ECBE-4902-BAF6-8760C54E8E64}" srcOrd="0" destOrd="0" presId="urn:microsoft.com/office/officeart/2008/layout/AlternatingHexagons"/>
    <dgm:cxn modelId="{C45EFFE0-06B5-430E-88AF-FBC86F2B1748}" srcId="{10B30701-33A7-42BB-88AE-6513EA0F289B}" destId="{DE0F6EC4-0169-423D-BAD7-F146C5B28410}" srcOrd="0" destOrd="0" parTransId="{9B3E9D17-E135-4669-81A4-768F13252EC5}" sibTransId="{8E1B2246-A111-44CD-9F0F-24A8ECA27F9C}"/>
    <dgm:cxn modelId="{BAB88104-9179-4A53-86BF-E5299258C92E}" type="presOf" srcId="{D1741D01-BBA6-4C5F-B24E-4F4EF081C35F}" destId="{70EF3490-8457-4A36-AEC2-13A1BB91AA61}" srcOrd="0" destOrd="0" presId="urn:microsoft.com/office/officeart/2008/layout/AlternatingHexagons"/>
    <dgm:cxn modelId="{4FCD7891-32D4-47E1-A260-FF007FE5DCB8}" type="presOf" srcId="{CC0F908B-94F8-4201-9B08-15E64D22E4B8}" destId="{90B05078-7FB6-4262-82DE-0CEAF58FC82F}" srcOrd="0" destOrd="0" presId="urn:microsoft.com/office/officeart/2008/layout/AlternatingHexagons"/>
    <dgm:cxn modelId="{F1F4A3D9-0806-4353-8563-5CDB10419023}" srcId="{D1741D01-BBA6-4C5F-B24E-4F4EF081C35F}" destId="{CC0F908B-94F8-4201-9B08-15E64D22E4B8}" srcOrd="0" destOrd="0" parTransId="{CE1A88B4-4592-45D0-991C-7AC7467559AA}" sibTransId="{86AE54B2-1351-4420-9FFE-92E2EBA6CFB3}"/>
    <dgm:cxn modelId="{182FDA60-2A43-428C-A76C-474B125AD1C4}" type="presOf" srcId="{68478779-2E8D-47C1-94FA-654FCCFBDDCE}" destId="{0AFD550E-D86F-41A9-BA7D-01E923C7107E}" srcOrd="0" destOrd="0" presId="urn:microsoft.com/office/officeart/2008/layout/AlternatingHexagons"/>
    <dgm:cxn modelId="{D90A702F-F8C4-47F7-A33D-652764226B3A}" type="presParOf" srcId="{16BE12E0-3AE0-4577-ADEF-02895BE42541}" destId="{BF3EBE33-D772-48AA-AFAD-F24EA1722B8E}" srcOrd="0" destOrd="0" presId="urn:microsoft.com/office/officeart/2008/layout/AlternatingHexagons"/>
    <dgm:cxn modelId="{9498D03E-A65E-414F-AA71-9DA6F3FA4B2D}" type="presParOf" srcId="{BF3EBE33-D772-48AA-AFAD-F24EA1722B8E}" destId="{26B03354-786A-4A8C-961E-17BB160E4F24}" srcOrd="0" destOrd="0" presId="urn:microsoft.com/office/officeart/2008/layout/AlternatingHexagons"/>
    <dgm:cxn modelId="{6B10DF56-545D-497E-8EBC-87674CEA8504}" type="presParOf" srcId="{BF3EBE33-D772-48AA-AFAD-F24EA1722B8E}" destId="{320F4225-E726-4B36-8042-36739E9124F0}" srcOrd="1" destOrd="0" presId="urn:microsoft.com/office/officeart/2008/layout/AlternatingHexagons"/>
    <dgm:cxn modelId="{17EE8002-FB64-48A0-A8D6-6A6274905F51}" type="presParOf" srcId="{BF3EBE33-D772-48AA-AFAD-F24EA1722B8E}" destId="{BB4E1970-66B9-4909-8611-7BECEF0ADC06}" srcOrd="2" destOrd="0" presId="urn:microsoft.com/office/officeart/2008/layout/AlternatingHexagons"/>
    <dgm:cxn modelId="{9926BFD8-7355-4BEE-903C-E94AC4126E5F}" type="presParOf" srcId="{BF3EBE33-D772-48AA-AFAD-F24EA1722B8E}" destId="{A7ABF569-A104-4E15-AFB1-D143DF755BEB}" srcOrd="3" destOrd="0" presId="urn:microsoft.com/office/officeart/2008/layout/AlternatingHexagons"/>
    <dgm:cxn modelId="{30B6A4DF-B199-42A4-848F-0629EC64AA97}" type="presParOf" srcId="{BF3EBE33-D772-48AA-AFAD-F24EA1722B8E}" destId="{7055BD0D-984E-429E-9D5F-C3F9E8575B80}" srcOrd="4" destOrd="0" presId="urn:microsoft.com/office/officeart/2008/layout/AlternatingHexagons"/>
    <dgm:cxn modelId="{78D0C333-D173-471A-8FAA-B92BBDF97353}" type="presParOf" srcId="{16BE12E0-3AE0-4577-ADEF-02895BE42541}" destId="{19EFDD85-4521-46E8-9958-BC71C860A945}" srcOrd="1" destOrd="0" presId="urn:microsoft.com/office/officeart/2008/layout/AlternatingHexagons"/>
    <dgm:cxn modelId="{C4D07B26-3C16-4F31-AB63-0D1CB097C95C}" type="presParOf" srcId="{16BE12E0-3AE0-4577-ADEF-02895BE42541}" destId="{F1D27581-38BB-49A0-A50D-0F79508815B3}" srcOrd="2" destOrd="0" presId="urn:microsoft.com/office/officeart/2008/layout/AlternatingHexagons"/>
    <dgm:cxn modelId="{317D0A7F-2B4D-481D-9675-2FFDB47A3EEB}" type="presParOf" srcId="{F1D27581-38BB-49A0-A50D-0F79508815B3}" destId="{70EF3490-8457-4A36-AEC2-13A1BB91AA61}" srcOrd="0" destOrd="0" presId="urn:microsoft.com/office/officeart/2008/layout/AlternatingHexagons"/>
    <dgm:cxn modelId="{77AD2923-29B2-4B05-9CE6-EEA31271743D}" type="presParOf" srcId="{F1D27581-38BB-49A0-A50D-0F79508815B3}" destId="{90B05078-7FB6-4262-82DE-0CEAF58FC82F}" srcOrd="1" destOrd="0" presId="urn:microsoft.com/office/officeart/2008/layout/AlternatingHexagons"/>
    <dgm:cxn modelId="{E1CEB04D-F2F4-4D1D-9157-69F503AB373B}" type="presParOf" srcId="{F1D27581-38BB-49A0-A50D-0F79508815B3}" destId="{041B4A46-7B15-4216-A88F-030838F319E0}" srcOrd="2" destOrd="0" presId="urn:microsoft.com/office/officeart/2008/layout/AlternatingHexagons"/>
    <dgm:cxn modelId="{D51B8F05-9068-414A-A07A-D467B1523652}" type="presParOf" srcId="{F1D27581-38BB-49A0-A50D-0F79508815B3}" destId="{7C222E39-EFDF-4A75-9162-739A162A08C5}" srcOrd="3" destOrd="0" presId="urn:microsoft.com/office/officeart/2008/layout/AlternatingHexagons"/>
    <dgm:cxn modelId="{9766BCA4-6801-4D7C-A055-EDCC9A8FB312}" type="presParOf" srcId="{F1D27581-38BB-49A0-A50D-0F79508815B3}" destId="{A08BC105-F24E-4F9A-ABB7-9D4DE32FEFA2}" srcOrd="4" destOrd="0" presId="urn:microsoft.com/office/officeart/2008/layout/AlternatingHexagons"/>
    <dgm:cxn modelId="{2EA98CD0-872B-4A31-B8D5-4B4FC38EF197}" type="presParOf" srcId="{16BE12E0-3AE0-4577-ADEF-02895BE42541}" destId="{789DB826-77DC-42CD-A767-5A8E96565B20}" srcOrd="3" destOrd="0" presId="urn:microsoft.com/office/officeart/2008/layout/AlternatingHexagons"/>
    <dgm:cxn modelId="{24A9B1B1-1B91-412E-A269-B310759CE131}" type="presParOf" srcId="{16BE12E0-3AE0-4577-ADEF-02895BE42541}" destId="{35949714-9B68-4900-874B-870298849F9D}" srcOrd="4" destOrd="0" presId="urn:microsoft.com/office/officeart/2008/layout/AlternatingHexagons"/>
    <dgm:cxn modelId="{CA7BE6C9-95D9-40FB-9786-66AE395B8E01}" type="presParOf" srcId="{35949714-9B68-4900-874B-870298849F9D}" destId="{0AFD550E-D86F-41A9-BA7D-01E923C7107E}" srcOrd="0" destOrd="0" presId="urn:microsoft.com/office/officeart/2008/layout/AlternatingHexagons"/>
    <dgm:cxn modelId="{6B59280B-44E5-4F2C-B6C1-5EE25C387313}" type="presParOf" srcId="{35949714-9B68-4900-874B-870298849F9D}" destId="{85A25247-B9A1-4D2A-927E-0A1053C8B567}" srcOrd="1" destOrd="0" presId="urn:microsoft.com/office/officeart/2008/layout/AlternatingHexagons"/>
    <dgm:cxn modelId="{03359335-06E4-4714-AB8F-24B708ED168B}" type="presParOf" srcId="{35949714-9B68-4900-874B-870298849F9D}" destId="{4E21F8B1-E69E-48C5-B3AF-D32776201E62}" srcOrd="2" destOrd="0" presId="urn:microsoft.com/office/officeart/2008/layout/AlternatingHexagons"/>
    <dgm:cxn modelId="{227D6C0C-3440-4FE5-8377-BB7C6137C0AF}" type="presParOf" srcId="{35949714-9B68-4900-874B-870298849F9D}" destId="{C3202E06-D4AE-4923-9944-CE6541C2AFBA}" srcOrd="3" destOrd="0" presId="urn:microsoft.com/office/officeart/2008/layout/AlternatingHexagons"/>
    <dgm:cxn modelId="{DBDA4F37-8249-4252-80FF-5DD23129C897}" type="presParOf" srcId="{35949714-9B68-4900-874B-870298849F9D}" destId="{A68F9C67-65DF-496D-8171-9F90F584130D}" srcOrd="4" destOrd="0" presId="urn:microsoft.com/office/officeart/2008/layout/AlternatingHexagons"/>
    <dgm:cxn modelId="{5BA6A6A6-78DD-40D9-95D0-024999D6FEE0}" type="presParOf" srcId="{16BE12E0-3AE0-4577-ADEF-02895BE42541}" destId="{F7E0652B-70B3-4BA0-84CB-CFBF91DAB262}" srcOrd="5" destOrd="0" presId="urn:microsoft.com/office/officeart/2008/layout/AlternatingHexagons"/>
    <dgm:cxn modelId="{8164BB48-E7F3-4B38-A7E1-8C6299DCB9A6}" type="presParOf" srcId="{16BE12E0-3AE0-4577-ADEF-02895BE42541}" destId="{AB1331FF-1DC3-4F74-9C58-317BA7D1A6AA}" srcOrd="6" destOrd="0" presId="urn:microsoft.com/office/officeart/2008/layout/AlternatingHexagons"/>
    <dgm:cxn modelId="{E47434C9-4DF6-40AD-AABA-C1693676723A}" type="presParOf" srcId="{AB1331FF-1DC3-4F74-9C58-317BA7D1A6AA}" destId="{1E232DFB-B60D-4247-A285-C423FBC70DFD}" srcOrd="0" destOrd="0" presId="urn:microsoft.com/office/officeart/2008/layout/AlternatingHexagons"/>
    <dgm:cxn modelId="{41B38840-9B1D-4925-A6DD-5931E03EEA12}" type="presParOf" srcId="{AB1331FF-1DC3-4F74-9C58-317BA7D1A6AA}" destId="{895CCFAE-A776-43F7-BF27-21C1DB6BA6F4}" srcOrd="1" destOrd="0" presId="urn:microsoft.com/office/officeart/2008/layout/AlternatingHexagons"/>
    <dgm:cxn modelId="{7C01B355-C803-4741-8610-77393EDBC73E}" type="presParOf" srcId="{AB1331FF-1DC3-4F74-9C58-317BA7D1A6AA}" destId="{A65E1E35-324C-4212-87D8-0B96E60E5680}" srcOrd="2" destOrd="0" presId="urn:microsoft.com/office/officeart/2008/layout/AlternatingHexagons"/>
    <dgm:cxn modelId="{D4FB3510-5864-49D0-BC7C-BBC848D9F9C0}" type="presParOf" srcId="{AB1331FF-1DC3-4F74-9C58-317BA7D1A6AA}" destId="{60F3FCCC-C33E-44B5-B980-413D02B037D5}" srcOrd="3" destOrd="0" presId="urn:microsoft.com/office/officeart/2008/layout/AlternatingHexagons"/>
    <dgm:cxn modelId="{E0AA1F5B-2C5D-47C7-9D46-8B3C79C2532E}" type="presParOf" srcId="{AB1331FF-1DC3-4F74-9C58-317BA7D1A6AA}" destId="{8A98A873-ECBE-4902-BAF6-8760C54E8E6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0C57E0-606C-4A9B-B906-42A6F5158DA7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05ED9F-E58F-42B3-8F79-6C497FFE9E34}">
      <dgm:prSet phldrT="[Text]"/>
      <dgm:spPr/>
      <dgm:t>
        <a:bodyPr/>
        <a:lstStyle/>
        <a:p>
          <a:r>
            <a:rPr lang="ar-EG" dirty="0" smtClean="0"/>
            <a:t>القاهرة الكبرى</a:t>
          </a:r>
          <a:endParaRPr lang="en-US" dirty="0"/>
        </a:p>
      </dgm:t>
    </dgm:pt>
    <dgm:pt modelId="{516D0AFF-1B02-414E-82A0-581C21FDE5A8}" type="parTrans" cxnId="{B3D2E6DA-FEBE-448C-9DB4-C9A8DF62E53B}">
      <dgm:prSet/>
      <dgm:spPr/>
      <dgm:t>
        <a:bodyPr/>
        <a:lstStyle/>
        <a:p>
          <a:endParaRPr lang="en-US"/>
        </a:p>
      </dgm:t>
    </dgm:pt>
    <dgm:pt modelId="{E45F4B61-5FDC-44BB-9B50-78870E85A328}" type="sibTrans" cxnId="{B3D2E6DA-FEBE-448C-9DB4-C9A8DF62E53B}">
      <dgm:prSet/>
      <dgm:spPr/>
      <dgm:t>
        <a:bodyPr/>
        <a:lstStyle/>
        <a:p>
          <a:endParaRPr lang="en-US"/>
        </a:p>
      </dgm:t>
    </dgm:pt>
    <dgm:pt modelId="{1D1DA1DA-04C3-4597-930F-1B7E8C107291}">
      <dgm:prSet phldrT="[Text]"/>
      <dgm:spPr/>
      <dgm:t>
        <a:bodyPr/>
        <a:lstStyle/>
        <a:p>
          <a:r>
            <a:rPr lang="ar-EG" dirty="0" smtClean="0"/>
            <a:t>الاقاليم</a:t>
          </a:r>
          <a:endParaRPr lang="en-US" dirty="0"/>
        </a:p>
      </dgm:t>
    </dgm:pt>
    <dgm:pt modelId="{1508BC39-1151-4535-928A-440C97A5FB02}" type="parTrans" cxnId="{7B570E0C-1950-4897-ABEB-E726A0979E98}">
      <dgm:prSet/>
      <dgm:spPr/>
      <dgm:t>
        <a:bodyPr/>
        <a:lstStyle/>
        <a:p>
          <a:endParaRPr lang="en-US"/>
        </a:p>
      </dgm:t>
    </dgm:pt>
    <dgm:pt modelId="{E5F4B649-89F3-48B2-BFFF-3E0DB5053490}" type="sibTrans" cxnId="{7B570E0C-1950-4897-ABEB-E726A0979E98}">
      <dgm:prSet/>
      <dgm:spPr/>
      <dgm:t>
        <a:bodyPr/>
        <a:lstStyle/>
        <a:p>
          <a:endParaRPr lang="en-US"/>
        </a:p>
      </dgm:t>
    </dgm:pt>
    <dgm:pt modelId="{6CDDDBB0-1FF5-4E23-8DBF-AB8E5DB32497}" type="pres">
      <dgm:prSet presAssocID="{490C57E0-606C-4A9B-B906-42A6F5158DA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F49ECB-B246-4492-A0B8-AE1494457A6E}" type="pres">
      <dgm:prSet presAssocID="{3405ED9F-E58F-42B3-8F79-6C497FFE9E3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439C4-0BDB-439D-91B3-54CCA04EBC1F}" type="pres">
      <dgm:prSet presAssocID="{1D1DA1DA-04C3-4597-930F-1B7E8C10729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C2BC34-7432-490C-B175-5FF2EFD0F50C}" type="presOf" srcId="{490C57E0-606C-4A9B-B906-42A6F5158DA7}" destId="{6CDDDBB0-1FF5-4E23-8DBF-AB8E5DB32497}" srcOrd="0" destOrd="0" presId="urn:microsoft.com/office/officeart/2005/8/layout/arrow1"/>
    <dgm:cxn modelId="{B3D2E6DA-FEBE-448C-9DB4-C9A8DF62E53B}" srcId="{490C57E0-606C-4A9B-B906-42A6F5158DA7}" destId="{3405ED9F-E58F-42B3-8F79-6C497FFE9E34}" srcOrd="0" destOrd="0" parTransId="{516D0AFF-1B02-414E-82A0-581C21FDE5A8}" sibTransId="{E45F4B61-5FDC-44BB-9B50-78870E85A328}"/>
    <dgm:cxn modelId="{7B570E0C-1950-4897-ABEB-E726A0979E98}" srcId="{490C57E0-606C-4A9B-B906-42A6F5158DA7}" destId="{1D1DA1DA-04C3-4597-930F-1B7E8C107291}" srcOrd="1" destOrd="0" parTransId="{1508BC39-1151-4535-928A-440C97A5FB02}" sibTransId="{E5F4B649-89F3-48B2-BFFF-3E0DB5053490}"/>
    <dgm:cxn modelId="{3C087B26-1BFE-4DDD-A16A-0DCCA9390827}" type="presOf" srcId="{3405ED9F-E58F-42B3-8F79-6C497FFE9E34}" destId="{30F49ECB-B246-4492-A0B8-AE1494457A6E}" srcOrd="0" destOrd="0" presId="urn:microsoft.com/office/officeart/2005/8/layout/arrow1"/>
    <dgm:cxn modelId="{37B299F3-D448-4F91-9AAD-1B126152950B}" type="presOf" srcId="{1D1DA1DA-04C3-4597-930F-1B7E8C107291}" destId="{F50439C4-0BDB-439D-91B3-54CCA04EBC1F}" srcOrd="0" destOrd="0" presId="urn:microsoft.com/office/officeart/2005/8/layout/arrow1"/>
    <dgm:cxn modelId="{1A26CE05-6D6E-449A-B9E7-98847BCD72DE}" type="presParOf" srcId="{6CDDDBB0-1FF5-4E23-8DBF-AB8E5DB32497}" destId="{30F49ECB-B246-4492-A0B8-AE1494457A6E}" srcOrd="0" destOrd="0" presId="urn:microsoft.com/office/officeart/2005/8/layout/arrow1"/>
    <dgm:cxn modelId="{08F0B6DE-44EE-4BAC-BF41-236B7D9DE2AE}" type="presParOf" srcId="{6CDDDBB0-1FF5-4E23-8DBF-AB8E5DB32497}" destId="{F50439C4-0BDB-439D-91B3-54CCA04EBC1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2A6DF3-39EF-4F46-BAB2-68EC8B86E20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4237DB-C88B-4E36-8B49-E34F0A1605F6}">
      <dgm:prSet phldrT="[Text]"/>
      <dgm:spPr/>
      <dgm:t>
        <a:bodyPr/>
        <a:lstStyle/>
        <a:p>
          <a:r>
            <a:rPr lang="ar-EG" dirty="0" smtClean="0"/>
            <a:t>عيادة خاصة</a:t>
          </a:r>
          <a:endParaRPr lang="en-US" dirty="0"/>
        </a:p>
      </dgm:t>
    </dgm:pt>
    <dgm:pt modelId="{C482648D-81D2-40D8-906E-EA48A8FE14AE}" type="parTrans" cxnId="{E7B259BA-0156-4E09-BA05-5F6CFA47749E}">
      <dgm:prSet/>
      <dgm:spPr/>
      <dgm:t>
        <a:bodyPr/>
        <a:lstStyle/>
        <a:p>
          <a:endParaRPr lang="en-US"/>
        </a:p>
      </dgm:t>
    </dgm:pt>
    <dgm:pt modelId="{1A1585F5-6B05-4B9C-9A36-2EA6C68CAE86}" type="sibTrans" cxnId="{E7B259BA-0156-4E09-BA05-5F6CFA47749E}">
      <dgm:prSet/>
      <dgm:spPr/>
      <dgm:t>
        <a:bodyPr/>
        <a:lstStyle/>
        <a:p>
          <a:endParaRPr lang="en-US"/>
        </a:p>
      </dgm:t>
    </dgm:pt>
    <dgm:pt modelId="{B9F21631-737B-4115-B486-0E642735F15E}">
      <dgm:prSet phldrT="[Text]"/>
      <dgm:spPr/>
      <dgm:t>
        <a:bodyPr/>
        <a:lstStyle/>
        <a:p>
          <a:r>
            <a:rPr lang="ar-EG" dirty="0" smtClean="0"/>
            <a:t>مستشفيات</a:t>
          </a:r>
          <a:endParaRPr lang="en-US" dirty="0"/>
        </a:p>
      </dgm:t>
    </dgm:pt>
    <dgm:pt modelId="{35C65D92-45CB-4412-AAD0-5271D77BE50B}" type="parTrans" cxnId="{66234404-0D6E-45F6-9BCF-516DB8DB1D34}">
      <dgm:prSet/>
      <dgm:spPr/>
      <dgm:t>
        <a:bodyPr/>
        <a:lstStyle/>
        <a:p>
          <a:endParaRPr lang="en-US"/>
        </a:p>
      </dgm:t>
    </dgm:pt>
    <dgm:pt modelId="{13FEE508-02D5-49CA-8362-E4F0A69147F7}" type="sibTrans" cxnId="{66234404-0D6E-45F6-9BCF-516DB8DB1D34}">
      <dgm:prSet/>
      <dgm:spPr/>
      <dgm:t>
        <a:bodyPr/>
        <a:lstStyle/>
        <a:p>
          <a:endParaRPr lang="en-US"/>
        </a:p>
      </dgm:t>
    </dgm:pt>
    <dgm:pt modelId="{A4E64A25-9905-4B69-A43A-55FD2DA8088A}" type="pres">
      <dgm:prSet presAssocID="{B12A6DF3-39EF-4F46-BAB2-68EC8B86E2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DA607E-432A-4AFB-BB38-72AD35AF36AF}" type="pres">
      <dgm:prSet presAssocID="{0A4237DB-C88B-4E36-8B49-E34F0A1605F6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3ACBB-29A9-4B71-9FE9-025CEF30FA94}" type="pres">
      <dgm:prSet presAssocID="{B9F21631-737B-4115-B486-0E642735F15E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34404-0D6E-45F6-9BCF-516DB8DB1D34}" srcId="{B12A6DF3-39EF-4F46-BAB2-68EC8B86E206}" destId="{B9F21631-737B-4115-B486-0E642735F15E}" srcOrd="1" destOrd="0" parTransId="{35C65D92-45CB-4412-AAD0-5271D77BE50B}" sibTransId="{13FEE508-02D5-49CA-8362-E4F0A69147F7}"/>
    <dgm:cxn modelId="{E7B259BA-0156-4E09-BA05-5F6CFA47749E}" srcId="{B12A6DF3-39EF-4F46-BAB2-68EC8B86E206}" destId="{0A4237DB-C88B-4E36-8B49-E34F0A1605F6}" srcOrd="0" destOrd="0" parTransId="{C482648D-81D2-40D8-906E-EA48A8FE14AE}" sibTransId="{1A1585F5-6B05-4B9C-9A36-2EA6C68CAE86}"/>
    <dgm:cxn modelId="{F04DD94D-C293-49FA-9BF1-E0F65EA26380}" type="presOf" srcId="{0A4237DB-C88B-4E36-8B49-E34F0A1605F6}" destId="{B9DA607E-432A-4AFB-BB38-72AD35AF36AF}" srcOrd="0" destOrd="0" presId="urn:microsoft.com/office/officeart/2005/8/layout/arrow1"/>
    <dgm:cxn modelId="{118C4343-3F6E-4D90-BEC2-07901AE771E7}" type="presOf" srcId="{B12A6DF3-39EF-4F46-BAB2-68EC8B86E206}" destId="{A4E64A25-9905-4B69-A43A-55FD2DA8088A}" srcOrd="0" destOrd="0" presId="urn:microsoft.com/office/officeart/2005/8/layout/arrow1"/>
    <dgm:cxn modelId="{5F85CF53-172C-4206-B14F-86F076421D62}" type="presOf" srcId="{B9F21631-737B-4115-B486-0E642735F15E}" destId="{E023ACBB-29A9-4B71-9FE9-025CEF30FA94}" srcOrd="0" destOrd="0" presId="urn:microsoft.com/office/officeart/2005/8/layout/arrow1"/>
    <dgm:cxn modelId="{77DC9857-F3BE-49B0-B317-89A1907CF548}" type="presParOf" srcId="{A4E64A25-9905-4B69-A43A-55FD2DA8088A}" destId="{B9DA607E-432A-4AFB-BB38-72AD35AF36AF}" srcOrd="0" destOrd="0" presId="urn:microsoft.com/office/officeart/2005/8/layout/arrow1"/>
    <dgm:cxn modelId="{53E90778-B89A-4DF9-A2DE-F18F53A687F0}" type="presParOf" srcId="{A4E64A25-9905-4B69-A43A-55FD2DA8088A}" destId="{E023ACBB-29A9-4B71-9FE9-025CEF30FA9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9AF64-D4D1-4C53-8566-BAF2BC67E0E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21E19E-B2B2-4370-95D5-0EB81CD23DD8}">
      <dgm:prSet phldrT="[Text]"/>
      <dgm:spPr/>
      <dgm:t>
        <a:bodyPr/>
        <a:lstStyle/>
        <a:p>
          <a:r>
            <a:rPr lang="ar-EG" dirty="0" smtClean="0"/>
            <a:t>دار الفؤاد</a:t>
          </a:r>
          <a:endParaRPr lang="en-US" dirty="0"/>
        </a:p>
      </dgm:t>
    </dgm:pt>
    <dgm:pt modelId="{C33C742B-7539-43DD-9491-D2845E3AB2E5}" type="parTrans" cxnId="{13C9945B-E816-41E1-944C-6BB089804EBD}">
      <dgm:prSet/>
      <dgm:spPr/>
      <dgm:t>
        <a:bodyPr/>
        <a:lstStyle/>
        <a:p>
          <a:endParaRPr lang="en-US"/>
        </a:p>
      </dgm:t>
    </dgm:pt>
    <dgm:pt modelId="{1C3F7F51-A0C9-4722-8AB2-1667A5378231}" type="sibTrans" cxnId="{13C9945B-E816-41E1-944C-6BB089804EBD}">
      <dgm:prSet/>
      <dgm:spPr/>
      <dgm:t>
        <a:bodyPr/>
        <a:lstStyle/>
        <a:p>
          <a:endParaRPr lang="en-US"/>
        </a:p>
      </dgm:t>
    </dgm:pt>
    <dgm:pt modelId="{BE4A0556-F647-4A7B-9D5F-41108B8E27E7}">
      <dgm:prSet phldrT="[Text]"/>
      <dgm:spPr/>
      <dgm:t>
        <a:bodyPr/>
        <a:lstStyle/>
        <a:p>
          <a:r>
            <a:rPr lang="ar-EG" dirty="0" smtClean="0"/>
            <a:t>الدولي للكلى والمسالك</a:t>
          </a:r>
          <a:endParaRPr lang="en-US" dirty="0"/>
        </a:p>
      </dgm:t>
    </dgm:pt>
    <dgm:pt modelId="{7FA691CC-2DC7-4C96-8B54-1141925BD7B9}" type="parTrans" cxnId="{D44D1F47-5F6B-4E85-8FE7-BBD669F1B0AD}">
      <dgm:prSet/>
      <dgm:spPr/>
      <dgm:t>
        <a:bodyPr/>
        <a:lstStyle/>
        <a:p>
          <a:endParaRPr lang="en-US"/>
        </a:p>
      </dgm:t>
    </dgm:pt>
    <dgm:pt modelId="{5BC3069C-C6F0-4E0A-A5FE-90FC04F26940}" type="sibTrans" cxnId="{D44D1F47-5F6B-4E85-8FE7-BBD669F1B0AD}">
      <dgm:prSet/>
      <dgm:spPr/>
      <dgm:t>
        <a:bodyPr/>
        <a:lstStyle/>
        <a:p>
          <a:endParaRPr lang="en-US"/>
        </a:p>
      </dgm:t>
    </dgm:pt>
    <dgm:pt modelId="{7246BB58-0B54-4994-AD8C-F1434B99E27C}">
      <dgm:prSet phldrT="[Text]"/>
      <dgm:spPr/>
      <dgm:t>
        <a:bodyPr/>
        <a:lstStyle/>
        <a:p>
          <a:r>
            <a:rPr lang="ar-EG" dirty="0" err="1" smtClean="0"/>
            <a:t>حسبو</a:t>
          </a:r>
          <a:r>
            <a:rPr lang="ar-EG" dirty="0" smtClean="0"/>
            <a:t> الدولي</a:t>
          </a:r>
        </a:p>
      </dgm:t>
    </dgm:pt>
    <dgm:pt modelId="{AB377E5C-4D92-4D50-A673-184F22273C75}" type="parTrans" cxnId="{FC6B4B8D-4362-433F-8653-EFA096B837CB}">
      <dgm:prSet/>
      <dgm:spPr/>
      <dgm:t>
        <a:bodyPr/>
        <a:lstStyle/>
        <a:p>
          <a:endParaRPr lang="en-US"/>
        </a:p>
      </dgm:t>
    </dgm:pt>
    <dgm:pt modelId="{81B2EC47-DAC6-4FC4-B54F-1FD52061235E}" type="sibTrans" cxnId="{FC6B4B8D-4362-433F-8653-EFA096B837CB}">
      <dgm:prSet/>
      <dgm:spPr/>
      <dgm:t>
        <a:bodyPr/>
        <a:lstStyle/>
        <a:p>
          <a:endParaRPr lang="en-US"/>
        </a:p>
      </dgm:t>
    </dgm:pt>
    <dgm:pt modelId="{7EAE9E8B-184D-476C-B8E2-5EAC9C25C4F1}">
      <dgm:prSet phldrT="[Text]"/>
      <dgm:spPr/>
      <dgm:t>
        <a:bodyPr/>
        <a:lstStyle/>
        <a:p>
          <a:r>
            <a:rPr lang="ar-EG" dirty="0" smtClean="0"/>
            <a:t>الجلاء لعائلات الضباط</a:t>
          </a:r>
          <a:endParaRPr lang="en-US" dirty="0"/>
        </a:p>
      </dgm:t>
    </dgm:pt>
    <dgm:pt modelId="{5B3DF47E-A8E7-49D5-8596-67CCFCF99355}" type="parTrans" cxnId="{2D66D6EE-5542-4B85-A891-B980D0A69CFF}">
      <dgm:prSet/>
      <dgm:spPr/>
      <dgm:t>
        <a:bodyPr/>
        <a:lstStyle/>
        <a:p>
          <a:endParaRPr lang="en-US"/>
        </a:p>
      </dgm:t>
    </dgm:pt>
    <dgm:pt modelId="{F110658E-42E1-4184-97A8-D7B183D01D48}" type="sibTrans" cxnId="{2D66D6EE-5542-4B85-A891-B980D0A69CFF}">
      <dgm:prSet/>
      <dgm:spPr/>
      <dgm:t>
        <a:bodyPr/>
        <a:lstStyle/>
        <a:p>
          <a:endParaRPr lang="en-US"/>
        </a:p>
      </dgm:t>
    </dgm:pt>
    <dgm:pt modelId="{AE846422-56F8-4961-8E41-09AE906C978B}">
      <dgm:prSet phldrT="[Text]"/>
      <dgm:spPr/>
      <dgm:t>
        <a:bodyPr/>
        <a:lstStyle/>
        <a:p>
          <a:r>
            <a:rPr lang="ar-EG" dirty="0" smtClean="0"/>
            <a:t>الكاتب</a:t>
          </a:r>
          <a:endParaRPr lang="en-US" dirty="0"/>
        </a:p>
      </dgm:t>
    </dgm:pt>
    <dgm:pt modelId="{320BDCCB-0530-4BA6-9891-9581C69ED6E6}" type="parTrans" cxnId="{FF900860-E82C-493B-8143-8EB98F11F6AF}">
      <dgm:prSet/>
      <dgm:spPr/>
      <dgm:t>
        <a:bodyPr/>
        <a:lstStyle/>
        <a:p>
          <a:endParaRPr lang="en-US"/>
        </a:p>
      </dgm:t>
    </dgm:pt>
    <dgm:pt modelId="{E945EEB9-E5BB-4011-907E-75DFC2F2F3D2}" type="sibTrans" cxnId="{FF900860-E82C-493B-8143-8EB98F11F6AF}">
      <dgm:prSet/>
      <dgm:spPr/>
      <dgm:t>
        <a:bodyPr/>
        <a:lstStyle/>
        <a:p>
          <a:endParaRPr lang="en-US"/>
        </a:p>
      </dgm:t>
    </dgm:pt>
    <dgm:pt modelId="{63133E30-ED45-41E4-B314-C0EEA1BDD3EE}">
      <dgm:prSet phldrT="[Text]"/>
      <dgm:spPr/>
      <dgm:t>
        <a:bodyPr/>
        <a:lstStyle/>
        <a:p>
          <a:r>
            <a:rPr lang="ar-EG" dirty="0" smtClean="0"/>
            <a:t>القاهرة التخصصي</a:t>
          </a:r>
          <a:endParaRPr lang="en-US" dirty="0"/>
        </a:p>
      </dgm:t>
    </dgm:pt>
    <dgm:pt modelId="{857DF299-1ACB-4B7D-8329-8F2E4E840ACE}" type="parTrans" cxnId="{CB361325-EABD-4053-AAA6-796131460940}">
      <dgm:prSet/>
      <dgm:spPr/>
      <dgm:t>
        <a:bodyPr/>
        <a:lstStyle/>
        <a:p>
          <a:endParaRPr lang="en-US"/>
        </a:p>
      </dgm:t>
    </dgm:pt>
    <dgm:pt modelId="{FA67B9C7-C016-4196-B7EA-95110A5E359B}" type="sibTrans" cxnId="{CB361325-EABD-4053-AAA6-796131460940}">
      <dgm:prSet/>
      <dgm:spPr/>
      <dgm:t>
        <a:bodyPr/>
        <a:lstStyle/>
        <a:p>
          <a:endParaRPr lang="en-US"/>
        </a:p>
      </dgm:t>
    </dgm:pt>
    <dgm:pt modelId="{37DD7243-FF63-4FB2-85EE-DDFD3C69C259}">
      <dgm:prSet phldrT="[Text]"/>
      <dgm:spPr/>
      <dgm:t>
        <a:bodyPr/>
        <a:lstStyle/>
        <a:p>
          <a:r>
            <a:rPr lang="ar-EG" dirty="0" smtClean="0"/>
            <a:t>القصر العيني التعليمي الجديد</a:t>
          </a:r>
          <a:endParaRPr lang="en-US" dirty="0"/>
        </a:p>
      </dgm:t>
    </dgm:pt>
    <dgm:pt modelId="{A31D97FF-A04D-4AAD-90A1-9195A9EC810B}" type="parTrans" cxnId="{164D1B82-B217-4B52-906D-725D15A7E977}">
      <dgm:prSet/>
      <dgm:spPr/>
      <dgm:t>
        <a:bodyPr/>
        <a:lstStyle/>
        <a:p>
          <a:endParaRPr lang="en-US"/>
        </a:p>
      </dgm:t>
    </dgm:pt>
    <dgm:pt modelId="{7B224118-D0DB-4776-9943-FCF4FAF9F296}" type="sibTrans" cxnId="{164D1B82-B217-4B52-906D-725D15A7E977}">
      <dgm:prSet/>
      <dgm:spPr/>
      <dgm:t>
        <a:bodyPr/>
        <a:lstStyle/>
        <a:p>
          <a:endParaRPr lang="en-US"/>
        </a:p>
      </dgm:t>
    </dgm:pt>
    <dgm:pt modelId="{3B39E2C9-2CBB-42CF-8412-7741A9C7D9E2}">
      <dgm:prSet phldrT="[Text]"/>
      <dgm:spPr/>
      <dgm:t>
        <a:bodyPr/>
        <a:lstStyle/>
        <a:p>
          <a:r>
            <a:rPr lang="ar-EG" dirty="0" smtClean="0"/>
            <a:t>الجوي التخصصي</a:t>
          </a:r>
          <a:endParaRPr lang="en-US" dirty="0"/>
        </a:p>
      </dgm:t>
    </dgm:pt>
    <dgm:pt modelId="{D551BB39-4E95-4AF3-B91A-2B64BE6E4551}" type="parTrans" cxnId="{CB0076B0-16BA-4C56-92B2-ECB79107012C}">
      <dgm:prSet/>
      <dgm:spPr/>
      <dgm:t>
        <a:bodyPr/>
        <a:lstStyle/>
        <a:p>
          <a:endParaRPr lang="en-US"/>
        </a:p>
      </dgm:t>
    </dgm:pt>
    <dgm:pt modelId="{633A3C25-E5D1-4AC4-A95E-A30F80A4A4B1}" type="sibTrans" cxnId="{CB0076B0-16BA-4C56-92B2-ECB79107012C}">
      <dgm:prSet/>
      <dgm:spPr/>
      <dgm:t>
        <a:bodyPr/>
        <a:lstStyle/>
        <a:p>
          <a:endParaRPr lang="en-US"/>
        </a:p>
      </dgm:t>
    </dgm:pt>
    <dgm:pt modelId="{908D0255-C7A3-45B3-889E-955035C49628}">
      <dgm:prSet phldrT="[Text]"/>
      <dgm:spPr/>
      <dgm:t>
        <a:bodyPr/>
        <a:lstStyle/>
        <a:p>
          <a:r>
            <a:rPr lang="ar-EG" dirty="0" smtClean="0"/>
            <a:t>مصر الدولي</a:t>
          </a:r>
          <a:endParaRPr lang="en-US" dirty="0"/>
        </a:p>
      </dgm:t>
    </dgm:pt>
    <dgm:pt modelId="{9E150E6F-FC40-45F7-B517-BB9A65722D11}" type="parTrans" cxnId="{A1195696-9A34-4124-BF2B-FCE3121B6821}">
      <dgm:prSet/>
      <dgm:spPr/>
      <dgm:t>
        <a:bodyPr/>
        <a:lstStyle/>
        <a:p>
          <a:endParaRPr lang="en-US"/>
        </a:p>
      </dgm:t>
    </dgm:pt>
    <dgm:pt modelId="{97D7E1F8-90FC-441D-BA73-8CE4763BD8C2}" type="sibTrans" cxnId="{A1195696-9A34-4124-BF2B-FCE3121B6821}">
      <dgm:prSet/>
      <dgm:spPr/>
      <dgm:t>
        <a:bodyPr/>
        <a:lstStyle/>
        <a:p>
          <a:endParaRPr lang="en-US"/>
        </a:p>
      </dgm:t>
    </dgm:pt>
    <dgm:pt modelId="{76ECE783-4FE7-4EF9-9361-5660D4283F21}">
      <dgm:prSet phldrT="[Text]"/>
      <dgm:spPr/>
      <dgm:t>
        <a:bodyPr/>
        <a:lstStyle/>
        <a:p>
          <a:r>
            <a:rPr lang="ar-EG" dirty="0" err="1" smtClean="0"/>
            <a:t>حسبو</a:t>
          </a:r>
          <a:r>
            <a:rPr lang="ar-EG" dirty="0" smtClean="0"/>
            <a:t> </a:t>
          </a:r>
          <a:r>
            <a:rPr lang="ar-EG" dirty="0" err="1" smtClean="0"/>
            <a:t>الدولى</a:t>
          </a:r>
          <a:endParaRPr lang="ar-EG" dirty="0" smtClean="0"/>
        </a:p>
      </dgm:t>
    </dgm:pt>
    <dgm:pt modelId="{7C382DDA-93BD-478A-9498-0BDFE2590F55}" type="parTrans" cxnId="{E332513C-807A-4344-A65E-A5F165574314}">
      <dgm:prSet/>
      <dgm:spPr/>
      <dgm:t>
        <a:bodyPr/>
        <a:lstStyle/>
        <a:p>
          <a:endParaRPr lang="en-US"/>
        </a:p>
      </dgm:t>
    </dgm:pt>
    <dgm:pt modelId="{03EAF43F-F872-4F13-A3BD-38AB515E5A95}" type="sibTrans" cxnId="{E332513C-807A-4344-A65E-A5F165574314}">
      <dgm:prSet/>
      <dgm:spPr/>
      <dgm:t>
        <a:bodyPr/>
        <a:lstStyle/>
        <a:p>
          <a:endParaRPr lang="en-US"/>
        </a:p>
      </dgm:t>
    </dgm:pt>
    <dgm:pt modelId="{488B2521-B9B7-47C9-90BF-E645D05D33D5}">
      <dgm:prSet phldrT="[Text]"/>
      <dgm:spPr/>
      <dgm:t>
        <a:bodyPr/>
        <a:lstStyle/>
        <a:p>
          <a:r>
            <a:rPr lang="ar-EG" dirty="0" smtClean="0"/>
            <a:t>الهلال</a:t>
          </a:r>
        </a:p>
      </dgm:t>
    </dgm:pt>
    <dgm:pt modelId="{6B17D30B-786A-44E6-BB67-918023EB3E66}" type="parTrans" cxnId="{DCB515D1-4010-4BC2-87BA-6E254A20BF35}">
      <dgm:prSet/>
      <dgm:spPr/>
      <dgm:t>
        <a:bodyPr/>
        <a:lstStyle/>
        <a:p>
          <a:endParaRPr lang="en-US"/>
        </a:p>
      </dgm:t>
    </dgm:pt>
    <dgm:pt modelId="{955F88B2-B2DE-44AE-9AC4-3EA5E0965DEF}" type="sibTrans" cxnId="{DCB515D1-4010-4BC2-87BA-6E254A20BF35}">
      <dgm:prSet/>
      <dgm:spPr/>
      <dgm:t>
        <a:bodyPr/>
        <a:lstStyle/>
        <a:p>
          <a:endParaRPr lang="en-US"/>
        </a:p>
      </dgm:t>
    </dgm:pt>
    <dgm:pt modelId="{78B330A8-A06B-441A-836D-817B1993C070}">
      <dgm:prSet phldrT="[Text]"/>
      <dgm:spPr/>
      <dgm:t>
        <a:bodyPr/>
        <a:lstStyle/>
        <a:p>
          <a:r>
            <a:rPr lang="ar-EG" dirty="0" smtClean="0"/>
            <a:t>دار الشفاء</a:t>
          </a:r>
        </a:p>
      </dgm:t>
    </dgm:pt>
    <dgm:pt modelId="{8889D126-DC92-4313-9847-C9BD18ED2023}" type="parTrans" cxnId="{EC5AC677-A1F2-49F9-8C9C-4650A1F6B894}">
      <dgm:prSet/>
      <dgm:spPr/>
      <dgm:t>
        <a:bodyPr/>
        <a:lstStyle/>
        <a:p>
          <a:endParaRPr lang="en-US"/>
        </a:p>
      </dgm:t>
    </dgm:pt>
    <dgm:pt modelId="{F4AF3134-3277-447F-8AC8-5D262E55014D}" type="sibTrans" cxnId="{EC5AC677-A1F2-49F9-8C9C-4650A1F6B894}">
      <dgm:prSet/>
      <dgm:spPr/>
      <dgm:t>
        <a:bodyPr/>
        <a:lstStyle/>
        <a:p>
          <a:endParaRPr lang="en-US"/>
        </a:p>
      </dgm:t>
    </dgm:pt>
    <dgm:pt modelId="{B783FC0F-9110-4045-BCC4-A9C4080C7426}" type="pres">
      <dgm:prSet presAssocID="{C949AF64-D4D1-4C53-8566-BAF2BC67E0E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2AC205B-6193-4485-8FF0-B17D178ACE2C}" type="pres">
      <dgm:prSet presAssocID="{8621E19E-B2B2-4370-95D5-0EB81CD23DD8}" presName="compNode" presStyleCnt="0"/>
      <dgm:spPr/>
    </dgm:pt>
    <dgm:pt modelId="{21EBB0DA-8AE2-44FE-8200-BD30BE3FBE48}" type="pres">
      <dgm:prSet presAssocID="{8621E19E-B2B2-4370-95D5-0EB81CD23DD8}" presName="dummyConnPt" presStyleCnt="0"/>
      <dgm:spPr/>
    </dgm:pt>
    <dgm:pt modelId="{C7BBD4DE-9256-42FE-B0FF-6AF72734661F}" type="pres">
      <dgm:prSet presAssocID="{8621E19E-B2B2-4370-95D5-0EB81CD23DD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D88DC-3608-47AD-B039-D17BA9E84B65}" type="pres">
      <dgm:prSet presAssocID="{1C3F7F51-A0C9-4722-8AB2-1667A5378231}" presName="sibTrans" presStyleLbl="bgSibTrans2D1" presStyleIdx="0" presStyleCnt="11"/>
      <dgm:spPr/>
      <dgm:t>
        <a:bodyPr/>
        <a:lstStyle/>
        <a:p>
          <a:endParaRPr lang="en-US"/>
        </a:p>
      </dgm:t>
    </dgm:pt>
    <dgm:pt modelId="{9687BCB6-9041-4801-B07A-F5CC67FCD942}" type="pres">
      <dgm:prSet presAssocID="{BE4A0556-F647-4A7B-9D5F-41108B8E27E7}" presName="compNode" presStyleCnt="0"/>
      <dgm:spPr/>
    </dgm:pt>
    <dgm:pt modelId="{03584174-E0F3-4C1A-B97C-7A7B50F09661}" type="pres">
      <dgm:prSet presAssocID="{BE4A0556-F647-4A7B-9D5F-41108B8E27E7}" presName="dummyConnPt" presStyleCnt="0"/>
      <dgm:spPr/>
    </dgm:pt>
    <dgm:pt modelId="{3355E6CA-2080-451D-A245-CF34F3C47742}" type="pres">
      <dgm:prSet presAssocID="{BE4A0556-F647-4A7B-9D5F-41108B8E27E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2B470-BDA7-4926-A74A-C5760222485A}" type="pres">
      <dgm:prSet presAssocID="{5BC3069C-C6F0-4E0A-A5FE-90FC04F26940}" presName="sibTrans" presStyleLbl="bgSibTrans2D1" presStyleIdx="1" presStyleCnt="11"/>
      <dgm:spPr/>
      <dgm:t>
        <a:bodyPr/>
        <a:lstStyle/>
        <a:p>
          <a:endParaRPr lang="en-US"/>
        </a:p>
      </dgm:t>
    </dgm:pt>
    <dgm:pt modelId="{263040B8-83EE-432F-B18B-8610C1083ADE}" type="pres">
      <dgm:prSet presAssocID="{7246BB58-0B54-4994-AD8C-F1434B99E27C}" presName="compNode" presStyleCnt="0"/>
      <dgm:spPr/>
    </dgm:pt>
    <dgm:pt modelId="{C1474513-93F4-49C3-88DB-75CD4A4D61EF}" type="pres">
      <dgm:prSet presAssocID="{7246BB58-0B54-4994-AD8C-F1434B99E27C}" presName="dummyConnPt" presStyleCnt="0"/>
      <dgm:spPr/>
    </dgm:pt>
    <dgm:pt modelId="{56F7C606-A00E-4971-A3EF-AF74BEE9D5A1}" type="pres">
      <dgm:prSet presAssocID="{7246BB58-0B54-4994-AD8C-F1434B99E27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F3B97-BE77-405A-8B3A-DECD49D476B0}" type="pres">
      <dgm:prSet presAssocID="{81B2EC47-DAC6-4FC4-B54F-1FD52061235E}" presName="sibTrans" presStyleLbl="bgSibTrans2D1" presStyleIdx="2" presStyleCnt="11"/>
      <dgm:spPr/>
      <dgm:t>
        <a:bodyPr/>
        <a:lstStyle/>
        <a:p>
          <a:endParaRPr lang="en-US"/>
        </a:p>
      </dgm:t>
    </dgm:pt>
    <dgm:pt modelId="{57F2F6E4-C8F2-4307-B858-13CAB9AB3E79}" type="pres">
      <dgm:prSet presAssocID="{7EAE9E8B-184D-476C-B8E2-5EAC9C25C4F1}" presName="compNode" presStyleCnt="0"/>
      <dgm:spPr/>
    </dgm:pt>
    <dgm:pt modelId="{4CEDE9D0-2383-4B60-BBB2-34B47DED5BBE}" type="pres">
      <dgm:prSet presAssocID="{7EAE9E8B-184D-476C-B8E2-5EAC9C25C4F1}" presName="dummyConnPt" presStyleCnt="0"/>
      <dgm:spPr/>
    </dgm:pt>
    <dgm:pt modelId="{ABC407A0-F16F-428A-AF78-FCF2AD33A418}" type="pres">
      <dgm:prSet presAssocID="{7EAE9E8B-184D-476C-B8E2-5EAC9C25C4F1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11EEB-F1A4-49F1-9A87-35A365B5FBA8}" type="pres">
      <dgm:prSet presAssocID="{F110658E-42E1-4184-97A8-D7B183D01D48}" presName="sibTrans" presStyleLbl="bgSibTrans2D1" presStyleIdx="3" presStyleCnt="11"/>
      <dgm:spPr/>
      <dgm:t>
        <a:bodyPr/>
        <a:lstStyle/>
        <a:p>
          <a:endParaRPr lang="en-US"/>
        </a:p>
      </dgm:t>
    </dgm:pt>
    <dgm:pt modelId="{27FFDA22-634E-4049-87F2-586E4FA0AA0B}" type="pres">
      <dgm:prSet presAssocID="{AE846422-56F8-4961-8E41-09AE906C978B}" presName="compNode" presStyleCnt="0"/>
      <dgm:spPr/>
    </dgm:pt>
    <dgm:pt modelId="{E7510D54-AFA1-4ED4-836B-8DF9DFB38195}" type="pres">
      <dgm:prSet presAssocID="{AE846422-56F8-4961-8E41-09AE906C978B}" presName="dummyConnPt" presStyleCnt="0"/>
      <dgm:spPr/>
    </dgm:pt>
    <dgm:pt modelId="{09EA6CE5-0F57-498A-831F-17D019C82E40}" type="pres">
      <dgm:prSet presAssocID="{AE846422-56F8-4961-8E41-09AE906C978B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4BEF3-5026-43A5-9590-CF498A6CA25F}" type="pres">
      <dgm:prSet presAssocID="{E945EEB9-E5BB-4011-907E-75DFC2F2F3D2}" presName="sibTrans" presStyleLbl="bgSibTrans2D1" presStyleIdx="4" presStyleCnt="11"/>
      <dgm:spPr/>
      <dgm:t>
        <a:bodyPr/>
        <a:lstStyle/>
        <a:p>
          <a:endParaRPr lang="en-US"/>
        </a:p>
      </dgm:t>
    </dgm:pt>
    <dgm:pt modelId="{A20B9582-0773-4E77-B082-D0F08ED5AB86}" type="pres">
      <dgm:prSet presAssocID="{63133E30-ED45-41E4-B314-C0EEA1BDD3EE}" presName="compNode" presStyleCnt="0"/>
      <dgm:spPr/>
    </dgm:pt>
    <dgm:pt modelId="{8FC63D52-D1B8-4309-BB8B-ED52555D1590}" type="pres">
      <dgm:prSet presAssocID="{63133E30-ED45-41E4-B314-C0EEA1BDD3EE}" presName="dummyConnPt" presStyleCnt="0"/>
      <dgm:spPr/>
    </dgm:pt>
    <dgm:pt modelId="{5E972408-966A-470B-977E-F8FEBA0FEE88}" type="pres">
      <dgm:prSet presAssocID="{63133E30-ED45-41E4-B314-C0EEA1BDD3EE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E188B-859C-46D3-A127-2E804CA30740}" type="pres">
      <dgm:prSet presAssocID="{FA67B9C7-C016-4196-B7EA-95110A5E359B}" presName="sibTrans" presStyleLbl="bgSibTrans2D1" presStyleIdx="5" presStyleCnt="11"/>
      <dgm:spPr/>
      <dgm:t>
        <a:bodyPr/>
        <a:lstStyle/>
        <a:p>
          <a:endParaRPr lang="en-US"/>
        </a:p>
      </dgm:t>
    </dgm:pt>
    <dgm:pt modelId="{A8FAAFFB-D528-442C-A745-5203F412BB53}" type="pres">
      <dgm:prSet presAssocID="{37DD7243-FF63-4FB2-85EE-DDFD3C69C259}" presName="compNode" presStyleCnt="0"/>
      <dgm:spPr/>
    </dgm:pt>
    <dgm:pt modelId="{95C63622-9B25-45D9-AC97-ED370FC10261}" type="pres">
      <dgm:prSet presAssocID="{37DD7243-FF63-4FB2-85EE-DDFD3C69C259}" presName="dummyConnPt" presStyleCnt="0"/>
      <dgm:spPr/>
    </dgm:pt>
    <dgm:pt modelId="{0FDC508D-4839-4214-A7D9-F99F96D1B4F2}" type="pres">
      <dgm:prSet presAssocID="{37DD7243-FF63-4FB2-85EE-DDFD3C69C259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FB1AC-6414-4BD7-8F7B-18D3269D2145}" type="pres">
      <dgm:prSet presAssocID="{7B224118-D0DB-4776-9943-FCF4FAF9F296}" presName="sibTrans" presStyleLbl="bgSibTrans2D1" presStyleIdx="6" presStyleCnt="11"/>
      <dgm:spPr/>
      <dgm:t>
        <a:bodyPr/>
        <a:lstStyle/>
        <a:p>
          <a:endParaRPr lang="en-US"/>
        </a:p>
      </dgm:t>
    </dgm:pt>
    <dgm:pt modelId="{554C5CA8-E98D-46D9-9920-FA087597BAD7}" type="pres">
      <dgm:prSet presAssocID="{3B39E2C9-2CBB-42CF-8412-7741A9C7D9E2}" presName="compNode" presStyleCnt="0"/>
      <dgm:spPr/>
    </dgm:pt>
    <dgm:pt modelId="{AC7F6A63-714A-4253-91AF-A49D8052E4BA}" type="pres">
      <dgm:prSet presAssocID="{3B39E2C9-2CBB-42CF-8412-7741A9C7D9E2}" presName="dummyConnPt" presStyleCnt="0"/>
      <dgm:spPr/>
    </dgm:pt>
    <dgm:pt modelId="{B23452E4-9A9C-4E6D-9667-816B41B831B1}" type="pres">
      <dgm:prSet presAssocID="{3B39E2C9-2CBB-42CF-8412-7741A9C7D9E2}" presName="node" presStyleLbl="node1" presStyleIdx="7" presStyleCnt="12" custLinFactNeighborX="-677" custLinFactNeighborY="-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33FE7-22C8-45F3-AFDC-EFA9DF4D0772}" type="pres">
      <dgm:prSet presAssocID="{633A3C25-E5D1-4AC4-A95E-A30F80A4A4B1}" presName="sibTrans" presStyleLbl="bgSibTrans2D1" presStyleIdx="7" presStyleCnt="11"/>
      <dgm:spPr/>
      <dgm:t>
        <a:bodyPr/>
        <a:lstStyle/>
        <a:p>
          <a:endParaRPr lang="en-US"/>
        </a:p>
      </dgm:t>
    </dgm:pt>
    <dgm:pt modelId="{23DF2DD7-5D11-4EB2-B434-863D4CB9D214}" type="pres">
      <dgm:prSet presAssocID="{908D0255-C7A3-45B3-889E-955035C49628}" presName="compNode" presStyleCnt="0"/>
      <dgm:spPr/>
    </dgm:pt>
    <dgm:pt modelId="{659A83A0-1B86-412D-97CC-9F73AFF115F5}" type="pres">
      <dgm:prSet presAssocID="{908D0255-C7A3-45B3-889E-955035C49628}" presName="dummyConnPt" presStyleCnt="0"/>
      <dgm:spPr/>
    </dgm:pt>
    <dgm:pt modelId="{BDF94B4B-816F-4509-9EE0-15D9183CAC40}" type="pres">
      <dgm:prSet presAssocID="{908D0255-C7A3-45B3-889E-955035C49628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11882-5A56-4451-8F05-F35714FE074C}" type="pres">
      <dgm:prSet presAssocID="{97D7E1F8-90FC-441D-BA73-8CE4763BD8C2}" presName="sibTrans" presStyleLbl="bgSibTrans2D1" presStyleIdx="8" presStyleCnt="11"/>
      <dgm:spPr/>
      <dgm:t>
        <a:bodyPr/>
        <a:lstStyle/>
        <a:p>
          <a:endParaRPr lang="en-US"/>
        </a:p>
      </dgm:t>
    </dgm:pt>
    <dgm:pt modelId="{2CDFF9CE-047C-4AA8-BE9C-C23E627BD963}" type="pres">
      <dgm:prSet presAssocID="{76ECE783-4FE7-4EF9-9361-5660D4283F21}" presName="compNode" presStyleCnt="0"/>
      <dgm:spPr/>
    </dgm:pt>
    <dgm:pt modelId="{C27C78F0-186E-4564-AA35-DD6A0ABCC99A}" type="pres">
      <dgm:prSet presAssocID="{76ECE783-4FE7-4EF9-9361-5660D4283F21}" presName="dummyConnPt" presStyleCnt="0"/>
      <dgm:spPr/>
    </dgm:pt>
    <dgm:pt modelId="{88E2F46A-C86F-42C3-9EB0-27E34F032E00}" type="pres">
      <dgm:prSet presAssocID="{76ECE783-4FE7-4EF9-9361-5660D4283F21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98258-F6EF-4CB8-ABFF-F435D3F0FA20}" type="pres">
      <dgm:prSet presAssocID="{03EAF43F-F872-4F13-A3BD-38AB515E5A95}" presName="sibTrans" presStyleLbl="bgSibTrans2D1" presStyleIdx="9" presStyleCnt="11"/>
      <dgm:spPr/>
      <dgm:t>
        <a:bodyPr/>
        <a:lstStyle/>
        <a:p>
          <a:endParaRPr lang="en-US"/>
        </a:p>
      </dgm:t>
    </dgm:pt>
    <dgm:pt modelId="{17A08D5C-5714-4B2B-AF75-331947E0F2A8}" type="pres">
      <dgm:prSet presAssocID="{488B2521-B9B7-47C9-90BF-E645D05D33D5}" presName="compNode" presStyleCnt="0"/>
      <dgm:spPr/>
    </dgm:pt>
    <dgm:pt modelId="{9EC055AF-6966-4006-B1A2-D2A11075AB7A}" type="pres">
      <dgm:prSet presAssocID="{488B2521-B9B7-47C9-90BF-E645D05D33D5}" presName="dummyConnPt" presStyleCnt="0"/>
      <dgm:spPr/>
    </dgm:pt>
    <dgm:pt modelId="{B6575673-8AB5-4EE0-AD40-63BD667A8E19}" type="pres">
      <dgm:prSet presAssocID="{488B2521-B9B7-47C9-90BF-E645D05D33D5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D9E22-BD95-4805-A1E8-1A2241DC6C38}" type="pres">
      <dgm:prSet presAssocID="{955F88B2-B2DE-44AE-9AC4-3EA5E0965DEF}" presName="sibTrans" presStyleLbl="bgSibTrans2D1" presStyleIdx="10" presStyleCnt="11"/>
      <dgm:spPr/>
      <dgm:t>
        <a:bodyPr/>
        <a:lstStyle/>
        <a:p>
          <a:endParaRPr lang="en-US"/>
        </a:p>
      </dgm:t>
    </dgm:pt>
    <dgm:pt modelId="{6F083FCB-0B17-44E3-AF3D-164709F260C7}" type="pres">
      <dgm:prSet presAssocID="{78B330A8-A06B-441A-836D-817B1993C070}" presName="compNode" presStyleCnt="0"/>
      <dgm:spPr/>
    </dgm:pt>
    <dgm:pt modelId="{B2366DA7-4016-43A9-986C-785D81EDCA23}" type="pres">
      <dgm:prSet presAssocID="{78B330A8-A06B-441A-836D-817B1993C070}" presName="dummyConnPt" presStyleCnt="0"/>
      <dgm:spPr/>
    </dgm:pt>
    <dgm:pt modelId="{37057F36-CCFE-434C-9034-C23FB994DCEE}" type="pres">
      <dgm:prSet presAssocID="{78B330A8-A06B-441A-836D-817B1993C070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5B1BB-52EE-438D-A133-3A722F04FC72}" type="presOf" srcId="{63133E30-ED45-41E4-B314-C0EEA1BDD3EE}" destId="{5E972408-966A-470B-977E-F8FEBA0FEE88}" srcOrd="0" destOrd="0" presId="urn:microsoft.com/office/officeart/2005/8/layout/bProcess4"/>
    <dgm:cxn modelId="{E332513C-807A-4344-A65E-A5F165574314}" srcId="{C949AF64-D4D1-4C53-8566-BAF2BC67E0E8}" destId="{76ECE783-4FE7-4EF9-9361-5660D4283F21}" srcOrd="9" destOrd="0" parTransId="{7C382DDA-93BD-478A-9498-0BDFE2590F55}" sibTransId="{03EAF43F-F872-4F13-A3BD-38AB515E5A95}"/>
    <dgm:cxn modelId="{828342EB-FD7D-42AE-A7BD-FD5091A79F46}" type="presOf" srcId="{955F88B2-B2DE-44AE-9AC4-3EA5E0965DEF}" destId="{4DFD9E22-BD95-4805-A1E8-1A2241DC6C38}" srcOrd="0" destOrd="0" presId="urn:microsoft.com/office/officeart/2005/8/layout/bProcess4"/>
    <dgm:cxn modelId="{24F660EC-AB02-4A17-929F-C979D8E98CE4}" type="presOf" srcId="{633A3C25-E5D1-4AC4-A95E-A30F80A4A4B1}" destId="{71733FE7-22C8-45F3-AFDC-EFA9DF4D0772}" srcOrd="0" destOrd="0" presId="urn:microsoft.com/office/officeart/2005/8/layout/bProcess4"/>
    <dgm:cxn modelId="{D0A91E56-BCD6-45A5-9179-F5DEFE3B9E0D}" type="presOf" srcId="{7EAE9E8B-184D-476C-B8E2-5EAC9C25C4F1}" destId="{ABC407A0-F16F-428A-AF78-FCF2AD33A418}" srcOrd="0" destOrd="0" presId="urn:microsoft.com/office/officeart/2005/8/layout/bProcess4"/>
    <dgm:cxn modelId="{3692772B-ACFC-4C58-848B-C823A9A3C657}" type="presOf" srcId="{FA67B9C7-C016-4196-B7EA-95110A5E359B}" destId="{6BDE188B-859C-46D3-A127-2E804CA30740}" srcOrd="0" destOrd="0" presId="urn:microsoft.com/office/officeart/2005/8/layout/bProcess4"/>
    <dgm:cxn modelId="{164D1B82-B217-4B52-906D-725D15A7E977}" srcId="{C949AF64-D4D1-4C53-8566-BAF2BC67E0E8}" destId="{37DD7243-FF63-4FB2-85EE-DDFD3C69C259}" srcOrd="6" destOrd="0" parTransId="{A31D97FF-A04D-4AAD-90A1-9195A9EC810B}" sibTransId="{7B224118-D0DB-4776-9943-FCF4FAF9F296}"/>
    <dgm:cxn modelId="{2D66D6EE-5542-4B85-A891-B980D0A69CFF}" srcId="{C949AF64-D4D1-4C53-8566-BAF2BC67E0E8}" destId="{7EAE9E8B-184D-476C-B8E2-5EAC9C25C4F1}" srcOrd="3" destOrd="0" parTransId="{5B3DF47E-A8E7-49D5-8596-67CCFCF99355}" sibTransId="{F110658E-42E1-4184-97A8-D7B183D01D48}"/>
    <dgm:cxn modelId="{98230987-8914-4218-97E8-F8E52E531647}" type="presOf" srcId="{C949AF64-D4D1-4C53-8566-BAF2BC67E0E8}" destId="{B783FC0F-9110-4045-BCC4-A9C4080C7426}" srcOrd="0" destOrd="0" presId="urn:microsoft.com/office/officeart/2005/8/layout/bProcess4"/>
    <dgm:cxn modelId="{5DC72FCE-3B68-45F7-A69D-40E236C621D3}" type="presOf" srcId="{97D7E1F8-90FC-441D-BA73-8CE4763BD8C2}" destId="{50411882-5A56-4451-8F05-F35714FE074C}" srcOrd="0" destOrd="0" presId="urn:microsoft.com/office/officeart/2005/8/layout/bProcess4"/>
    <dgm:cxn modelId="{147AA9A1-FAE9-4B68-A8DE-4AA31843CF17}" type="presOf" srcId="{1C3F7F51-A0C9-4722-8AB2-1667A5378231}" destId="{913D88DC-3608-47AD-B039-D17BA9E84B65}" srcOrd="0" destOrd="0" presId="urn:microsoft.com/office/officeart/2005/8/layout/bProcess4"/>
    <dgm:cxn modelId="{FC6B4B8D-4362-433F-8653-EFA096B837CB}" srcId="{C949AF64-D4D1-4C53-8566-BAF2BC67E0E8}" destId="{7246BB58-0B54-4994-AD8C-F1434B99E27C}" srcOrd="2" destOrd="0" parTransId="{AB377E5C-4D92-4D50-A673-184F22273C75}" sibTransId="{81B2EC47-DAC6-4FC4-B54F-1FD52061235E}"/>
    <dgm:cxn modelId="{F7D506D0-B83C-4D38-A671-D941CF291F55}" type="presOf" srcId="{76ECE783-4FE7-4EF9-9361-5660D4283F21}" destId="{88E2F46A-C86F-42C3-9EB0-27E34F032E00}" srcOrd="0" destOrd="0" presId="urn:microsoft.com/office/officeart/2005/8/layout/bProcess4"/>
    <dgm:cxn modelId="{8EC73C50-74FB-49DC-97E8-AC0449641F35}" type="presOf" srcId="{488B2521-B9B7-47C9-90BF-E645D05D33D5}" destId="{B6575673-8AB5-4EE0-AD40-63BD667A8E19}" srcOrd="0" destOrd="0" presId="urn:microsoft.com/office/officeart/2005/8/layout/bProcess4"/>
    <dgm:cxn modelId="{33E77D77-05AD-40D7-8DFB-6840AEE7C875}" type="presOf" srcId="{AE846422-56F8-4961-8E41-09AE906C978B}" destId="{09EA6CE5-0F57-498A-831F-17D019C82E40}" srcOrd="0" destOrd="0" presId="urn:microsoft.com/office/officeart/2005/8/layout/bProcess4"/>
    <dgm:cxn modelId="{B39ECCD1-6D11-4A7B-813E-9DF0F33EC842}" type="presOf" srcId="{8621E19E-B2B2-4370-95D5-0EB81CD23DD8}" destId="{C7BBD4DE-9256-42FE-B0FF-6AF72734661F}" srcOrd="0" destOrd="0" presId="urn:microsoft.com/office/officeart/2005/8/layout/bProcess4"/>
    <dgm:cxn modelId="{D44D1F47-5F6B-4E85-8FE7-BBD669F1B0AD}" srcId="{C949AF64-D4D1-4C53-8566-BAF2BC67E0E8}" destId="{BE4A0556-F647-4A7B-9D5F-41108B8E27E7}" srcOrd="1" destOrd="0" parTransId="{7FA691CC-2DC7-4C96-8B54-1141925BD7B9}" sibTransId="{5BC3069C-C6F0-4E0A-A5FE-90FC04F26940}"/>
    <dgm:cxn modelId="{0EF60F19-B4ED-4054-8920-F1D2A865214C}" type="presOf" srcId="{7B224118-D0DB-4776-9943-FCF4FAF9F296}" destId="{56AFB1AC-6414-4BD7-8F7B-18D3269D2145}" srcOrd="0" destOrd="0" presId="urn:microsoft.com/office/officeart/2005/8/layout/bProcess4"/>
    <dgm:cxn modelId="{CB0076B0-16BA-4C56-92B2-ECB79107012C}" srcId="{C949AF64-D4D1-4C53-8566-BAF2BC67E0E8}" destId="{3B39E2C9-2CBB-42CF-8412-7741A9C7D9E2}" srcOrd="7" destOrd="0" parTransId="{D551BB39-4E95-4AF3-B91A-2B64BE6E4551}" sibTransId="{633A3C25-E5D1-4AC4-A95E-A30F80A4A4B1}"/>
    <dgm:cxn modelId="{13C9945B-E816-41E1-944C-6BB089804EBD}" srcId="{C949AF64-D4D1-4C53-8566-BAF2BC67E0E8}" destId="{8621E19E-B2B2-4370-95D5-0EB81CD23DD8}" srcOrd="0" destOrd="0" parTransId="{C33C742B-7539-43DD-9491-D2845E3AB2E5}" sibTransId="{1C3F7F51-A0C9-4722-8AB2-1667A5378231}"/>
    <dgm:cxn modelId="{64783AF6-BA82-4382-A8AF-5981D5B7D30D}" type="presOf" srcId="{03EAF43F-F872-4F13-A3BD-38AB515E5A95}" destId="{21698258-F6EF-4CB8-ABFF-F435D3F0FA20}" srcOrd="0" destOrd="0" presId="urn:microsoft.com/office/officeart/2005/8/layout/bProcess4"/>
    <dgm:cxn modelId="{A1195696-9A34-4124-BF2B-FCE3121B6821}" srcId="{C949AF64-D4D1-4C53-8566-BAF2BC67E0E8}" destId="{908D0255-C7A3-45B3-889E-955035C49628}" srcOrd="8" destOrd="0" parTransId="{9E150E6F-FC40-45F7-B517-BB9A65722D11}" sibTransId="{97D7E1F8-90FC-441D-BA73-8CE4763BD8C2}"/>
    <dgm:cxn modelId="{CB361325-EABD-4053-AAA6-796131460940}" srcId="{C949AF64-D4D1-4C53-8566-BAF2BC67E0E8}" destId="{63133E30-ED45-41E4-B314-C0EEA1BDD3EE}" srcOrd="5" destOrd="0" parTransId="{857DF299-1ACB-4B7D-8329-8F2E4E840ACE}" sibTransId="{FA67B9C7-C016-4196-B7EA-95110A5E359B}"/>
    <dgm:cxn modelId="{D3D43C81-05CB-4702-82E6-5910B53049FD}" type="presOf" srcId="{81B2EC47-DAC6-4FC4-B54F-1FD52061235E}" destId="{C07F3B97-BE77-405A-8B3A-DECD49D476B0}" srcOrd="0" destOrd="0" presId="urn:microsoft.com/office/officeart/2005/8/layout/bProcess4"/>
    <dgm:cxn modelId="{E0A3DA4B-6CC7-4FB4-B695-64DDF741E0A9}" type="presOf" srcId="{5BC3069C-C6F0-4E0A-A5FE-90FC04F26940}" destId="{C2E2B470-BDA7-4926-A74A-C5760222485A}" srcOrd="0" destOrd="0" presId="urn:microsoft.com/office/officeart/2005/8/layout/bProcess4"/>
    <dgm:cxn modelId="{32A34E82-BED1-4589-AF5E-2F446EB705F1}" type="presOf" srcId="{78B330A8-A06B-441A-836D-817B1993C070}" destId="{37057F36-CCFE-434C-9034-C23FB994DCEE}" srcOrd="0" destOrd="0" presId="urn:microsoft.com/office/officeart/2005/8/layout/bProcess4"/>
    <dgm:cxn modelId="{EC5AC677-A1F2-49F9-8C9C-4650A1F6B894}" srcId="{C949AF64-D4D1-4C53-8566-BAF2BC67E0E8}" destId="{78B330A8-A06B-441A-836D-817B1993C070}" srcOrd="11" destOrd="0" parTransId="{8889D126-DC92-4313-9847-C9BD18ED2023}" sibTransId="{F4AF3134-3277-447F-8AC8-5D262E55014D}"/>
    <dgm:cxn modelId="{DCB515D1-4010-4BC2-87BA-6E254A20BF35}" srcId="{C949AF64-D4D1-4C53-8566-BAF2BC67E0E8}" destId="{488B2521-B9B7-47C9-90BF-E645D05D33D5}" srcOrd="10" destOrd="0" parTransId="{6B17D30B-786A-44E6-BB67-918023EB3E66}" sibTransId="{955F88B2-B2DE-44AE-9AC4-3EA5E0965DEF}"/>
    <dgm:cxn modelId="{40A40556-B494-4871-B57B-61A64B208D49}" type="presOf" srcId="{7246BB58-0B54-4994-AD8C-F1434B99E27C}" destId="{56F7C606-A00E-4971-A3EF-AF74BEE9D5A1}" srcOrd="0" destOrd="0" presId="urn:microsoft.com/office/officeart/2005/8/layout/bProcess4"/>
    <dgm:cxn modelId="{527539CC-2D4A-4739-A9AD-8E872EBD2C8B}" type="presOf" srcId="{908D0255-C7A3-45B3-889E-955035C49628}" destId="{BDF94B4B-816F-4509-9EE0-15D9183CAC40}" srcOrd="0" destOrd="0" presId="urn:microsoft.com/office/officeart/2005/8/layout/bProcess4"/>
    <dgm:cxn modelId="{CC6A5434-E348-4B3B-9BBE-D0F5EC247038}" type="presOf" srcId="{3B39E2C9-2CBB-42CF-8412-7741A9C7D9E2}" destId="{B23452E4-9A9C-4E6D-9667-816B41B831B1}" srcOrd="0" destOrd="0" presId="urn:microsoft.com/office/officeart/2005/8/layout/bProcess4"/>
    <dgm:cxn modelId="{D9CE1D0F-65C8-42D4-9E29-87A53A1E1194}" type="presOf" srcId="{E945EEB9-E5BB-4011-907E-75DFC2F2F3D2}" destId="{0B34BEF3-5026-43A5-9590-CF498A6CA25F}" srcOrd="0" destOrd="0" presId="urn:microsoft.com/office/officeart/2005/8/layout/bProcess4"/>
    <dgm:cxn modelId="{FF900860-E82C-493B-8143-8EB98F11F6AF}" srcId="{C949AF64-D4D1-4C53-8566-BAF2BC67E0E8}" destId="{AE846422-56F8-4961-8E41-09AE906C978B}" srcOrd="4" destOrd="0" parTransId="{320BDCCB-0530-4BA6-9891-9581C69ED6E6}" sibTransId="{E945EEB9-E5BB-4011-907E-75DFC2F2F3D2}"/>
    <dgm:cxn modelId="{84C3BAC4-85FC-4FA7-B270-505B528FCBEB}" type="presOf" srcId="{BE4A0556-F647-4A7B-9D5F-41108B8E27E7}" destId="{3355E6CA-2080-451D-A245-CF34F3C47742}" srcOrd="0" destOrd="0" presId="urn:microsoft.com/office/officeart/2005/8/layout/bProcess4"/>
    <dgm:cxn modelId="{2894670B-CDB6-4151-85BA-9E7249DBD3F2}" type="presOf" srcId="{37DD7243-FF63-4FB2-85EE-DDFD3C69C259}" destId="{0FDC508D-4839-4214-A7D9-F99F96D1B4F2}" srcOrd="0" destOrd="0" presId="urn:microsoft.com/office/officeart/2005/8/layout/bProcess4"/>
    <dgm:cxn modelId="{CCDBC0F6-4FA5-4C52-8B2C-F579637E61FD}" type="presOf" srcId="{F110658E-42E1-4184-97A8-D7B183D01D48}" destId="{5CF11EEB-F1A4-49F1-9A87-35A365B5FBA8}" srcOrd="0" destOrd="0" presId="urn:microsoft.com/office/officeart/2005/8/layout/bProcess4"/>
    <dgm:cxn modelId="{74AB0FEC-6C5D-4C13-A42F-660350BBD719}" type="presParOf" srcId="{B783FC0F-9110-4045-BCC4-A9C4080C7426}" destId="{22AC205B-6193-4485-8FF0-B17D178ACE2C}" srcOrd="0" destOrd="0" presId="urn:microsoft.com/office/officeart/2005/8/layout/bProcess4"/>
    <dgm:cxn modelId="{FA8B613E-80F4-4A2A-8330-BD1FBAEE90E3}" type="presParOf" srcId="{22AC205B-6193-4485-8FF0-B17D178ACE2C}" destId="{21EBB0DA-8AE2-44FE-8200-BD30BE3FBE48}" srcOrd="0" destOrd="0" presId="urn:microsoft.com/office/officeart/2005/8/layout/bProcess4"/>
    <dgm:cxn modelId="{32F37455-B77E-43D0-A928-082E05F9D477}" type="presParOf" srcId="{22AC205B-6193-4485-8FF0-B17D178ACE2C}" destId="{C7BBD4DE-9256-42FE-B0FF-6AF72734661F}" srcOrd="1" destOrd="0" presId="urn:microsoft.com/office/officeart/2005/8/layout/bProcess4"/>
    <dgm:cxn modelId="{D4E97A9B-9570-4B87-A5C5-C54202D136B9}" type="presParOf" srcId="{B783FC0F-9110-4045-BCC4-A9C4080C7426}" destId="{913D88DC-3608-47AD-B039-D17BA9E84B65}" srcOrd="1" destOrd="0" presId="urn:microsoft.com/office/officeart/2005/8/layout/bProcess4"/>
    <dgm:cxn modelId="{DB906473-192C-43D5-83AE-D8DD51AE48A2}" type="presParOf" srcId="{B783FC0F-9110-4045-BCC4-A9C4080C7426}" destId="{9687BCB6-9041-4801-B07A-F5CC67FCD942}" srcOrd="2" destOrd="0" presId="urn:microsoft.com/office/officeart/2005/8/layout/bProcess4"/>
    <dgm:cxn modelId="{D0414B4B-A5E9-47D9-8C45-A0506A337792}" type="presParOf" srcId="{9687BCB6-9041-4801-B07A-F5CC67FCD942}" destId="{03584174-E0F3-4C1A-B97C-7A7B50F09661}" srcOrd="0" destOrd="0" presId="urn:microsoft.com/office/officeart/2005/8/layout/bProcess4"/>
    <dgm:cxn modelId="{696CF776-0785-4957-BF98-23F50ECF8E4E}" type="presParOf" srcId="{9687BCB6-9041-4801-B07A-F5CC67FCD942}" destId="{3355E6CA-2080-451D-A245-CF34F3C47742}" srcOrd="1" destOrd="0" presId="urn:microsoft.com/office/officeart/2005/8/layout/bProcess4"/>
    <dgm:cxn modelId="{CF75CDEC-BA4A-4E00-A991-D9B8A193DA14}" type="presParOf" srcId="{B783FC0F-9110-4045-BCC4-A9C4080C7426}" destId="{C2E2B470-BDA7-4926-A74A-C5760222485A}" srcOrd="3" destOrd="0" presId="urn:microsoft.com/office/officeart/2005/8/layout/bProcess4"/>
    <dgm:cxn modelId="{452579C9-5401-4495-83CF-F57EEE692D08}" type="presParOf" srcId="{B783FC0F-9110-4045-BCC4-A9C4080C7426}" destId="{263040B8-83EE-432F-B18B-8610C1083ADE}" srcOrd="4" destOrd="0" presId="urn:microsoft.com/office/officeart/2005/8/layout/bProcess4"/>
    <dgm:cxn modelId="{3C5ACB3D-6979-4B14-8519-0A8D51227F32}" type="presParOf" srcId="{263040B8-83EE-432F-B18B-8610C1083ADE}" destId="{C1474513-93F4-49C3-88DB-75CD4A4D61EF}" srcOrd="0" destOrd="0" presId="urn:microsoft.com/office/officeart/2005/8/layout/bProcess4"/>
    <dgm:cxn modelId="{D88B9C8E-E935-47F2-8322-C8E31C18F197}" type="presParOf" srcId="{263040B8-83EE-432F-B18B-8610C1083ADE}" destId="{56F7C606-A00E-4971-A3EF-AF74BEE9D5A1}" srcOrd="1" destOrd="0" presId="urn:microsoft.com/office/officeart/2005/8/layout/bProcess4"/>
    <dgm:cxn modelId="{7705081B-3CED-4333-BA95-75AE536B0500}" type="presParOf" srcId="{B783FC0F-9110-4045-BCC4-A9C4080C7426}" destId="{C07F3B97-BE77-405A-8B3A-DECD49D476B0}" srcOrd="5" destOrd="0" presId="urn:microsoft.com/office/officeart/2005/8/layout/bProcess4"/>
    <dgm:cxn modelId="{56D20A2E-8D5F-46B7-8142-46857C3361CB}" type="presParOf" srcId="{B783FC0F-9110-4045-BCC4-A9C4080C7426}" destId="{57F2F6E4-C8F2-4307-B858-13CAB9AB3E79}" srcOrd="6" destOrd="0" presId="urn:microsoft.com/office/officeart/2005/8/layout/bProcess4"/>
    <dgm:cxn modelId="{94210EFA-B274-481F-B321-C24D69A38D48}" type="presParOf" srcId="{57F2F6E4-C8F2-4307-B858-13CAB9AB3E79}" destId="{4CEDE9D0-2383-4B60-BBB2-34B47DED5BBE}" srcOrd="0" destOrd="0" presId="urn:microsoft.com/office/officeart/2005/8/layout/bProcess4"/>
    <dgm:cxn modelId="{098FB0E1-95F9-4BD9-A779-9049CCD77D04}" type="presParOf" srcId="{57F2F6E4-C8F2-4307-B858-13CAB9AB3E79}" destId="{ABC407A0-F16F-428A-AF78-FCF2AD33A418}" srcOrd="1" destOrd="0" presId="urn:microsoft.com/office/officeart/2005/8/layout/bProcess4"/>
    <dgm:cxn modelId="{93C549F8-7E8A-442A-B376-37579F483ED9}" type="presParOf" srcId="{B783FC0F-9110-4045-BCC4-A9C4080C7426}" destId="{5CF11EEB-F1A4-49F1-9A87-35A365B5FBA8}" srcOrd="7" destOrd="0" presId="urn:microsoft.com/office/officeart/2005/8/layout/bProcess4"/>
    <dgm:cxn modelId="{D100AFF7-335C-44F7-A323-243CE0D4F2A7}" type="presParOf" srcId="{B783FC0F-9110-4045-BCC4-A9C4080C7426}" destId="{27FFDA22-634E-4049-87F2-586E4FA0AA0B}" srcOrd="8" destOrd="0" presId="urn:microsoft.com/office/officeart/2005/8/layout/bProcess4"/>
    <dgm:cxn modelId="{580CDA55-21DB-4F34-9840-336375B3CD4A}" type="presParOf" srcId="{27FFDA22-634E-4049-87F2-586E4FA0AA0B}" destId="{E7510D54-AFA1-4ED4-836B-8DF9DFB38195}" srcOrd="0" destOrd="0" presId="urn:microsoft.com/office/officeart/2005/8/layout/bProcess4"/>
    <dgm:cxn modelId="{E534C955-988A-4850-8627-0886DAC0ECE4}" type="presParOf" srcId="{27FFDA22-634E-4049-87F2-586E4FA0AA0B}" destId="{09EA6CE5-0F57-498A-831F-17D019C82E40}" srcOrd="1" destOrd="0" presId="urn:microsoft.com/office/officeart/2005/8/layout/bProcess4"/>
    <dgm:cxn modelId="{182BF350-7141-4108-8FD3-C1CD31E5A089}" type="presParOf" srcId="{B783FC0F-9110-4045-BCC4-A9C4080C7426}" destId="{0B34BEF3-5026-43A5-9590-CF498A6CA25F}" srcOrd="9" destOrd="0" presId="urn:microsoft.com/office/officeart/2005/8/layout/bProcess4"/>
    <dgm:cxn modelId="{51454261-C859-4F00-9183-429C185B22B8}" type="presParOf" srcId="{B783FC0F-9110-4045-BCC4-A9C4080C7426}" destId="{A20B9582-0773-4E77-B082-D0F08ED5AB86}" srcOrd="10" destOrd="0" presId="urn:microsoft.com/office/officeart/2005/8/layout/bProcess4"/>
    <dgm:cxn modelId="{0E1FF91C-9BE6-4D62-B3EE-4D4C300DECB3}" type="presParOf" srcId="{A20B9582-0773-4E77-B082-D0F08ED5AB86}" destId="{8FC63D52-D1B8-4309-BB8B-ED52555D1590}" srcOrd="0" destOrd="0" presId="urn:microsoft.com/office/officeart/2005/8/layout/bProcess4"/>
    <dgm:cxn modelId="{1FD355DD-C4BE-4637-9770-A388CD15572E}" type="presParOf" srcId="{A20B9582-0773-4E77-B082-D0F08ED5AB86}" destId="{5E972408-966A-470B-977E-F8FEBA0FEE88}" srcOrd="1" destOrd="0" presId="urn:microsoft.com/office/officeart/2005/8/layout/bProcess4"/>
    <dgm:cxn modelId="{0D012F90-4D26-458D-A1EC-D608C6E7E1FE}" type="presParOf" srcId="{B783FC0F-9110-4045-BCC4-A9C4080C7426}" destId="{6BDE188B-859C-46D3-A127-2E804CA30740}" srcOrd="11" destOrd="0" presId="urn:microsoft.com/office/officeart/2005/8/layout/bProcess4"/>
    <dgm:cxn modelId="{D9FDD8B6-8D42-4BAC-B92F-00743AB9E778}" type="presParOf" srcId="{B783FC0F-9110-4045-BCC4-A9C4080C7426}" destId="{A8FAAFFB-D528-442C-A745-5203F412BB53}" srcOrd="12" destOrd="0" presId="urn:microsoft.com/office/officeart/2005/8/layout/bProcess4"/>
    <dgm:cxn modelId="{5FBAC700-63A2-4B00-B668-4CD9A4525441}" type="presParOf" srcId="{A8FAAFFB-D528-442C-A745-5203F412BB53}" destId="{95C63622-9B25-45D9-AC97-ED370FC10261}" srcOrd="0" destOrd="0" presId="urn:microsoft.com/office/officeart/2005/8/layout/bProcess4"/>
    <dgm:cxn modelId="{D2DC317E-322C-4076-9422-DB7FD09C0A60}" type="presParOf" srcId="{A8FAAFFB-D528-442C-A745-5203F412BB53}" destId="{0FDC508D-4839-4214-A7D9-F99F96D1B4F2}" srcOrd="1" destOrd="0" presId="urn:microsoft.com/office/officeart/2005/8/layout/bProcess4"/>
    <dgm:cxn modelId="{476E239C-54EC-42EF-9DE1-E77FB5415F72}" type="presParOf" srcId="{B783FC0F-9110-4045-BCC4-A9C4080C7426}" destId="{56AFB1AC-6414-4BD7-8F7B-18D3269D2145}" srcOrd="13" destOrd="0" presId="urn:microsoft.com/office/officeart/2005/8/layout/bProcess4"/>
    <dgm:cxn modelId="{DEFC7E7D-402A-4106-90F1-C18934B0C169}" type="presParOf" srcId="{B783FC0F-9110-4045-BCC4-A9C4080C7426}" destId="{554C5CA8-E98D-46D9-9920-FA087597BAD7}" srcOrd="14" destOrd="0" presId="urn:microsoft.com/office/officeart/2005/8/layout/bProcess4"/>
    <dgm:cxn modelId="{86FEDE60-D4B4-41AF-A941-CEDD733B7DB2}" type="presParOf" srcId="{554C5CA8-E98D-46D9-9920-FA087597BAD7}" destId="{AC7F6A63-714A-4253-91AF-A49D8052E4BA}" srcOrd="0" destOrd="0" presId="urn:microsoft.com/office/officeart/2005/8/layout/bProcess4"/>
    <dgm:cxn modelId="{88015430-0685-4C5C-A12B-FBAC30997786}" type="presParOf" srcId="{554C5CA8-E98D-46D9-9920-FA087597BAD7}" destId="{B23452E4-9A9C-4E6D-9667-816B41B831B1}" srcOrd="1" destOrd="0" presId="urn:microsoft.com/office/officeart/2005/8/layout/bProcess4"/>
    <dgm:cxn modelId="{8768F003-1AA9-4DEF-A494-06833F328057}" type="presParOf" srcId="{B783FC0F-9110-4045-BCC4-A9C4080C7426}" destId="{71733FE7-22C8-45F3-AFDC-EFA9DF4D0772}" srcOrd="15" destOrd="0" presId="urn:microsoft.com/office/officeart/2005/8/layout/bProcess4"/>
    <dgm:cxn modelId="{CAD37868-C9F1-452B-BAAE-60616E04D227}" type="presParOf" srcId="{B783FC0F-9110-4045-BCC4-A9C4080C7426}" destId="{23DF2DD7-5D11-4EB2-B434-863D4CB9D214}" srcOrd="16" destOrd="0" presId="urn:microsoft.com/office/officeart/2005/8/layout/bProcess4"/>
    <dgm:cxn modelId="{DE04F35C-F1FA-40A5-84E1-C4ECF09E9ABA}" type="presParOf" srcId="{23DF2DD7-5D11-4EB2-B434-863D4CB9D214}" destId="{659A83A0-1B86-412D-97CC-9F73AFF115F5}" srcOrd="0" destOrd="0" presId="urn:microsoft.com/office/officeart/2005/8/layout/bProcess4"/>
    <dgm:cxn modelId="{0B2EA270-F175-465E-B042-AF1D74257A88}" type="presParOf" srcId="{23DF2DD7-5D11-4EB2-B434-863D4CB9D214}" destId="{BDF94B4B-816F-4509-9EE0-15D9183CAC40}" srcOrd="1" destOrd="0" presId="urn:microsoft.com/office/officeart/2005/8/layout/bProcess4"/>
    <dgm:cxn modelId="{0D34B0FC-511B-443A-84F6-0E79B089125D}" type="presParOf" srcId="{B783FC0F-9110-4045-BCC4-A9C4080C7426}" destId="{50411882-5A56-4451-8F05-F35714FE074C}" srcOrd="17" destOrd="0" presId="urn:microsoft.com/office/officeart/2005/8/layout/bProcess4"/>
    <dgm:cxn modelId="{5AEBADD4-10B2-4BE6-82B1-EEDFC525622D}" type="presParOf" srcId="{B783FC0F-9110-4045-BCC4-A9C4080C7426}" destId="{2CDFF9CE-047C-4AA8-BE9C-C23E627BD963}" srcOrd="18" destOrd="0" presId="urn:microsoft.com/office/officeart/2005/8/layout/bProcess4"/>
    <dgm:cxn modelId="{1867EB21-694F-460E-A012-2E8A854282D8}" type="presParOf" srcId="{2CDFF9CE-047C-4AA8-BE9C-C23E627BD963}" destId="{C27C78F0-186E-4564-AA35-DD6A0ABCC99A}" srcOrd="0" destOrd="0" presId="urn:microsoft.com/office/officeart/2005/8/layout/bProcess4"/>
    <dgm:cxn modelId="{487718AD-5DC9-4CB1-BC79-B114C6FCF259}" type="presParOf" srcId="{2CDFF9CE-047C-4AA8-BE9C-C23E627BD963}" destId="{88E2F46A-C86F-42C3-9EB0-27E34F032E00}" srcOrd="1" destOrd="0" presId="urn:microsoft.com/office/officeart/2005/8/layout/bProcess4"/>
    <dgm:cxn modelId="{16F5DF11-6B09-42B4-B747-63BD1E7396D0}" type="presParOf" srcId="{B783FC0F-9110-4045-BCC4-A9C4080C7426}" destId="{21698258-F6EF-4CB8-ABFF-F435D3F0FA20}" srcOrd="19" destOrd="0" presId="urn:microsoft.com/office/officeart/2005/8/layout/bProcess4"/>
    <dgm:cxn modelId="{F8CA5577-C94A-4CA3-8329-348671D82869}" type="presParOf" srcId="{B783FC0F-9110-4045-BCC4-A9C4080C7426}" destId="{17A08D5C-5714-4B2B-AF75-331947E0F2A8}" srcOrd="20" destOrd="0" presId="urn:microsoft.com/office/officeart/2005/8/layout/bProcess4"/>
    <dgm:cxn modelId="{6EB1264F-8D70-452B-86C3-0AAB50701624}" type="presParOf" srcId="{17A08D5C-5714-4B2B-AF75-331947E0F2A8}" destId="{9EC055AF-6966-4006-B1A2-D2A11075AB7A}" srcOrd="0" destOrd="0" presId="urn:microsoft.com/office/officeart/2005/8/layout/bProcess4"/>
    <dgm:cxn modelId="{F9130D38-89B1-4F2E-9C12-0B365486140A}" type="presParOf" srcId="{17A08D5C-5714-4B2B-AF75-331947E0F2A8}" destId="{B6575673-8AB5-4EE0-AD40-63BD667A8E19}" srcOrd="1" destOrd="0" presId="urn:microsoft.com/office/officeart/2005/8/layout/bProcess4"/>
    <dgm:cxn modelId="{3DC6FF4D-A3C4-4518-88BE-6A2C87669022}" type="presParOf" srcId="{B783FC0F-9110-4045-BCC4-A9C4080C7426}" destId="{4DFD9E22-BD95-4805-A1E8-1A2241DC6C38}" srcOrd="21" destOrd="0" presId="urn:microsoft.com/office/officeart/2005/8/layout/bProcess4"/>
    <dgm:cxn modelId="{9B2F3727-48C0-4E2B-823E-330B2B7779AE}" type="presParOf" srcId="{B783FC0F-9110-4045-BCC4-A9C4080C7426}" destId="{6F083FCB-0B17-44E3-AF3D-164709F260C7}" srcOrd="22" destOrd="0" presId="urn:microsoft.com/office/officeart/2005/8/layout/bProcess4"/>
    <dgm:cxn modelId="{C4688E4A-B94E-4A86-8CA3-0B50F77EC63D}" type="presParOf" srcId="{6F083FCB-0B17-44E3-AF3D-164709F260C7}" destId="{B2366DA7-4016-43A9-986C-785D81EDCA23}" srcOrd="0" destOrd="0" presId="urn:microsoft.com/office/officeart/2005/8/layout/bProcess4"/>
    <dgm:cxn modelId="{396DB8D2-AC19-4356-97B9-A3E7EB7B45B5}" type="presParOf" srcId="{6F083FCB-0B17-44E3-AF3D-164709F260C7}" destId="{37057F36-CCFE-434C-9034-C23FB994DCE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32F042-D614-4882-BFD4-D7FCDD53A56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EF875D-2B43-4AF4-84BC-AC1732F515CC}">
      <dgm:prSet phldrT="[Text]"/>
      <dgm:spPr/>
      <dgm:t>
        <a:bodyPr/>
        <a:lstStyle/>
        <a:p>
          <a:r>
            <a:rPr lang="ar-EG" dirty="0" smtClean="0"/>
            <a:t>باطنه</a:t>
          </a:r>
          <a:endParaRPr lang="en-US" dirty="0"/>
        </a:p>
      </dgm:t>
    </dgm:pt>
    <dgm:pt modelId="{11973CC1-DEF7-41A9-9824-9FE05CF12816}" type="parTrans" cxnId="{9E0BB814-16B9-4A6C-88C5-2B1CA61CA7B1}">
      <dgm:prSet/>
      <dgm:spPr/>
      <dgm:t>
        <a:bodyPr/>
        <a:lstStyle/>
        <a:p>
          <a:endParaRPr lang="en-US"/>
        </a:p>
      </dgm:t>
    </dgm:pt>
    <dgm:pt modelId="{65C2529B-DAF2-4C03-BB64-4F1CC47F75C7}" type="sibTrans" cxnId="{9E0BB814-16B9-4A6C-88C5-2B1CA61CA7B1}">
      <dgm:prSet/>
      <dgm:spPr/>
      <dgm:t>
        <a:bodyPr/>
        <a:lstStyle/>
        <a:p>
          <a:endParaRPr lang="en-US"/>
        </a:p>
      </dgm:t>
    </dgm:pt>
    <dgm:pt modelId="{C5AE64E5-1973-415D-BC4D-91614D10AB30}">
      <dgm:prSet phldrT="[Text]"/>
      <dgm:spPr/>
      <dgm:t>
        <a:bodyPr/>
        <a:lstStyle/>
        <a:p>
          <a:r>
            <a:rPr lang="ar-EG" dirty="0" smtClean="0"/>
            <a:t>مخ واعصاب</a:t>
          </a:r>
          <a:endParaRPr lang="en-US" dirty="0"/>
        </a:p>
      </dgm:t>
    </dgm:pt>
    <dgm:pt modelId="{DCFB73AC-F018-4889-A71C-C7081370D695}" type="parTrans" cxnId="{03D6BF81-E5F6-490D-9E1F-D771ED80561B}">
      <dgm:prSet/>
      <dgm:spPr/>
      <dgm:t>
        <a:bodyPr/>
        <a:lstStyle/>
        <a:p>
          <a:endParaRPr lang="en-US"/>
        </a:p>
      </dgm:t>
    </dgm:pt>
    <dgm:pt modelId="{ADA5D39B-A48F-4A80-B164-999F9AD0A6FC}" type="sibTrans" cxnId="{03D6BF81-E5F6-490D-9E1F-D771ED80561B}">
      <dgm:prSet/>
      <dgm:spPr/>
      <dgm:t>
        <a:bodyPr/>
        <a:lstStyle/>
        <a:p>
          <a:endParaRPr lang="en-US"/>
        </a:p>
      </dgm:t>
    </dgm:pt>
    <dgm:pt modelId="{E9A7ECAE-68E1-48E2-9F0E-F21B40C2DCFF}">
      <dgm:prSet phldrT="[Text]"/>
      <dgm:spPr/>
      <dgm:t>
        <a:bodyPr/>
        <a:lstStyle/>
        <a:p>
          <a:r>
            <a:rPr lang="ar-EG" dirty="0" smtClean="0"/>
            <a:t>صدر وحساسية</a:t>
          </a:r>
          <a:endParaRPr lang="en-US" dirty="0"/>
        </a:p>
      </dgm:t>
    </dgm:pt>
    <dgm:pt modelId="{F0D15150-168F-4D09-B349-6312DDCB2831}" type="parTrans" cxnId="{F09F0BE3-BD1C-4C64-9723-09BAF9698D87}">
      <dgm:prSet/>
      <dgm:spPr/>
      <dgm:t>
        <a:bodyPr/>
        <a:lstStyle/>
        <a:p>
          <a:endParaRPr lang="en-US"/>
        </a:p>
      </dgm:t>
    </dgm:pt>
    <dgm:pt modelId="{70F9EC1B-45E4-4635-82C0-F52A3664E836}" type="sibTrans" cxnId="{F09F0BE3-BD1C-4C64-9723-09BAF9698D87}">
      <dgm:prSet/>
      <dgm:spPr/>
      <dgm:t>
        <a:bodyPr/>
        <a:lstStyle/>
        <a:p>
          <a:endParaRPr lang="en-US"/>
        </a:p>
      </dgm:t>
    </dgm:pt>
    <dgm:pt modelId="{8AB06F89-A7D0-47CD-9173-6CD786B0974A}">
      <dgm:prSet phldrT="[Text]"/>
      <dgm:spPr/>
      <dgm:t>
        <a:bodyPr/>
        <a:lstStyle/>
        <a:p>
          <a:r>
            <a:rPr lang="ar-EG" dirty="0" smtClean="0"/>
            <a:t>عيون</a:t>
          </a:r>
          <a:endParaRPr lang="en-US" dirty="0"/>
        </a:p>
      </dgm:t>
    </dgm:pt>
    <dgm:pt modelId="{98A37147-3F84-4211-BAC7-E18BB196EAA3}" type="parTrans" cxnId="{E2FAF8F2-88D5-47B4-BBA3-60C161511B38}">
      <dgm:prSet/>
      <dgm:spPr/>
      <dgm:t>
        <a:bodyPr/>
        <a:lstStyle/>
        <a:p>
          <a:endParaRPr lang="en-US"/>
        </a:p>
      </dgm:t>
    </dgm:pt>
    <dgm:pt modelId="{828E6FD0-9214-475D-B3AA-15237BC24A09}" type="sibTrans" cxnId="{E2FAF8F2-88D5-47B4-BBA3-60C161511B38}">
      <dgm:prSet/>
      <dgm:spPr/>
      <dgm:t>
        <a:bodyPr/>
        <a:lstStyle/>
        <a:p>
          <a:endParaRPr lang="en-US"/>
        </a:p>
      </dgm:t>
    </dgm:pt>
    <dgm:pt modelId="{8E56242F-CE0C-40F9-947C-EEEC2C0BFE92}">
      <dgm:prSet phldrT="[Text]"/>
      <dgm:spPr/>
      <dgm:t>
        <a:bodyPr/>
        <a:lstStyle/>
        <a:p>
          <a:r>
            <a:rPr lang="ar-EG" dirty="0" smtClean="0"/>
            <a:t>جلدية</a:t>
          </a:r>
          <a:endParaRPr lang="en-US" dirty="0"/>
        </a:p>
      </dgm:t>
    </dgm:pt>
    <dgm:pt modelId="{EB2652D8-9C31-4B91-A30F-DB8BD5BA1BCA}" type="parTrans" cxnId="{D2BF009B-0D05-4775-B6EE-D82FDB919F8A}">
      <dgm:prSet/>
      <dgm:spPr/>
      <dgm:t>
        <a:bodyPr/>
        <a:lstStyle/>
        <a:p>
          <a:endParaRPr lang="en-US"/>
        </a:p>
      </dgm:t>
    </dgm:pt>
    <dgm:pt modelId="{71801A7B-294E-48F5-838C-D32F96C506A3}" type="sibTrans" cxnId="{D2BF009B-0D05-4775-B6EE-D82FDB919F8A}">
      <dgm:prSet/>
      <dgm:spPr/>
      <dgm:t>
        <a:bodyPr/>
        <a:lstStyle/>
        <a:p>
          <a:endParaRPr lang="en-US"/>
        </a:p>
      </dgm:t>
    </dgm:pt>
    <dgm:pt modelId="{64B9D494-424A-41BE-AA45-1F323EBAED3A}">
      <dgm:prSet phldrT="[Text]"/>
      <dgm:spPr/>
      <dgm:t>
        <a:bodyPr/>
        <a:lstStyle/>
        <a:p>
          <a:r>
            <a:rPr lang="ar-EG" dirty="0" smtClean="0"/>
            <a:t>اسنان</a:t>
          </a:r>
          <a:endParaRPr lang="en-US" dirty="0"/>
        </a:p>
      </dgm:t>
    </dgm:pt>
    <dgm:pt modelId="{EC8BCD47-40FE-477A-B5DB-85372AE298D0}" type="parTrans" cxnId="{50237ED6-9181-485A-90CF-42F1C07FDE98}">
      <dgm:prSet/>
      <dgm:spPr/>
      <dgm:t>
        <a:bodyPr/>
        <a:lstStyle/>
        <a:p>
          <a:endParaRPr lang="en-US"/>
        </a:p>
      </dgm:t>
    </dgm:pt>
    <dgm:pt modelId="{7DEDBB9C-FC86-4B67-939D-F19369383EE3}" type="sibTrans" cxnId="{50237ED6-9181-485A-90CF-42F1C07FDE98}">
      <dgm:prSet/>
      <dgm:spPr/>
      <dgm:t>
        <a:bodyPr/>
        <a:lstStyle/>
        <a:p>
          <a:endParaRPr lang="en-US"/>
        </a:p>
      </dgm:t>
    </dgm:pt>
    <dgm:pt modelId="{9CD5ABE0-9415-4C16-801E-AC54CED04690}">
      <dgm:prSet phldrT="[Text]"/>
      <dgm:spPr/>
      <dgm:t>
        <a:bodyPr/>
        <a:lstStyle/>
        <a:p>
          <a:r>
            <a:rPr lang="ar-EG" dirty="0" smtClean="0"/>
            <a:t>عظام</a:t>
          </a:r>
          <a:endParaRPr lang="en-US" dirty="0"/>
        </a:p>
      </dgm:t>
    </dgm:pt>
    <dgm:pt modelId="{3D41F69F-DC79-4EC4-AA8E-2872254680FF}" type="parTrans" cxnId="{456F5F67-8361-4B3E-ADC0-7CEB5995D992}">
      <dgm:prSet/>
      <dgm:spPr/>
      <dgm:t>
        <a:bodyPr/>
        <a:lstStyle/>
        <a:p>
          <a:endParaRPr lang="en-US"/>
        </a:p>
      </dgm:t>
    </dgm:pt>
    <dgm:pt modelId="{CBC4F762-C203-4AB3-8427-8FBC024176ED}" type="sibTrans" cxnId="{456F5F67-8361-4B3E-ADC0-7CEB5995D992}">
      <dgm:prSet/>
      <dgm:spPr/>
      <dgm:t>
        <a:bodyPr/>
        <a:lstStyle/>
        <a:p>
          <a:endParaRPr lang="en-US"/>
        </a:p>
      </dgm:t>
    </dgm:pt>
    <dgm:pt modelId="{6DB9C56C-7B47-489C-BE5C-717FFD70A4F9}">
      <dgm:prSet phldrT="[Text]"/>
      <dgm:spPr/>
      <dgm:t>
        <a:bodyPr/>
        <a:lstStyle/>
        <a:p>
          <a:r>
            <a:rPr lang="ar-EG" dirty="0" smtClean="0"/>
            <a:t>قلب</a:t>
          </a:r>
          <a:endParaRPr lang="en-US" dirty="0"/>
        </a:p>
      </dgm:t>
    </dgm:pt>
    <dgm:pt modelId="{C20271CD-096B-4943-93E7-1CBD5764F629}" type="parTrans" cxnId="{B2430891-8502-4C4D-A87C-2EE73D501DE6}">
      <dgm:prSet/>
      <dgm:spPr/>
      <dgm:t>
        <a:bodyPr/>
        <a:lstStyle/>
        <a:p>
          <a:endParaRPr lang="en-US"/>
        </a:p>
      </dgm:t>
    </dgm:pt>
    <dgm:pt modelId="{DED2EAFF-EED1-4122-9CBF-5390D44C5CEB}" type="sibTrans" cxnId="{B2430891-8502-4C4D-A87C-2EE73D501DE6}">
      <dgm:prSet/>
      <dgm:spPr/>
      <dgm:t>
        <a:bodyPr/>
        <a:lstStyle/>
        <a:p>
          <a:endParaRPr lang="en-US"/>
        </a:p>
      </dgm:t>
    </dgm:pt>
    <dgm:pt modelId="{1D9059A1-D488-4D80-8FD1-5D1A70F065AF}">
      <dgm:prSet phldrT="[Text]"/>
      <dgm:spPr/>
      <dgm:t>
        <a:bodyPr/>
        <a:lstStyle/>
        <a:p>
          <a:r>
            <a:rPr lang="ar-EG" dirty="0" smtClean="0"/>
            <a:t>اورام</a:t>
          </a:r>
          <a:endParaRPr lang="en-US" dirty="0"/>
        </a:p>
      </dgm:t>
    </dgm:pt>
    <dgm:pt modelId="{D6A9F0C2-E7DB-455F-A8AF-1B9126A71931}" type="parTrans" cxnId="{594BB9FB-33A2-4B04-A21B-1B0642D65BFA}">
      <dgm:prSet/>
      <dgm:spPr/>
      <dgm:t>
        <a:bodyPr/>
        <a:lstStyle/>
        <a:p>
          <a:endParaRPr lang="en-US"/>
        </a:p>
      </dgm:t>
    </dgm:pt>
    <dgm:pt modelId="{B9C6847D-59CE-4DED-99F4-A98463972352}" type="sibTrans" cxnId="{594BB9FB-33A2-4B04-A21B-1B0642D65BFA}">
      <dgm:prSet/>
      <dgm:spPr/>
      <dgm:t>
        <a:bodyPr/>
        <a:lstStyle/>
        <a:p>
          <a:endParaRPr lang="en-US"/>
        </a:p>
      </dgm:t>
    </dgm:pt>
    <dgm:pt modelId="{74114948-D401-4F41-B450-567729E2EBF5}" type="pres">
      <dgm:prSet presAssocID="{9E32F042-D614-4882-BFD4-D7FCDD53A56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7DD7F0E-0713-414F-BCF2-12B41999790D}" type="pres">
      <dgm:prSet presAssocID="{39EF875D-2B43-4AF4-84BC-AC1732F515CC}" presName="compNode" presStyleCnt="0"/>
      <dgm:spPr/>
    </dgm:pt>
    <dgm:pt modelId="{372404FD-0FA1-4D4F-849D-6D5B0E07933E}" type="pres">
      <dgm:prSet presAssocID="{39EF875D-2B43-4AF4-84BC-AC1732F515CC}" presName="dummyConnPt" presStyleCnt="0"/>
      <dgm:spPr/>
    </dgm:pt>
    <dgm:pt modelId="{060803F7-56AB-46EB-AF4D-4BB2292D3E36}" type="pres">
      <dgm:prSet presAssocID="{39EF875D-2B43-4AF4-84BC-AC1732F515C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273A8-BD77-4709-80BC-AD7AB8CAA423}" type="pres">
      <dgm:prSet presAssocID="{65C2529B-DAF2-4C03-BB64-4F1CC47F75C7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B2CD265D-68BF-4A5D-A885-5CEEC6B91AEC}" type="pres">
      <dgm:prSet presAssocID="{C5AE64E5-1973-415D-BC4D-91614D10AB30}" presName="compNode" presStyleCnt="0"/>
      <dgm:spPr/>
    </dgm:pt>
    <dgm:pt modelId="{A211C0E5-2B1D-402D-8ACB-2CCC1954DE7E}" type="pres">
      <dgm:prSet presAssocID="{C5AE64E5-1973-415D-BC4D-91614D10AB30}" presName="dummyConnPt" presStyleCnt="0"/>
      <dgm:spPr/>
    </dgm:pt>
    <dgm:pt modelId="{7B7C420B-4728-4437-BC3A-6E1896E3A2F9}" type="pres">
      <dgm:prSet presAssocID="{C5AE64E5-1973-415D-BC4D-91614D10AB3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564AD-BC10-4B26-9E88-85556F7194D1}" type="pres">
      <dgm:prSet presAssocID="{ADA5D39B-A48F-4A80-B164-999F9AD0A6FC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9E732E7F-7271-44E1-A290-E1B7598999AA}" type="pres">
      <dgm:prSet presAssocID="{E9A7ECAE-68E1-48E2-9F0E-F21B40C2DCFF}" presName="compNode" presStyleCnt="0"/>
      <dgm:spPr/>
    </dgm:pt>
    <dgm:pt modelId="{86D19877-28BC-4886-8B53-34FAA1B2E97C}" type="pres">
      <dgm:prSet presAssocID="{E9A7ECAE-68E1-48E2-9F0E-F21B40C2DCFF}" presName="dummyConnPt" presStyleCnt="0"/>
      <dgm:spPr/>
    </dgm:pt>
    <dgm:pt modelId="{D2DAFE16-24C8-4061-B09A-636E508B54C8}" type="pres">
      <dgm:prSet presAssocID="{E9A7ECAE-68E1-48E2-9F0E-F21B40C2DCF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97F95-66D7-4436-A161-93653C9870E3}" type="pres">
      <dgm:prSet presAssocID="{70F9EC1B-45E4-4635-82C0-F52A3664E836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4F6074E6-EAF9-4C42-8F53-7611ED4896B0}" type="pres">
      <dgm:prSet presAssocID="{8AB06F89-A7D0-47CD-9173-6CD786B0974A}" presName="compNode" presStyleCnt="0"/>
      <dgm:spPr/>
    </dgm:pt>
    <dgm:pt modelId="{976F43AC-87C8-4EEF-A02F-079FFEEBF601}" type="pres">
      <dgm:prSet presAssocID="{8AB06F89-A7D0-47CD-9173-6CD786B0974A}" presName="dummyConnPt" presStyleCnt="0"/>
      <dgm:spPr/>
    </dgm:pt>
    <dgm:pt modelId="{9E2D9799-0447-4248-B784-852F75F05787}" type="pres">
      <dgm:prSet presAssocID="{8AB06F89-A7D0-47CD-9173-6CD786B0974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EBDED-0D06-47F7-9499-48CFEA0AEE1A}" type="pres">
      <dgm:prSet presAssocID="{828E6FD0-9214-475D-B3AA-15237BC24A09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9CA381D9-9C34-4531-A5DC-96A3BEB176CC}" type="pres">
      <dgm:prSet presAssocID="{8E56242F-CE0C-40F9-947C-EEEC2C0BFE92}" presName="compNode" presStyleCnt="0"/>
      <dgm:spPr/>
    </dgm:pt>
    <dgm:pt modelId="{69C9F17E-D55B-410E-8EA2-E17C562102FC}" type="pres">
      <dgm:prSet presAssocID="{8E56242F-CE0C-40F9-947C-EEEC2C0BFE92}" presName="dummyConnPt" presStyleCnt="0"/>
      <dgm:spPr/>
    </dgm:pt>
    <dgm:pt modelId="{4D4B44F4-37BA-4053-AB93-846424A02A67}" type="pres">
      <dgm:prSet presAssocID="{8E56242F-CE0C-40F9-947C-EEEC2C0BFE9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24526-2AA4-4201-B57D-53DC0257BC9D}" type="pres">
      <dgm:prSet presAssocID="{71801A7B-294E-48F5-838C-D32F96C506A3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917E55BC-DF7E-400A-87DA-E3212B66456D}" type="pres">
      <dgm:prSet presAssocID="{64B9D494-424A-41BE-AA45-1F323EBAED3A}" presName="compNode" presStyleCnt="0"/>
      <dgm:spPr/>
    </dgm:pt>
    <dgm:pt modelId="{7FFEB59D-8CAE-4D42-ABC3-AC9B170EFD73}" type="pres">
      <dgm:prSet presAssocID="{64B9D494-424A-41BE-AA45-1F323EBAED3A}" presName="dummyConnPt" presStyleCnt="0"/>
      <dgm:spPr/>
    </dgm:pt>
    <dgm:pt modelId="{A7A7A529-D2EC-48CE-A6B2-EE75CCFFB9E4}" type="pres">
      <dgm:prSet presAssocID="{64B9D494-424A-41BE-AA45-1F323EBAED3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D81AE-2914-4764-A392-F3AE7B5DB778}" type="pres">
      <dgm:prSet presAssocID="{7DEDBB9C-FC86-4B67-939D-F19369383EE3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4CEB9B15-DC30-4F94-939B-7E87FB6DC299}" type="pres">
      <dgm:prSet presAssocID="{9CD5ABE0-9415-4C16-801E-AC54CED04690}" presName="compNode" presStyleCnt="0"/>
      <dgm:spPr/>
    </dgm:pt>
    <dgm:pt modelId="{24079032-F4C6-46F6-80BF-336660BBA1E4}" type="pres">
      <dgm:prSet presAssocID="{9CD5ABE0-9415-4C16-801E-AC54CED04690}" presName="dummyConnPt" presStyleCnt="0"/>
      <dgm:spPr/>
    </dgm:pt>
    <dgm:pt modelId="{6A0BAB63-CFD8-4B07-B1E9-E8AAF64BD373}" type="pres">
      <dgm:prSet presAssocID="{9CD5ABE0-9415-4C16-801E-AC54CED0469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E742C-E889-4E09-9ADD-7BA3D4C5AAC5}" type="pres">
      <dgm:prSet presAssocID="{CBC4F762-C203-4AB3-8427-8FBC024176ED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F4418B1A-F9C4-473D-874A-1A4FC5FEC534}" type="pres">
      <dgm:prSet presAssocID="{6DB9C56C-7B47-489C-BE5C-717FFD70A4F9}" presName="compNode" presStyleCnt="0"/>
      <dgm:spPr/>
    </dgm:pt>
    <dgm:pt modelId="{2DA04673-0F7B-4D56-BB43-BDDDCB1426F4}" type="pres">
      <dgm:prSet presAssocID="{6DB9C56C-7B47-489C-BE5C-717FFD70A4F9}" presName="dummyConnPt" presStyleCnt="0"/>
      <dgm:spPr/>
    </dgm:pt>
    <dgm:pt modelId="{36F8D173-79D6-4DCF-B541-05C5A672AAC7}" type="pres">
      <dgm:prSet presAssocID="{6DB9C56C-7B47-489C-BE5C-717FFD70A4F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1AE7B-1DA1-44BA-82BE-E37F6D50D68C}" type="pres">
      <dgm:prSet presAssocID="{DED2EAFF-EED1-4122-9CBF-5390D44C5CEB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1C8FB224-5BEE-4178-8DCD-1759B98EC75C}" type="pres">
      <dgm:prSet presAssocID="{1D9059A1-D488-4D80-8FD1-5D1A70F065AF}" presName="compNode" presStyleCnt="0"/>
      <dgm:spPr/>
    </dgm:pt>
    <dgm:pt modelId="{BEA3886A-4505-4D78-917A-E0DD61662CC9}" type="pres">
      <dgm:prSet presAssocID="{1D9059A1-D488-4D80-8FD1-5D1A70F065AF}" presName="dummyConnPt" presStyleCnt="0"/>
      <dgm:spPr/>
    </dgm:pt>
    <dgm:pt modelId="{BF8C5184-FA14-43E0-997E-F450DC47398F}" type="pres">
      <dgm:prSet presAssocID="{1D9059A1-D488-4D80-8FD1-5D1A70F065A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B2FBF5-11D5-48DC-8E3A-DA513DCCDA54}" type="presOf" srcId="{64B9D494-424A-41BE-AA45-1F323EBAED3A}" destId="{A7A7A529-D2EC-48CE-A6B2-EE75CCFFB9E4}" srcOrd="0" destOrd="0" presId="urn:microsoft.com/office/officeart/2005/8/layout/bProcess4"/>
    <dgm:cxn modelId="{456F5F67-8361-4B3E-ADC0-7CEB5995D992}" srcId="{9E32F042-D614-4882-BFD4-D7FCDD53A567}" destId="{9CD5ABE0-9415-4C16-801E-AC54CED04690}" srcOrd="6" destOrd="0" parTransId="{3D41F69F-DC79-4EC4-AA8E-2872254680FF}" sibTransId="{CBC4F762-C203-4AB3-8427-8FBC024176ED}"/>
    <dgm:cxn modelId="{D19C65B5-40D2-4D95-856D-D2504F51AB6F}" type="presOf" srcId="{9CD5ABE0-9415-4C16-801E-AC54CED04690}" destId="{6A0BAB63-CFD8-4B07-B1E9-E8AAF64BD373}" srcOrd="0" destOrd="0" presId="urn:microsoft.com/office/officeart/2005/8/layout/bProcess4"/>
    <dgm:cxn modelId="{A612CD2A-0FDA-48AC-8A50-32725E392F56}" type="presOf" srcId="{1D9059A1-D488-4D80-8FD1-5D1A70F065AF}" destId="{BF8C5184-FA14-43E0-997E-F450DC47398F}" srcOrd="0" destOrd="0" presId="urn:microsoft.com/office/officeart/2005/8/layout/bProcess4"/>
    <dgm:cxn modelId="{B2430891-8502-4C4D-A87C-2EE73D501DE6}" srcId="{9E32F042-D614-4882-BFD4-D7FCDD53A567}" destId="{6DB9C56C-7B47-489C-BE5C-717FFD70A4F9}" srcOrd="7" destOrd="0" parTransId="{C20271CD-096B-4943-93E7-1CBD5764F629}" sibTransId="{DED2EAFF-EED1-4122-9CBF-5390D44C5CEB}"/>
    <dgm:cxn modelId="{593787EE-4E2B-4C46-ABB5-41898DE73511}" type="presOf" srcId="{828E6FD0-9214-475D-B3AA-15237BC24A09}" destId="{E0BEBDED-0D06-47F7-9499-48CFEA0AEE1A}" srcOrd="0" destOrd="0" presId="urn:microsoft.com/office/officeart/2005/8/layout/bProcess4"/>
    <dgm:cxn modelId="{12576148-8ACD-49D1-8F37-D67F1C7D8D96}" type="presOf" srcId="{6DB9C56C-7B47-489C-BE5C-717FFD70A4F9}" destId="{36F8D173-79D6-4DCF-B541-05C5A672AAC7}" srcOrd="0" destOrd="0" presId="urn:microsoft.com/office/officeart/2005/8/layout/bProcess4"/>
    <dgm:cxn modelId="{50237ED6-9181-485A-90CF-42F1C07FDE98}" srcId="{9E32F042-D614-4882-BFD4-D7FCDD53A567}" destId="{64B9D494-424A-41BE-AA45-1F323EBAED3A}" srcOrd="5" destOrd="0" parTransId="{EC8BCD47-40FE-477A-B5DB-85372AE298D0}" sibTransId="{7DEDBB9C-FC86-4B67-939D-F19369383EE3}"/>
    <dgm:cxn modelId="{40DCC2DF-490A-4651-8366-608D5F47546D}" type="presOf" srcId="{65C2529B-DAF2-4C03-BB64-4F1CC47F75C7}" destId="{F08273A8-BD77-4709-80BC-AD7AB8CAA423}" srcOrd="0" destOrd="0" presId="urn:microsoft.com/office/officeart/2005/8/layout/bProcess4"/>
    <dgm:cxn modelId="{9E0BB814-16B9-4A6C-88C5-2B1CA61CA7B1}" srcId="{9E32F042-D614-4882-BFD4-D7FCDD53A567}" destId="{39EF875D-2B43-4AF4-84BC-AC1732F515CC}" srcOrd="0" destOrd="0" parTransId="{11973CC1-DEF7-41A9-9824-9FE05CF12816}" sibTransId="{65C2529B-DAF2-4C03-BB64-4F1CC47F75C7}"/>
    <dgm:cxn modelId="{3EA51E6B-DF93-4A6B-A462-4E291A8329D6}" type="presOf" srcId="{ADA5D39B-A48F-4A80-B164-999F9AD0A6FC}" destId="{D9F564AD-BC10-4B26-9E88-85556F7194D1}" srcOrd="0" destOrd="0" presId="urn:microsoft.com/office/officeart/2005/8/layout/bProcess4"/>
    <dgm:cxn modelId="{BEF3D305-7068-47F8-B968-7CB2310344A1}" type="presOf" srcId="{C5AE64E5-1973-415D-BC4D-91614D10AB30}" destId="{7B7C420B-4728-4437-BC3A-6E1896E3A2F9}" srcOrd="0" destOrd="0" presId="urn:microsoft.com/office/officeart/2005/8/layout/bProcess4"/>
    <dgm:cxn modelId="{AF1AED81-3A9E-485D-9831-5FB374CAFDFF}" type="presOf" srcId="{8E56242F-CE0C-40F9-947C-EEEC2C0BFE92}" destId="{4D4B44F4-37BA-4053-AB93-846424A02A67}" srcOrd="0" destOrd="0" presId="urn:microsoft.com/office/officeart/2005/8/layout/bProcess4"/>
    <dgm:cxn modelId="{4ADB734D-1CC9-4C81-8234-8C77A377D2C3}" type="presOf" srcId="{9E32F042-D614-4882-BFD4-D7FCDD53A567}" destId="{74114948-D401-4F41-B450-567729E2EBF5}" srcOrd="0" destOrd="0" presId="urn:microsoft.com/office/officeart/2005/8/layout/bProcess4"/>
    <dgm:cxn modelId="{594BB9FB-33A2-4B04-A21B-1B0642D65BFA}" srcId="{9E32F042-D614-4882-BFD4-D7FCDD53A567}" destId="{1D9059A1-D488-4D80-8FD1-5D1A70F065AF}" srcOrd="8" destOrd="0" parTransId="{D6A9F0C2-E7DB-455F-A8AF-1B9126A71931}" sibTransId="{B9C6847D-59CE-4DED-99F4-A98463972352}"/>
    <dgm:cxn modelId="{6286D1E3-5EE5-4025-8D12-D3B738CD4D57}" type="presOf" srcId="{70F9EC1B-45E4-4635-82C0-F52A3664E836}" destId="{EB497F95-66D7-4436-A161-93653C9870E3}" srcOrd="0" destOrd="0" presId="urn:microsoft.com/office/officeart/2005/8/layout/bProcess4"/>
    <dgm:cxn modelId="{C0A9554C-5090-45BF-A7F6-8F1FB86C63FB}" type="presOf" srcId="{DED2EAFF-EED1-4122-9CBF-5390D44C5CEB}" destId="{8121AE7B-1DA1-44BA-82BE-E37F6D50D68C}" srcOrd="0" destOrd="0" presId="urn:microsoft.com/office/officeart/2005/8/layout/bProcess4"/>
    <dgm:cxn modelId="{F09F0BE3-BD1C-4C64-9723-09BAF9698D87}" srcId="{9E32F042-D614-4882-BFD4-D7FCDD53A567}" destId="{E9A7ECAE-68E1-48E2-9F0E-F21B40C2DCFF}" srcOrd="2" destOrd="0" parTransId="{F0D15150-168F-4D09-B349-6312DDCB2831}" sibTransId="{70F9EC1B-45E4-4635-82C0-F52A3664E836}"/>
    <dgm:cxn modelId="{E77DC2A1-F552-4E23-A487-C18F60B25173}" type="presOf" srcId="{71801A7B-294E-48F5-838C-D32F96C506A3}" destId="{5F024526-2AA4-4201-B57D-53DC0257BC9D}" srcOrd="0" destOrd="0" presId="urn:microsoft.com/office/officeart/2005/8/layout/bProcess4"/>
    <dgm:cxn modelId="{DCA33B65-7667-4329-99FA-3642FF341DA0}" type="presOf" srcId="{39EF875D-2B43-4AF4-84BC-AC1732F515CC}" destId="{060803F7-56AB-46EB-AF4D-4BB2292D3E36}" srcOrd="0" destOrd="0" presId="urn:microsoft.com/office/officeart/2005/8/layout/bProcess4"/>
    <dgm:cxn modelId="{E2FAF8F2-88D5-47B4-BBA3-60C161511B38}" srcId="{9E32F042-D614-4882-BFD4-D7FCDD53A567}" destId="{8AB06F89-A7D0-47CD-9173-6CD786B0974A}" srcOrd="3" destOrd="0" parTransId="{98A37147-3F84-4211-BAC7-E18BB196EAA3}" sibTransId="{828E6FD0-9214-475D-B3AA-15237BC24A09}"/>
    <dgm:cxn modelId="{D2BF009B-0D05-4775-B6EE-D82FDB919F8A}" srcId="{9E32F042-D614-4882-BFD4-D7FCDD53A567}" destId="{8E56242F-CE0C-40F9-947C-EEEC2C0BFE92}" srcOrd="4" destOrd="0" parTransId="{EB2652D8-9C31-4B91-A30F-DB8BD5BA1BCA}" sibTransId="{71801A7B-294E-48F5-838C-D32F96C506A3}"/>
    <dgm:cxn modelId="{9C577659-36B9-483F-B67E-A88259FEA51C}" type="presOf" srcId="{CBC4F762-C203-4AB3-8427-8FBC024176ED}" destId="{DBDE742C-E889-4E09-9ADD-7BA3D4C5AAC5}" srcOrd="0" destOrd="0" presId="urn:microsoft.com/office/officeart/2005/8/layout/bProcess4"/>
    <dgm:cxn modelId="{6BD83C48-CFC1-4838-B688-B93C0EFC4672}" type="presOf" srcId="{E9A7ECAE-68E1-48E2-9F0E-F21B40C2DCFF}" destId="{D2DAFE16-24C8-4061-B09A-636E508B54C8}" srcOrd="0" destOrd="0" presId="urn:microsoft.com/office/officeart/2005/8/layout/bProcess4"/>
    <dgm:cxn modelId="{36CB3F4D-CD60-40D5-9F70-7071791FF130}" type="presOf" srcId="{8AB06F89-A7D0-47CD-9173-6CD786B0974A}" destId="{9E2D9799-0447-4248-B784-852F75F05787}" srcOrd="0" destOrd="0" presId="urn:microsoft.com/office/officeart/2005/8/layout/bProcess4"/>
    <dgm:cxn modelId="{39A0C709-2DB9-44BA-8722-9A7CEF96CCA8}" type="presOf" srcId="{7DEDBB9C-FC86-4B67-939D-F19369383EE3}" destId="{BD9D81AE-2914-4764-A392-F3AE7B5DB778}" srcOrd="0" destOrd="0" presId="urn:microsoft.com/office/officeart/2005/8/layout/bProcess4"/>
    <dgm:cxn modelId="{03D6BF81-E5F6-490D-9E1F-D771ED80561B}" srcId="{9E32F042-D614-4882-BFD4-D7FCDD53A567}" destId="{C5AE64E5-1973-415D-BC4D-91614D10AB30}" srcOrd="1" destOrd="0" parTransId="{DCFB73AC-F018-4889-A71C-C7081370D695}" sibTransId="{ADA5D39B-A48F-4A80-B164-999F9AD0A6FC}"/>
    <dgm:cxn modelId="{615C232D-9737-4840-96E9-2873CDE6CB88}" type="presParOf" srcId="{74114948-D401-4F41-B450-567729E2EBF5}" destId="{67DD7F0E-0713-414F-BCF2-12B41999790D}" srcOrd="0" destOrd="0" presId="urn:microsoft.com/office/officeart/2005/8/layout/bProcess4"/>
    <dgm:cxn modelId="{474C8D59-4A0A-4545-91C7-A805FDDAFB4E}" type="presParOf" srcId="{67DD7F0E-0713-414F-BCF2-12B41999790D}" destId="{372404FD-0FA1-4D4F-849D-6D5B0E07933E}" srcOrd="0" destOrd="0" presId="urn:microsoft.com/office/officeart/2005/8/layout/bProcess4"/>
    <dgm:cxn modelId="{F4D7F090-7C15-44E7-819C-764256E5C30B}" type="presParOf" srcId="{67DD7F0E-0713-414F-BCF2-12B41999790D}" destId="{060803F7-56AB-46EB-AF4D-4BB2292D3E36}" srcOrd="1" destOrd="0" presId="urn:microsoft.com/office/officeart/2005/8/layout/bProcess4"/>
    <dgm:cxn modelId="{3F1951F7-7228-45BA-B8DA-7B4887F4E39B}" type="presParOf" srcId="{74114948-D401-4F41-B450-567729E2EBF5}" destId="{F08273A8-BD77-4709-80BC-AD7AB8CAA423}" srcOrd="1" destOrd="0" presId="urn:microsoft.com/office/officeart/2005/8/layout/bProcess4"/>
    <dgm:cxn modelId="{9409BD7C-D2CF-447B-B3FB-550730E3977F}" type="presParOf" srcId="{74114948-D401-4F41-B450-567729E2EBF5}" destId="{B2CD265D-68BF-4A5D-A885-5CEEC6B91AEC}" srcOrd="2" destOrd="0" presId="urn:microsoft.com/office/officeart/2005/8/layout/bProcess4"/>
    <dgm:cxn modelId="{40386CC8-3390-4A53-BB5D-FF5B6B20CED0}" type="presParOf" srcId="{B2CD265D-68BF-4A5D-A885-5CEEC6B91AEC}" destId="{A211C0E5-2B1D-402D-8ACB-2CCC1954DE7E}" srcOrd="0" destOrd="0" presId="urn:microsoft.com/office/officeart/2005/8/layout/bProcess4"/>
    <dgm:cxn modelId="{4A4F3846-46BE-4C2F-A39B-E4CFC4060663}" type="presParOf" srcId="{B2CD265D-68BF-4A5D-A885-5CEEC6B91AEC}" destId="{7B7C420B-4728-4437-BC3A-6E1896E3A2F9}" srcOrd="1" destOrd="0" presId="urn:microsoft.com/office/officeart/2005/8/layout/bProcess4"/>
    <dgm:cxn modelId="{FA9B5ED1-CF07-4835-92BC-0780F902E2A6}" type="presParOf" srcId="{74114948-D401-4F41-B450-567729E2EBF5}" destId="{D9F564AD-BC10-4B26-9E88-85556F7194D1}" srcOrd="3" destOrd="0" presId="urn:microsoft.com/office/officeart/2005/8/layout/bProcess4"/>
    <dgm:cxn modelId="{EF358120-275C-4C53-AA0F-1311C0F51CF1}" type="presParOf" srcId="{74114948-D401-4F41-B450-567729E2EBF5}" destId="{9E732E7F-7271-44E1-A290-E1B7598999AA}" srcOrd="4" destOrd="0" presId="urn:microsoft.com/office/officeart/2005/8/layout/bProcess4"/>
    <dgm:cxn modelId="{A291BDE7-285A-42A4-B87B-600784EE11EF}" type="presParOf" srcId="{9E732E7F-7271-44E1-A290-E1B7598999AA}" destId="{86D19877-28BC-4886-8B53-34FAA1B2E97C}" srcOrd="0" destOrd="0" presId="urn:microsoft.com/office/officeart/2005/8/layout/bProcess4"/>
    <dgm:cxn modelId="{E70BC24A-8939-4A05-B25F-6BB9AFA8C6D3}" type="presParOf" srcId="{9E732E7F-7271-44E1-A290-E1B7598999AA}" destId="{D2DAFE16-24C8-4061-B09A-636E508B54C8}" srcOrd="1" destOrd="0" presId="urn:microsoft.com/office/officeart/2005/8/layout/bProcess4"/>
    <dgm:cxn modelId="{BCE3A716-8AD9-412B-87F6-509DF8689DCB}" type="presParOf" srcId="{74114948-D401-4F41-B450-567729E2EBF5}" destId="{EB497F95-66D7-4436-A161-93653C9870E3}" srcOrd="5" destOrd="0" presId="urn:microsoft.com/office/officeart/2005/8/layout/bProcess4"/>
    <dgm:cxn modelId="{724A8258-AC05-4C74-B2E1-C017CEFB6931}" type="presParOf" srcId="{74114948-D401-4F41-B450-567729E2EBF5}" destId="{4F6074E6-EAF9-4C42-8F53-7611ED4896B0}" srcOrd="6" destOrd="0" presId="urn:microsoft.com/office/officeart/2005/8/layout/bProcess4"/>
    <dgm:cxn modelId="{2F6D4B5F-3B82-4916-B240-4627091A9CA3}" type="presParOf" srcId="{4F6074E6-EAF9-4C42-8F53-7611ED4896B0}" destId="{976F43AC-87C8-4EEF-A02F-079FFEEBF601}" srcOrd="0" destOrd="0" presId="urn:microsoft.com/office/officeart/2005/8/layout/bProcess4"/>
    <dgm:cxn modelId="{44BBF6B6-17F4-4188-AD82-C82F7A54223A}" type="presParOf" srcId="{4F6074E6-EAF9-4C42-8F53-7611ED4896B0}" destId="{9E2D9799-0447-4248-B784-852F75F05787}" srcOrd="1" destOrd="0" presId="urn:microsoft.com/office/officeart/2005/8/layout/bProcess4"/>
    <dgm:cxn modelId="{317A7A7B-A45D-45E9-8F0F-183644EE9794}" type="presParOf" srcId="{74114948-D401-4F41-B450-567729E2EBF5}" destId="{E0BEBDED-0D06-47F7-9499-48CFEA0AEE1A}" srcOrd="7" destOrd="0" presId="urn:microsoft.com/office/officeart/2005/8/layout/bProcess4"/>
    <dgm:cxn modelId="{B505B087-3B9A-4B13-9E55-077EB312429E}" type="presParOf" srcId="{74114948-D401-4F41-B450-567729E2EBF5}" destId="{9CA381D9-9C34-4531-A5DC-96A3BEB176CC}" srcOrd="8" destOrd="0" presId="urn:microsoft.com/office/officeart/2005/8/layout/bProcess4"/>
    <dgm:cxn modelId="{C5F51570-F060-4DBC-96DF-82BDC08ED7B2}" type="presParOf" srcId="{9CA381D9-9C34-4531-A5DC-96A3BEB176CC}" destId="{69C9F17E-D55B-410E-8EA2-E17C562102FC}" srcOrd="0" destOrd="0" presId="urn:microsoft.com/office/officeart/2005/8/layout/bProcess4"/>
    <dgm:cxn modelId="{54C88626-4A36-4D25-8DC2-106F70E4AEE6}" type="presParOf" srcId="{9CA381D9-9C34-4531-A5DC-96A3BEB176CC}" destId="{4D4B44F4-37BA-4053-AB93-846424A02A67}" srcOrd="1" destOrd="0" presId="urn:microsoft.com/office/officeart/2005/8/layout/bProcess4"/>
    <dgm:cxn modelId="{E2251263-A15A-474C-B3AB-00DFFD7D21FA}" type="presParOf" srcId="{74114948-D401-4F41-B450-567729E2EBF5}" destId="{5F024526-2AA4-4201-B57D-53DC0257BC9D}" srcOrd="9" destOrd="0" presId="urn:microsoft.com/office/officeart/2005/8/layout/bProcess4"/>
    <dgm:cxn modelId="{13EC11CC-B83A-429C-963C-F9819D078225}" type="presParOf" srcId="{74114948-D401-4F41-B450-567729E2EBF5}" destId="{917E55BC-DF7E-400A-87DA-E3212B66456D}" srcOrd="10" destOrd="0" presId="urn:microsoft.com/office/officeart/2005/8/layout/bProcess4"/>
    <dgm:cxn modelId="{26F3957B-F97C-454F-9F85-32F91EADBF39}" type="presParOf" srcId="{917E55BC-DF7E-400A-87DA-E3212B66456D}" destId="{7FFEB59D-8CAE-4D42-ABC3-AC9B170EFD73}" srcOrd="0" destOrd="0" presId="urn:microsoft.com/office/officeart/2005/8/layout/bProcess4"/>
    <dgm:cxn modelId="{83F2F45B-6BB3-4245-AB3E-1D59383A132D}" type="presParOf" srcId="{917E55BC-DF7E-400A-87DA-E3212B66456D}" destId="{A7A7A529-D2EC-48CE-A6B2-EE75CCFFB9E4}" srcOrd="1" destOrd="0" presId="urn:microsoft.com/office/officeart/2005/8/layout/bProcess4"/>
    <dgm:cxn modelId="{8A2D4296-3FA7-4FC0-B600-8794E7C51D68}" type="presParOf" srcId="{74114948-D401-4F41-B450-567729E2EBF5}" destId="{BD9D81AE-2914-4764-A392-F3AE7B5DB778}" srcOrd="11" destOrd="0" presId="urn:microsoft.com/office/officeart/2005/8/layout/bProcess4"/>
    <dgm:cxn modelId="{3BC64848-4E88-4DED-8D9B-9C0158EE7836}" type="presParOf" srcId="{74114948-D401-4F41-B450-567729E2EBF5}" destId="{4CEB9B15-DC30-4F94-939B-7E87FB6DC299}" srcOrd="12" destOrd="0" presId="urn:microsoft.com/office/officeart/2005/8/layout/bProcess4"/>
    <dgm:cxn modelId="{E8E6EC0D-7ACB-48FB-9854-6D769F48DB5E}" type="presParOf" srcId="{4CEB9B15-DC30-4F94-939B-7E87FB6DC299}" destId="{24079032-F4C6-46F6-80BF-336660BBA1E4}" srcOrd="0" destOrd="0" presId="urn:microsoft.com/office/officeart/2005/8/layout/bProcess4"/>
    <dgm:cxn modelId="{89E536CD-9E24-4C49-9E70-710BF0FF1482}" type="presParOf" srcId="{4CEB9B15-DC30-4F94-939B-7E87FB6DC299}" destId="{6A0BAB63-CFD8-4B07-B1E9-E8AAF64BD373}" srcOrd="1" destOrd="0" presId="urn:microsoft.com/office/officeart/2005/8/layout/bProcess4"/>
    <dgm:cxn modelId="{405510BD-5885-4B8C-8CE3-EC298B2EA404}" type="presParOf" srcId="{74114948-D401-4F41-B450-567729E2EBF5}" destId="{DBDE742C-E889-4E09-9ADD-7BA3D4C5AAC5}" srcOrd="13" destOrd="0" presId="urn:microsoft.com/office/officeart/2005/8/layout/bProcess4"/>
    <dgm:cxn modelId="{32686B30-975A-4F54-84B2-36CA983562D2}" type="presParOf" srcId="{74114948-D401-4F41-B450-567729E2EBF5}" destId="{F4418B1A-F9C4-473D-874A-1A4FC5FEC534}" srcOrd="14" destOrd="0" presId="urn:microsoft.com/office/officeart/2005/8/layout/bProcess4"/>
    <dgm:cxn modelId="{58F94461-94BF-4E8F-B0C0-D0DD650E459A}" type="presParOf" srcId="{F4418B1A-F9C4-473D-874A-1A4FC5FEC534}" destId="{2DA04673-0F7B-4D56-BB43-BDDDCB1426F4}" srcOrd="0" destOrd="0" presId="urn:microsoft.com/office/officeart/2005/8/layout/bProcess4"/>
    <dgm:cxn modelId="{130E4158-3481-4370-856C-186D9B31765B}" type="presParOf" srcId="{F4418B1A-F9C4-473D-874A-1A4FC5FEC534}" destId="{36F8D173-79D6-4DCF-B541-05C5A672AAC7}" srcOrd="1" destOrd="0" presId="urn:microsoft.com/office/officeart/2005/8/layout/bProcess4"/>
    <dgm:cxn modelId="{268A64A2-FCAA-4495-9E17-8CEAD6378AC0}" type="presParOf" srcId="{74114948-D401-4F41-B450-567729E2EBF5}" destId="{8121AE7B-1DA1-44BA-82BE-E37F6D50D68C}" srcOrd="15" destOrd="0" presId="urn:microsoft.com/office/officeart/2005/8/layout/bProcess4"/>
    <dgm:cxn modelId="{12260E28-529C-4E9B-B7DC-7A9932CA20F7}" type="presParOf" srcId="{74114948-D401-4F41-B450-567729E2EBF5}" destId="{1C8FB224-5BEE-4178-8DCD-1759B98EC75C}" srcOrd="16" destOrd="0" presId="urn:microsoft.com/office/officeart/2005/8/layout/bProcess4"/>
    <dgm:cxn modelId="{A25456C4-7891-48CB-8478-A4BE03181F45}" type="presParOf" srcId="{1C8FB224-5BEE-4178-8DCD-1759B98EC75C}" destId="{BEA3886A-4505-4D78-917A-E0DD61662CC9}" srcOrd="0" destOrd="0" presId="urn:microsoft.com/office/officeart/2005/8/layout/bProcess4"/>
    <dgm:cxn modelId="{E3448367-27AC-4674-A9A4-A267F1816515}" type="presParOf" srcId="{1C8FB224-5BEE-4178-8DCD-1759B98EC75C}" destId="{BF8C5184-FA14-43E0-997E-F450DC47398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2A4891-BFFD-4FD8-9EAB-969ADE7F1C0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8A9C7D-C306-4304-976B-3E8AF9056F50}">
      <dgm:prSet phldrT="[Text]"/>
      <dgm:spPr/>
      <dgm:t>
        <a:bodyPr/>
        <a:lstStyle/>
        <a:p>
          <a:r>
            <a:rPr lang="ar-EG" dirty="0" err="1" smtClean="0"/>
            <a:t>روشتات</a:t>
          </a:r>
          <a:endParaRPr lang="en-US" dirty="0"/>
        </a:p>
      </dgm:t>
    </dgm:pt>
    <dgm:pt modelId="{83CEDF35-2A34-45F1-855C-04DCAB3B3C09}" type="parTrans" cxnId="{8145EA17-1636-4EDF-8088-A9E95C690592}">
      <dgm:prSet/>
      <dgm:spPr/>
      <dgm:t>
        <a:bodyPr/>
        <a:lstStyle/>
        <a:p>
          <a:endParaRPr lang="en-US"/>
        </a:p>
      </dgm:t>
    </dgm:pt>
    <dgm:pt modelId="{DB53FAFA-2CAE-4515-90DB-071D18FE4B68}" type="sibTrans" cxnId="{8145EA17-1636-4EDF-8088-A9E95C690592}">
      <dgm:prSet/>
      <dgm:spPr/>
      <dgm:t>
        <a:bodyPr/>
        <a:lstStyle/>
        <a:p>
          <a:endParaRPr lang="en-US"/>
        </a:p>
      </dgm:t>
    </dgm:pt>
    <dgm:pt modelId="{4E0E701C-E15F-4B52-BA9F-FEE859C85C02}">
      <dgm:prSet phldrT="[Text]"/>
      <dgm:spPr/>
      <dgm:t>
        <a:bodyPr/>
        <a:lstStyle/>
        <a:p>
          <a:r>
            <a:rPr lang="ar-EG" dirty="0" smtClean="0"/>
            <a:t>موافقات تحويلات</a:t>
          </a:r>
          <a:endParaRPr lang="en-US" dirty="0"/>
        </a:p>
      </dgm:t>
    </dgm:pt>
    <dgm:pt modelId="{E92B3389-1E52-4CC6-9145-2D49CDD8415B}" type="parTrans" cxnId="{B649B31C-9903-4EB2-A17A-0ED8076EEE81}">
      <dgm:prSet/>
      <dgm:spPr/>
      <dgm:t>
        <a:bodyPr/>
        <a:lstStyle/>
        <a:p>
          <a:endParaRPr lang="en-US"/>
        </a:p>
      </dgm:t>
    </dgm:pt>
    <dgm:pt modelId="{81A88FD9-9BB9-476C-8C9A-8B63C282073B}" type="sibTrans" cxnId="{B649B31C-9903-4EB2-A17A-0ED8076EEE81}">
      <dgm:prSet/>
      <dgm:spPr/>
      <dgm:t>
        <a:bodyPr/>
        <a:lstStyle/>
        <a:p>
          <a:endParaRPr lang="en-US"/>
        </a:p>
      </dgm:t>
    </dgm:pt>
    <dgm:pt modelId="{E55B5A6B-DFFD-4DCE-BC52-2D1F9E1429A2}" type="pres">
      <dgm:prSet presAssocID="{D82A4891-BFFD-4FD8-9EAB-969ADE7F1C0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09B714-34CF-4B30-BFAB-712937CA9F07}" type="pres">
      <dgm:prSet presAssocID="{1A8A9C7D-C306-4304-976B-3E8AF9056F50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550C4-062E-4CD1-ACCD-97D0962CDCB0}" type="pres">
      <dgm:prSet presAssocID="{4E0E701C-E15F-4B52-BA9F-FEE859C85C02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45EA17-1636-4EDF-8088-A9E95C690592}" srcId="{D82A4891-BFFD-4FD8-9EAB-969ADE7F1C00}" destId="{1A8A9C7D-C306-4304-976B-3E8AF9056F50}" srcOrd="0" destOrd="0" parTransId="{83CEDF35-2A34-45F1-855C-04DCAB3B3C09}" sibTransId="{DB53FAFA-2CAE-4515-90DB-071D18FE4B68}"/>
    <dgm:cxn modelId="{B649B31C-9903-4EB2-A17A-0ED8076EEE81}" srcId="{D82A4891-BFFD-4FD8-9EAB-969ADE7F1C00}" destId="{4E0E701C-E15F-4B52-BA9F-FEE859C85C02}" srcOrd="1" destOrd="0" parTransId="{E92B3389-1E52-4CC6-9145-2D49CDD8415B}" sibTransId="{81A88FD9-9BB9-476C-8C9A-8B63C282073B}"/>
    <dgm:cxn modelId="{16D90D4A-EF40-40EF-A119-E0031881577D}" type="presOf" srcId="{4E0E701C-E15F-4B52-BA9F-FEE859C85C02}" destId="{F4E550C4-062E-4CD1-ACCD-97D0962CDCB0}" srcOrd="0" destOrd="0" presId="urn:microsoft.com/office/officeart/2005/8/layout/arrow1"/>
    <dgm:cxn modelId="{EFF362ED-2CBF-4BA3-99A9-18AC3E4D3825}" type="presOf" srcId="{1A8A9C7D-C306-4304-976B-3E8AF9056F50}" destId="{7409B714-34CF-4B30-BFAB-712937CA9F07}" srcOrd="0" destOrd="0" presId="urn:microsoft.com/office/officeart/2005/8/layout/arrow1"/>
    <dgm:cxn modelId="{989C0C52-3F9A-4EC9-917A-1E7C37861E83}" type="presOf" srcId="{D82A4891-BFFD-4FD8-9EAB-969ADE7F1C00}" destId="{E55B5A6B-DFFD-4DCE-BC52-2D1F9E1429A2}" srcOrd="0" destOrd="0" presId="urn:microsoft.com/office/officeart/2005/8/layout/arrow1"/>
    <dgm:cxn modelId="{F0D381A0-9DE2-4CA0-B887-0E0C0A2D74CC}" type="presParOf" srcId="{E55B5A6B-DFFD-4DCE-BC52-2D1F9E1429A2}" destId="{7409B714-34CF-4B30-BFAB-712937CA9F07}" srcOrd="0" destOrd="0" presId="urn:microsoft.com/office/officeart/2005/8/layout/arrow1"/>
    <dgm:cxn modelId="{67BD46E6-3998-48F2-B5B7-24664C1CBC5D}" type="presParOf" srcId="{E55B5A6B-DFFD-4DCE-BC52-2D1F9E1429A2}" destId="{F4E550C4-062E-4CD1-ACCD-97D0962CDCB0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1A13BD-5432-490A-9C05-33E5C5AC3D2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DBCA8F-1DE2-4C58-9AF6-09676B7704DA}">
      <dgm:prSet phldrT="[Text]"/>
      <dgm:spPr/>
      <dgm:t>
        <a:bodyPr/>
        <a:lstStyle/>
        <a:p>
          <a:r>
            <a:rPr lang="ar-EG" dirty="0" smtClean="0"/>
            <a:t>تحاليل</a:t>
          </a:r>
          <a:endParaRPr lang="en-US" dirty="0"/>
        </a:p>
      </dgm:t>
    </dgm:pt>
    <dgm:pt modelId="{F7CDBFE9-D5E9-428C-A4BA-A97177A07D59}" type="parTrans" cxnId="{D7BA5CC4-DB6A-4104-8C51-5D0286D4F5E1}">
      <dgm:prSet/>
      <dgm:spPr/>
      <dgm:t>
        <a:bodyPr/>
        <a:lstStyle/>
        <a:p>
          <a:endParaRPr lang="en-US"/>
        </a:p>
      </dgm:t>
    </dgm:pt>
    <dgm:pt modelId="{4A33077B-57B7-4A71-A77F-28E451316748}" type="sibTrans" cxnId="{D7BA5CC4-DB6A-4104-8C51-5D0286D4F5E1}">
      <dgm:prSet/>
      <dgm:spPr/>
      <dgm:t>
        <a:bodyPr/>
        <a:lstStyle/>
        <a:p>
          <a:endParaRPr lang="en-US"/>
        </a:p>
      </dgm:t>
    </dgm:pt>
    <dgm:pt modelId="{998428B7-17FD-4F3D-A9E6-7883E0394595}">
      <dgm:prSet phldrT="[Text]"/>
      <dgm:spPr/>
      <dgm:t>
        <a:bodyPr/>
        <a:lstStyle/>
        <a:p>
          <a:r>
            <a:rPr lang="ar-EG" dirty="0" smtClean="0"/>
            <a:t>اشعة</a:t>
          </a:r>
          <a:endParaRPr lang="en-US" dirty="0"/>
        </a:p>
      </dgm:t>
    </dgm:pt>
    <dgm:pt modelId="{59D41739-53F0-4831-95ED-420D70E45B2E}" type="parTrans" cxnId="{56562533-63BE-46A6-8652-2305ED844765}">
      <dgm:prSet/>
      <dgm:spPr/>
      <dgm:t>
        <a:bodyPr/>
        <a:lstStyle/>
        <a:p>
          <a:endParaRPr lang="en-US"/>
        </a:p>
      </dgm:t>
    </dgm:pt>
    <dgm:pt modelId="{0D459B3C-40D1-496C-B7DD-FE75CA0F4049}" type="sibTrans" cxnId="{56562533-63BE-46A6-8652-2305ED844765}">
      <dgm:prSet/>
      <dgm:spPr/>
      <dgm:t>
        <a:bodyPr/>
        <a:lstStyle/>
        <a:p>
          <a:endParaRPr lang="en-US"/>
        </a:p>
      </dgm:t>
    </dgm:pt>
    <dgm:pt modelId="{E7052B56-83C2-4EC2-9508-1CC773C22595}">
      <dgm:prSet phldrT="[Text]"/>
      <dgm:spPr/>
      <dgm:t>
        <a:bodyPr/>
        <a:lstStyle/>
        <a:p>
          <a:r>
            <a:rPr lang="ar-EG" dirty="0" smtClean="0"/>
            <a:t>علاج طبيعي</a:t>
          </a:r>
          <a:endParaRPr lang="en-US" dirty="0"/>
        </a:p>
      </dgm:t>
    </dgm:pt>
    <dgm:pt modelId="{73042A9F-4187-4AB2-BECF-117ED3C7D443}" type="parTrans" cxnId="{9D72989A-E6EE-4994-882E-5EEB632839D6}">
      <dgm:prSet/>
      <dgm:spPr/>
      <dgm:t>
        <a:bodyPr/>
        <a:lstStyle/>
        <a:p>
          <a:endParaRPr lang="en-US"/>
        </a:p>
      </dgm:t>
    </dgm:pt>
    <dgm:pt modelId="{FBDEC2A3-A4BC-4E76-8F80-4A6995EEC16A}" type="sibTrans" cxnId="{9D72989A-E6EE-4994-882E-5EEB632839D6}">
      <dgm:prSet/>
      <dgm:spPr/>
      <dgm:t>
        <a:bodyPr/>
        <a:lstStyle/>
        <a:p>
          <a:endParaRPr lang="en-US"/>
        </a:p>
      </dgm:t>
    </dgm:pt>
    <dgm:pt modelId="{E08283F4-E350-424C-A8C6-35C8446AB02D}">
      <dgm:prSet phldrT="[Text]"/>
      <dgm:spPr/>
      <dgm:t>
        <a:bodyPr/>
        <a:lstStyle/>
        <a:p>
          <a:r>
            <a:rPr lang="ar-EG" dirty="0" smtClean="0"/>
            <a:t>موافقة اسنان</a:t>
          </a:r>
          <a:endParaRPr lang="en-US" dirty="0"/>
        </a:p>
      </dgm:t>
    </dgm:pt>
    <dgm:pt modelId="{C4363779-E00B-4B6A-AEE3-44B48B6899A8}" type="parTrans" cxnId="{07E7D5C0-47BC-4E08-904E-713F0AF04DBA}">
      <dgm:prSet/>
      <dgm:spPr/>
      <dgm:t>
        <a:bodyPr/>
        <a:lstStyle/>
        <a:p>
          <a:endParaRPr lang="en-US"/>
        </a:p>
      </dgm:t>
    </dgm:pt>
    <dgm:pt modelId="{895BEDDC-4D2A-4256-80AA-FFDAFCECA834}" type="sibTrans" cxnId="{07E7D5C0-47BC-4E08-904E-713F0AF04DBA}">
      <dgm:prSet/>
      <dgm:spPr/>
      <dgm:t>
        <a:bodyPr/>
        <a:lstStyle/>
        <a:p>
          <a:endParaRPr lang="en-US"/>
        </a:p>
      </dgm:t>
    </dgm:pt>
    <dgm:pt modelId="{C9F151B0-8F78-45E6-924E-446FEA6B6412}">
      <dgm:prSet phldrT="[Text]"/>
      <dgm:spPr/>
      <dgm:t>
        <a:bodyPr/>
        <a:lstStyle/>
        <a:p>
          <a:r>
            <a:rPr lang="ar-EG" dirty="0" smtClean="0"/>
            <a:t>حجز بالمستشفى </a:t>
          </a:r>
          <a:r>
            <a:rPr lang="ar-EG" dirty="0" err="1" smtClean="0"/>
            <a:t>لاسباب</a:t>
          </a:r>
          <a:r>
            <a:rPr lang="ar-EG" dirty="0" smtClean="0"/>
            <a:t> </a:t>
          </a:r>
          <a:r>
            <a:rPr lang="ar-EG" dirty="0" err="1" smtClean="0"/>
            <a:t>غيرجراحية</a:t>
          </a:r>
          <a:endParaRPr lang="en-US" dirty="0"/>
        </a:p>
      </dgm:t>
    </dgm:pt>
    <dgm:pt modelId="{C5031169-9477-491D-A2A3-34C1AEEC409F}" type="parTrans" cxnId="{DAF24F0E-E5AA-4D74-A502-F31987C8CC51}">
      <dgm:prSet/>
      <dgm:spPr/>
      <dgm:t>
        <a:bodyPr/>
        <a:lstStyle/>
        <a:p>
          <a:endParaRPr lang="en-US"/>
        </a:p>
      </dgm:t>
    </dgm:pt>
    <dgm:pt modelId="{79E4C3A4-E7DE-42FF-9B1F-D0D5C855E3AA}" type="sibTrans" cxnId="{DAF24F0E-E5AA-4D74-A502-F31987C8CC51}">
      <dgm:prSet/>
      <dgm:spPr/>
      <dgm:t>
        <a:bodyPr/>
        <a:lstStyle/>
        <a:p>
          <a:endParaRPr lang="en-US"/>
        </a:p>
      </dgm:t>
    </dgm:pt>
    <dgm:pt modelId="{26928142-C94B-458C-B2FB-D0F38357C7DD}">
      <dgm:prSet phldrT="[Text]"/>
      <dgm:spPr/>
      <dgm:t>
        <a:bodyPr/>
        <a:lstStyle/>
        <a:p>
          <a:r>
            <a:rPr lang="ar-EG" dirty="0" smtClean="0"/>
            <a:t>حجز بالمستشفى لزوم عملية جراحية</a:t>
          </a:r>
          <a:endParaRPr lang="en-US" dirty="0"/>
        </a:p>
      </dgm:t>
    </dgm:pt>
    <dgm:pt modelId="{8E5A2BEF-4E58-491B-B783-98622900C795}" type="parTrans" cxnId="{43A889AF-18A9-4AE3-8D92-C3C880CAA36C}">
      <dgm:prSet/>
      <dgm:spPr/>
      <dgm:t>
        <a:bodyPr/>
        <a:lstStyle/>
        <a:p>
          <a:endParaRPr lang="en-US"/>
        </a:p>
      </dgm:t>
    </dgm:pt>
    <dgm:pt modelId="{E0BBF86B-FACB-4114-AA19-482D45E2581C}" type="sibTrans" cxnId="{43A889AF-18A9-4AE3-8D92-C3C880CAA36C}">
      <dgm:prSet/>
      <dgm:spPr/>
      <dgm:t>
        <a:bodyPr/>
        <a:lstStyle/>
        <a:p>
          <a:endParaRPr lang="en-US"/>
        </a:p>
      </dgm:t>
    </dgm:pt>
    <dgm:pt modelId="{035B5731-EE90-4483-A5BC-54086FA5F4CB}">
      <dgm:prSet phldrT="[Text]"/>
      <dgm:spPr/>
      <dgm:t>
        <a:bodyPr/>
        <a:lstStyle/>
        <a:p>
          <a:r>
            <a:rPr lang="ar-EG" dirty="0" smtClean="0"/>
            <a:t>علاج كيماوي / إشعاعي</a:t>
          </a:r>
          <a:endParaRPr lang="en-US" dirty="0"/>
        </a:p>
      </dgm:t>
    </dgm:pt>
    <dgm:pt modelId="{D5295ACF-4F4E-4444-8358-C641EDDDCA13}" type="parTrans" cxnId="{629F7D22-AF2F-4C06-9ECC-F0EA86A983C2}">
      <dgm:prSet/>
      <dgm:spPr/>
      <dgm:t>
        <a:bodyPr/>
        <a:lstStyle/>
        <a:p>
          <a:endParaRPr lang="en-US"/>
        </a:p>
      </dgm:t>
    </dgm:pt>
    <dgm:pt modelId="{A61E6241-3F04-47EB-8537-20219C0615A6}" type="sibTrans" cxnId="{629F7D22-AF2F-4C06-9ECC-F0EA86A983C2}">
      <dgm:prSet/>
      <dgm:spPr/>
      <dgm:t>
        <a:bodyPr/>
        <a:lstStyle/>
        <a:p>
          <a:endParaRPr lang="en-US"/>
        </a:p>
      </dgm:t>
    </dgm:pt>
    <dgm:pt modelId="{023189C3-DC7E-4CDF-A250-B3000D480802}">
      <dgm:prSet phldrT="[Text]"/>
      <dgm:spPr/>
      <dgm:t>
        <a:bodyPr/>
        <a:lstStyle/>
        <a:p>
          <a:r>
            <a:rPr lang="ar-EG" dirty="0" smtClean="0"/>
            <a:t>متنوعة / اخرى</a:t>
          </a:r>
          <a:endParaRPr lang="en-US" dirty="0"/>
        </a:p>
      </dgm:t>
    </dgm:pt>
    <dgm:pt modelId="{38BBCFFB-929D-4B31-A5AD-0FC60F7E2D38}" type="parTrans" cxnId="{76CA67FE-CCDB-4ACC-B869-3E192F8A3348}">
      <dgm:prSet/>
      <dgm:spPr/>
      <dgm:t>
        <a:bodyPr/>
        <a:lstStyle/>
        <a:p>
          <a:endParaRPr lang="en-US"/>
        </a:p>
      </dgm:t>
    </dgm:pt>
    <dgm:pt modelId="{46429D48-F25C-45B7-9B5D-94D8D2F1EB90}" type="sibTrans" cxnId="{76CA67FE-CCDB-4ACC-B869-3E192F8A3348}">
      <dgm:prSet/>
      <dgm:spPr/>
      <dgm:t>
        <a:bodyPr/>
        <a:lstStyle/>
        <a:p>
          <a:endParaRPr lang="en-US"/>
        </a:p>
      </dgm:t>
    </dgm:pt>
    <dgm:pt modelId="{4534B7AA-18A8-4F1D-A520-A52962AA89ED}" type="pres">
      <dgm:prSet presAssocID="{801A13BD-5432-490A-9C05-33E5C5AC3D2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78581-4A4C-43FF-971E-160DA587AD63}" type="pres">
      <dgm:prSet presAssocID="{1BDBCA8F-1DE2-4C58-9AF6-09676B7704DA}" presName="composite" presStyleCnt="0"/>
      <dgm:spPr/>
    </dgm:pt>
    <dgm:pt modelId="{1B3BFE13-1720-45AC-B647-09A97650E420}" type="pres">
      <dgm:prSet presAssocID="{1BDBCA8F-1DE2-4C58-9AF6-09676B7704DA}" presName="imgShp" presStyleLbl="fgImgPlace1" presStyleIdx="0" presStyleCnt="8"/>
      <dgm:spPr/>
    </dgm:pt>
    <dgm:pt modelId="{68799E36-D460-4FE2-BE00-67DE52D8E3A4}" type="pres">
      <dgm:prSet presAssocID="{1BDBCA8F-1DE2-4C58-9AF6-09676B7704DA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6F7CB-47C8-4812-856B-22070E36BD76}" type="pres">
      <dgm:prSet presAssocID="{4A33077B-57B7-4A71-A77F-28E451316748}" presName="spacing" presStyleCnt="0"/>
      <dgm:spPr/>
    </dgm:pt>
    <dgm:pt modelId="{70365359-8917-45C6-A2D3-66F28DFF72A4}" type="pres">
      <dgm:prSet presAssocID="{998428B7-17FD-4F3D-A9E6-7883E0394595}" presName="composite" presStyleCnt="0"/>
      <dgm:spPr/>
    </dgm:pt>
    <dgm:pt modelId="{E1845104-8F42-4F09-95A7-A19FBBE3732B}" type="pres">
      <dgm:prSet presAssocID="{998428B7-17FD-4F3D-A9E6-7883E0394595}" presName="imgShp" presStyleLbl="fgImgPlace1" presStyleIdx="1" presStyleCnt="8"/>
      <dgm:spPr/>
    </dgm:pt>
    <dgm:pt modelId="{8DBE7BC1-8F78-46FE-8066-63796A4D2612}" type="pres">
      <dgm:prSet presAssocID="{998428B7-17FD-4F3D-A9E6-7883E0394595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F3E67-3737-4DAB-BA8E-C273E2D51818}" type="pres">
      <dgm:prSet presAssocID="{0D459B3C-40D1-496C-B7DD-FE75CA0F4049}" presName="spacing" presStyleCnt="0"/>
      <dgm:spPr/>
    </dgm:pt>
    <dgm:pt modelId="{858CE229-EBA0-4114-B63E-117A1BC35C9C}" type="pres">
      <dgm:prSet presAssocID="{E7052B56-83C2-4EC2-9508-1CC773C22595}" presName="composite" presStyleCnt="0"/>
      <dgm:spPr/>
    </dgm:pt>
    <dgm:pt modelId="{34420701-2361-4B53-ABE9-1B1DF40C1D27}" type="pres">
      <dgm:prSet presAssocID="{E7052B56-83C2-4EC2-9508-1CC773C22595}" presName="imgShp" presStyleLbl="fgImgPlace1" presStyleIdx="2" presStyleCnt="8"/>
      <dgm:spPr/>
    </dgm:pt>
    <dgm:pt modelId="{D6A1728C-0907-4660-A18E-56D448521E8A}" type="pres">
      <dgm:prSet presAssocID="{E7052B56-83C2-4EC2-9508-1CC773C22595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C2677-16F2-41A2-AD46-49F0A2C6CD35}" type="pres">
      <dgm:prSet presAssocID="{FBDEC2A3-A4BC-4E76-8F80-4A6995EEC16A}" presName="spacing" presStyleCnt="0"/>
      <dgm:spPr/>
    </dgm:pt>
    <dgm:pt modelId="{EEF2907A-0CBC-49C3-BBFC-021BAE46F46A}" type="pres">
      <dgm:prSet presAssocID="{E08283F4-E350-424C-A8C6-35C8446AB02D}" presName="composite" presStyleCnt="0"/>
      <dgm:spPr/>
    </dgm:pt>
    <dgm:pt modelId="{AC88C546-42A6-482A-9EA1-99499A78EACF}" type="pres">
      <dgm:prSet presAssocID="{E08283F4-E350-424C-A8C6-35C8446AB02D}" presName="imgShp" presStyleLbl="fgImgPlace1" presStyleIdx="3" presStyleCnt="8"/>
      <dgm:spPr/>
    </dgm:pt>
    <dgm:pt modelId="{3DAF6CED-2F94-4A4F-834F-48629E674BB1}" type="pres">
      <dgm:prSet presAssocID="{E08283F4-E350-424C-A8C6-35C8446AB02D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619BF-D64D-4BF0-867B-CEF555403FC0}" type="pres">
      <dgm:prSet presAssocID="{895BEDDC-4D2A-4256-80AA-FFDAFCECA834}" presName="spacing" presStyleCnt="0"/>
      <dgm:spPr/>
    </dgm:pt>
    <dgm:pt modelId="{6A917721-5282-4F06-AB61-74D520820D63}" type="pres">
      <dgm:prSet presAssocID="{C9F151B0-8F78-45E6-924E-446FEA6B6412}" presName="composite" presStyleCnt="0"/>
      <dgm:spPr/>
    </dgm:pt>
    <dgm:pt modelId="{5976480C-C555-43EF-84BF-C4C8E237B7F0}" type="pres">
      <dgm:prSet presAssocID="{C9F151B0-8F78-45E6-924E-446FEA6B6412}" presName="imgShp" presStyleLbl="fgImgPlace1" presStyleIdx="4" presStyleCnt="8"/>
      <dgm:spPr/>
    </dgm:pt>
    <dgm:pt modelId="{491E252C-F2B7-460C-A7FC-BE8C8F087DEF}" type="pres">
      <dgm:prSet presAssocID="{C9F151B0-8F78-45E6-924E-446FEA6B6412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9710C-0AEE-45AE-8A0E-9331E2320704}" type="pres">
      <dgm:prSet presAssocID="{79E4C3A4-E7DE-42FF-9B1F-D0D5C855E3AA}" presName="spacing" presStyleCnt="0"/>
      <dgm:spPr/>
    </dgm:pt>
    <dgm:pt modelId="{8195E9CB-347C-4635-B7EB-F65772254E33}" type="pres">
      <dgm:prSet presAssocID="{26928142-C94B-458C-B2FB-D0F38357C7DD}" presName="composite" presStyleCnt="0"/>
      <dgm:spPr/>
    </dgm:pt>
    <dgm:pt modelId="{6DB85F27-DBAD-40CB-B768-B88C51991488}" type="pres">
      <dgm:prSet presAssocID="{26928142-C94B-458C-B2FB-D0F38357C7DD}" presName="imgShp" presStyleLbl="fgImgPlace1" presStyleIdx="5" presStyleCnt="8"/>
      <dgm:spPr/>
    </dgm:pt>
    <dgm:pt modelId="{E179D0F6-2707-4409-875A-F58FADD7ABEC}" type="pres">
      <dgm:prSet presAssocID="{26928142-C94B-458C-B2FB-D0F38357C7DD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2AFBE-6C6A-403E-97C6-0BDCACB3D4EB}" type="pres">
      <dgm:prSet presAssocID="{E0BBF86B-FACB-4114-AA19-482D45E2581C}" presName="spacing" presStyleCnt="0"/>
      <dgm:spPr/>
    </dgm:pt>
    <dgm:pt modelId="{87BB3137-6B2D-4DBE-A45D-AFC34AE6A025}" type="pres">
      <dgm:prSet presAssocID="{035B5731-EE90-4483-A5BC-54086FA5F4CB}" presName="composite" presStyleCnt="0"/>
      <dgm:spPr/>
    </dgm:pt>
    <dgm:pt modelId="{222AFEB7-2E72-40C2-9FFA-AA6274A0FADF}" type="pres">
      <dgm:prSet presAssocID="{035B5731-EE90-4483-A5BC-54086FA5F4CB}" presName="imgShp" presStyleLbl="fgImgPlace1" presStyleIdx="6" presStyleCnt="8"/>
      <dgm:spPr/>
    </dgm:pt>
    <dgm:pt modelId="{FFE05656-497A-43A5-BEC1-CD6C8523376B}" type="pres">
      <dgm:prSet presAssocID="{035B5731-EE90-4483-A5BC-54086FA5F4CB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32947-5E00-4E7B-8EB5-735F13CFBB1D}" type="pres">
      <dgm:prSet presAssocID="{A61E6241-3F04-47EB-8537-20219C0615A6}" presName="spacing" presStyleCnt="0"/>
      <dgm:spPr/>
    </dgm:pt>
    <dgm:pt modelId="{8A8318B8-2328-405F-8F9F-9CB9EE708BBB}" type="pres">
      <dgm:prSet presAssocID="{023189C3-DC7E-4CDF-A250-B3000D480802}" presName="composite" presStyleCnt="0"/>
      <dgm:spPr/>
    </dgm:pt>
    <dgm:pt modelId="{2C2804E1-329F-4467-9FAA-A4A9E710DA50}" type="pres">
      <dgm:prSet presAssocID="{023189C3-DC7E-4CDF-A250-B3000D480802}" presName="imgShp" presStyleLbl="fgImgPlace1" presStyleIdx="7" presStyleCnt="8"/>
      <dgm:spPr/>
    </dgm:pt>
    <dgm:pt modelId="{AC45ADF3-8755-4A8A-BC0A-0A0E72FCE0F1}" type="pres">
      <dgm:prSet presAssocID="{023189C3-DC7E-4CDF-A250-B3000D480802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562533-63BE-46A6-8652-2305ED844765}" srcId="{801A13BD-5432-490A-9C05-33E5C5AC3D20}" destId="{998428B7-17FD-4F3D-A9E6-7883E0394595}" srcOrd="1" destOrd="0" parTransId="{59D41739-53F0-4831-95ED-420D70E45B2E}" sibTransId="{0D459B3C-40D1-496C-B7DD-FE75CA0F4049}"/>
    <dgm:cxn modelId="{F07FEA44-DB44-4AE9-B9B2-3A93C9463029}" type="presOf" srcId="{035B5731-EE90-4483-A5BC-54086FA5F4CB}" destId="{FFE05656-497A-43A5-BEC1-CD6C8523376B}" srcOrd="0" destOrd="0" presId="urn:microsoft.com/office/officeart/2005/8/layout/vList3"/>
    <dgm:cxn modelId="{07E7D5C0-47BC-4E08-904E-713F0AF04DBA}" srcId="{801A13BD-5432-490A-9C05-33E5C5AC3D20}" destId="{E08283F4-E350-424C-A8C6-35C8446AB02D}" srcOrd="3" destOrd="0" parTransId="{C4363779-E00B-4B6A-AEE3-44B48B6899A8}" sibTransId="{895BEDDC-4D2A-4256-80AA-FFDAFCECA834}"/>
    <dgm:cxn modelId="{4CA04DC2-2BF7-45E2-BA64-F7A656C17E43}" type="presOf" srcId="{023189C3-DC7E-4CDF-A250-B3000D480802}" destId="{AC45ADF3-8755-4A8A-BC0A-0A0E72FCE0F1}" srcOrd="0" destOrd="0" presId="urn:microsoft.com/office/officeart/2005/8/layout/vList3"/>
    <dgm:cxn modelId="{43A889AF-18A9-4AE3-8D92-C3C880CAA36C}" srcId="{801A13BD-5432-490A-9C05-33E5C5AC3D20}" destId="{26928142-C94B-458C-B2FB-D0F38357C7DD}" srcOrd="5" destOrd="0" parTransId="{8E5A2BEF-4E58-491B-B783-98622900C795}" sibTransId="{E0BBF86B-FACB-4114-AA19-482D45E2581C}"/>
    <dgm:cxn modelId="{70340FF9-0EF4-4A23-B03C-849456E16961}" type="presOf" srcId="{E08283F4-E350-424C-A8C6-35C8446AB02D}" destId="{3DAF6CED-2F94-4A4F-834F-48629E674BB1}" srcOrd="0" destOrd="0" presId="urn:microsoft.com/office/officeart/2005/8/layout/vList3"/>
    <dgm:cxn modelId="{9D72989A-E6EE-4994-882E-5EEB632839D6}" srcId="{801A13BD-5432-490A-9C05-33E5C5AC3D20}" destId="{E7052B56-83C2-4EC2-9508-1CC773C22595}" srcOrd="2" destOrd="0" parTransId="{73042A9F-4187-4AB2-BECF-117ED3C7D443}" sibTransId="{FBDEC2A3-A4BC-4E76-8F80-4A6995EEC16A}"/>
    <dgm:cxn modelId="{8085A746-A498-4C99-A13B-5AD649015EE4}" type="presOf" srcId="{1BDBCA8F-1DE2-4C58-9AF6-09676B7704DA}" destId="{68799E36-D460-4FE2-BE00-67DE52D8E3A4}" srcOrd="0" destOrd="0" presId="urn:microsoft.com/office/officeart/2005/8/layout/vList3"/>
    <dgm:cxn modelId="{D11F6DE8-53A9-47D5-9C55-168605F828DA}" type="presOf" srcId="{998428B7-17FD-4F3D-A9E6-7883E0394595}" destId="{8DBE7BC1-8F78-46FE-8066-63796A4D2612}" srcOrd="0" destOrd="0" presId="urn:microsoft.com/office/officeart/2005/8/layout/vList3"/>
    <dgm:cxn modelId="{DAF24F0E-E5AA-4D74-A502-F31987C8CC51}" srcId="{801A13BD-5432-490A-9C05-33E5C5AC3D20}" destId="{C9F151B0-8F78-45E6-924E-446FEA6B6412}" srcOrd="4" destOrd="0" parTransId="{C5031169-9477-491D-A2A3-34C1AEEC409F}" sibTransId="{79E4C3A4-E7DE-42FF-9B1F-D0D5C855E3AA}"/>
    <dgm:cxn modelId="{C73D6430-F88A-4F81-AE4F-B542BA71AD0A}" type="presOf" srcId="{E7052B56-83C2-4EC2-9508-1CC773C22595}" destId="{D6A1728C-0907-4660-A18E-56D448521E8A}" srcOrd="0" destOrd="0" presId="urn:microsoft.com/office/officeart/2005/8/layout/vList3"/>
    <dgm:cxn modelId="{C431BAFF-9E83-43A3-93A8-8F40F2F3AA72}" type="presOf" srcId="{C9F151B0-8F78-45E6-924E-446FEA6B6412}" destId="{491E252C-F2B7-460C-A7FC-BE8C8F087DEF}" srcOrd="0" destOrd="0" presId="urn:microsoft.com/office/officeart/2005/8/layout/vList3"/>
    <dgm:cxn modelId="{FB6F2378-C500-484D-9D26-1D7DF0156016}" type="presOf" srcId="{26928142-C94B-458C-B2FB-D0F38357C7DD}" destId="{E179D0F6-2707-4409-875A-F58FADD7ABEC}" srcOrd="0" destOrd="0" presId="urn:microsoft.com/office/officeart/2005/8/layout/vList3"/>
    <dgm:cxn modelId="{58F007F0-2E13-4798-ABCA-20747AD4857E}" type="presOf" srcId="{801A13BD-5432-490A-9C05-33E5C5AC3D20}" destId="{4534B7AA-18A8-4F1D-A520-A52962AA89ED}" srcOrd="0" destOrd="0" presId="urn:microsoft.com/office/officeart/2005/8/layout/vList3"/>
    <dgm:cxn modelId="{76CA67FE-CCDB-4ACC-B869-3E192F8A3348}" srcId="{801A13BD-5432-490A-9C05-33E5C5AC3D20}" destId="{023189C3-DC7E-4CDF-A250-B3000D480802}" srcOrd="7" destOrd="0" parTransId="{38BBCFFB-929D-4B31-A5AD-0FC60F7E2D38}" sibTransId="{46429D48-F25C-45B7-9B5D-94D8D2F1EB90}"/>
    <dgm:cxn modelId="{629F7D22-AF2F-4C06-9ECC-F0EA86A983C2}" srcId="{801A13BD-5432-490A-9C05-33E5C5AC3D20}" destId="{035B5731-EE90-4483-A5BC-54086FA5F4CB}" srcOrd="6" destOrd="0" parTransId="{D5295ACF-4F4E-4444-8358-C641EDDDCA13}" sibTransId="{A61E6241-3F04-47EB-8537-20219C0615A6}"/>
    <dgm:cxn modelId="{D7BA5CC4-DB6A-4104-8C51-5D0286D4F5E1}" srcId="{801A13BD-5432-490A-9C05-33E5C5AC3D20}" destId="{1BDBCA8F-1DE2-4C58-9AF6-09676B7704DA}" srcOrd="0" destOrd="0" parTransId="{F7CDBFE9-D5E9-428C-A4BA-A97177A07D59}" sibTransId="{4A33077B-57B7-4A71-A77F-28E451316748}"/>
    <dgm:cxn modelId="{A5EC287A-DE2E-4B52-BAF1-91DA6988606F}" type="presParOf" srcId="{4534B7AA-18A8-4F1D-A520-A52962AA89ED}" destId="{BF378581-4A4C-43FF-971E-160DA587AD63}" srcOrd="0" destOrd="0" presId="urn:microsoft.com/office/officeart/2005/8/layout/vList3"/>
    <dgm:cxn modelId="{FA5175FA-E485-4142-B6B5-4F202CB8342A}" type="presParOf" srcId="{BF378581-4A4C-43FF-971E-160DA587AD63}" destId="{1B3BFE13-1720-45AC-B647-09A97650E420}" srcOrd="0" destOrd="0" presId="urn:microsoft.com/office/officeart/2005/8/layout/vList3"/>
    <dgm:cxn modelId="{63EE7804-8470-4A22-B3E8-ED6F3DFE1FF3}" type="presParOf" srcId="{BF378581-4A4C-43FF-971E-160DA587AD63}" destId="{68799E36-D460-4FE2-BE00-67DE52D8E3A4}" srcOrd="1" destOrd="0" presId="urn:microsoft.com/office/officeart/2005/8/layout/vList3"/>
    <dgm:cxn modelId="{AD81FD15-2683-4CCA-B42D-BAF8DF02C4B2}" type="presParOf" srcId="{4534B7AA-18A8-4F1D-A520-A52962AA89ED}" destId="{1C66F7CB-47C8-4812-856B-22070E36BD76}" srcOrd="1" destOrd="0" presId="urn:microsoft.com/office/officeart/2005/8/layout/vList3"/>
    <dgm:cxn modelId="{2D98389B-FC7D-4983-8318-B75A52219B04}" type="presParOf" srcId="{4534B7AA-18A8-4F1D-A520-A52962AA89ED}" destId="{70365359-8917-45C6-A2D3-66F28DFF72A4}" srcOrd="2" destOrd="0" presId="urn:microsoft.com/office/officeart/2005/8/layout/vList3"/>
    <dgm:cxn modelId="{19950923-1452-406E-BF28-315419D28C91}" type="presParOf" srcId="{70365359-8917-45C6-A2D3-66F28DFF72A4}" destId="{E1845104-8F42-4F09-95A7-A19FBBE3732B}" srcOrd="0" destOrd="0" presId="urn:microsoft.com/office/officeart/2005/8/layout/vList3"/>
    <dgm:cxn modelId="{D4A43957-460E-49B6-BD75-57A39DB7CE00}" type="presParOf" srcId="{70365359-8917-45C6-A2D3-66F28DFF72A4}" destId="{8DBE7BC1-8F78-46FE-8066-63796A4D2612}" srcOrd="1" destOrd="0" presId="urn:microsoft.com/office/officeart/2005/8/layout/vList3"/>
    <dgm:cxn modelId="{1BB211A6-6CEA-451F-936D-0D32738B8642}" type="presParOf" srcId="{4534B7AA-18A8-4F1D-A520-A52962AA89ED}" destId="{CDDF3E67-3737-4DAB-BA8E-C273E2D51818}" srcOrd="3" destOrd="0" presId="urn:microsoft.com/office/officeart/2005/8/layout/vList3"/>
    <dgm:cxn modelId="{F09FE72D-D2FD-4451-94A5-2F42DFBD63C8}" type="presParOf" srcId="{4534B7AA-18A8-4F1D-A520-A52962AA89ED}" destId="{858CE229-EBA0-4114-B63E-117A1BC35C9C}" srcOrd="4" destOrd="0" presId="urn:microsoft.com/office/officeart/2005/8/layout/vList3"/>
    <dgm:cxn modelId="{414CECB2-71D2-48BF-B711-8F6971214ADF}" type="presParOf" srcId="{858CE229-EBA0-4114-B63E-117A1BC35C9C}" destId="{34420701-2361-4B53-ABE9-1B1DF40C1D27}" srcOrd="0" destOrd="0" presId="urn:microsoft.com/office/officeart/2005/8/layout/vList3"/>
    <dgm:cxn modelId="{653EEEC4-6836-4140-B6E2-6B2FE7450540}" type="presParOf" srcId="{858CE229-EBA0-4114-B63E-117A1BC35C9C}" destId="{D6A1728C-0907-4660-A18E-56D448521E8A}" srcOrd="1" destOrd="0" presId="urn:microsoft.com/office/officeart/2005/8/layout/vList3"/>
    <dgm:cxn modelId="{782A57C8-C11A-4B80-9762-6B694FF238C8}" type="presParOf" srcId="{4534B7AA-18A8-4F1D-A520-A52962AA89ED}" destId="{5B5C2677-16F2-41A2-AD46-49F0A2C6CD35}" srcOrd="5" destOrd="0" presId="urn:microsoft.com/office/officeart/2005/8/layout/vList3"/>
    <dgm:cxn modelId="{EA1BA98C-7F54-4BB3-834B-ED8652CE583A}" type="presParOf" srcId="{4534B7AA-18A8-4F1D-A520-A52962AA89ED}" destId="{EEF2907A-0CBC-49C3-BBFC-021BAE46F46A}" srcOrd="6" destOrd="0" presId="urn:microsoft.com/office/officeart/2005/8/layout/vList3"/>
    <dgm:cxn modelId="{677415A3-29EE-44A4-9244-93DC91A0FE38}" type="presParOf" srcId="{EEF2907A-0CBC-49C3-BBFC-021BAE46F46A}" destId="{AC88C546-42A6-482A-9EA1-99499A78EACF}" srcOrd="0" destOrd="0" presId="urn:microsoft.com/office/officeart/2005/8/layout/vList3"/>
    <dgm:cxn modelId="{79B50A8D-EAA6-4BB1-9B2E-57EE0AAFADBD}" type="presParOf" srcId="{EEF2907A-0CBC-49C3-BBFC-021BAE46F46A}" destId="{3DAF6CED-2F94-4A4F-834F-48629E674BB1}" srcOrd="1" destOrd="0" presId="urn:microsoft.com/office/officeart/2005/8/layout/vList3"/>
    <dgm:cxn modelId="{89DF8732-3339-4E6A-BD19-CBB4DB441B78}" type="presParOf" srcId="{4534B7AA-18A8-4F1D-A520-A52962AA89ED}" destId="{B3F619BF-D64D-4BF0-867B-CEF555403FC0}" srcOrd="7" destOrd="0" presId="urn:microsoft.com/office/officeart/2005/8/layout/vList3"/>
    <dgm:cxn modelId="{16FEF6DD-4E21-433D-8BFB-D101BC0FE8C6}" type="presParOf" srcId="{4534B7AA-18A8-4F1D-A520-A52962AA89ED}" destId="{6A917721-5282-4F06-AB61-74D520820D63}" srcOrd="8" destOrd="0" presId="urn:microsoft.com/office/officeart/2005/8/layout/vList3"/>
    <dgm:cxn modelId="{6AE68587-440E-4617-9F54-8C026E1669CB}" type="presParOf" srcId="{6A917721-5282-4F06-AB61-74D520820D63}" destId="{5976480C-C555-43EF-84BF-C4C8E237B7F0}" srcOrd="0" destOrd="0" presId="urn:microsoft.com/office/officeart/2005/8/layout/vList3"/>
    <dgm:cxn modelId="{20DB486A-261D-4C13-BB9C-25B3AF74C3AA}" type="presParOf" srcId="{6A917721-5282-4F06-AB61-74D520820D63}" destId="{491E252C-F2B7-460C-A7FC-BE8C8F087DEF}" srcOrd="1" destOrd="0" presId="urn:microsoft.com/office/officeart/2005/8/layout/vList3"/>
    <dgm:cxn modelId="{956DEB6E-2148-4F16-9BFD-7A813609A828}" type="presParOf" srcId="{4534B7AA-18A8-4F1D-A520-A52962AA89ED}" destId="{98E9710C-0AEE-45AE-8A0E-9331E2320704}" srcOrd="9" destOrd="0" presId="urn:microsoft.com/office/officeart/2005/8/layout/vList3"/>
    <dgm:cxn modelId="{9F4D42AD-7FEA-4923-86C8-8A27C231CBBF}" type="presParOf" srcId="{4534B7AA-18A8-4F1D-A520-A52962AA89ED}" destId="{8195E9CB-347C-4635-B7EB-F65772254E33}" srcOrd="10" destOrd="0" presId="urn:microsoft.com/office/officeart/2005/8/layout/vList3"/>
    <dgm:cxn modelId="{1B10D50E-8E48-4188-AC38-289EA4C988F6}" type="presParOf" srcId="{8195E9CB-347C-4635-B7EB-F65772254E33}" destId="{6DB85F27-DBAD-40CB-B768-B88C51991488}" srcOrd="0" destOrd="0" presId="urn:microsoft.com/office/officeart/2005/8/layout/vList3"/>
    <dgm:cxn modelId="{133B5F3D-B5FD-4EF7-936E-6936C966AF54}" type="presParOf" srcId="{8195E9CB-347C-4635-B7EB-F65772254E33}" destId="{E179D0F6-2707-4409-875A-F58FADD7ABEC}" srcOrd="1" destOrd="0" presId="urn:microsoft.com/office/officeart/2005/8/layout/vList3"/>
    <dgm:cxn modelId="{CA418CC4-8915-4764-8BF2-F66338A075CD}" type="presParOf" srcId="{4534B7AA-18A8-4F1D-A520-A52962AA89ED}" destId="{4032AFBE-6C6A-403E-97C6-0BDCACB3D4EB}" srcOrd="11" destOrd="0" presId="urn:microsoft.com/office/officeart/2005/8/layout/vList3"/>
    <dgm:cxn modelId="{F643D066-0F6D-4CAC-B94D-95AFA021DA42}" type="presParOf" srcId="{4534B7AA-18A8-4F1D-A520-A52962AA89ED}" destId="{87BB3137-6B2D-4DBE-A45D-AFC34AE6A025}" srcOrd="12" destOrd="0" presId="urn:microsoft.com/office/officeart/2005/8/layout/vList3"/>
    <dgm:cxn modelId="{31998936-F94C-48F4-8039-196998D17221}" type="presParOf" srcId="{87BB3137-6B2D-4DBE-A45D-AFC34AE6A025}" destId="{222AFEB7-2E72-40C2-9FFA-AA6274A0FADF}" srcOrd="0" destOrd="0" presId="urn:microsoft.com/office/officeart/2005/8/layout/vList3"/>
    <dgm:cxn modelId="{29AE37E4-418C-4563-B133-F7C0A406390D}" type="presParOf" srcId="{87BB3137-6B2D-4DBE-A45D-AFC34AE6A025}" destId="{FFE05656-497A-43A5-BEC1-CD6C8523376B}" srcOrd="1" destOrd="0" presId="urn:microsoft.com/office/officeart/2005/8/layout/vList3"/>
    <dgm:cxn modelId="{8F39F57C-E331-4708-A223-DC82CCF7BBB2}" type="presParOf" srcId="{4534B7AA-18A8-4F1D-A520-A52962AA89ED}" destId="{9FB32947-5E00-4E7B-8EB5-735F13CFBB1D}" srcOrd="13" destOrd="0" presId="urn:microsoft.com/office/officeart/2005/8/layout/vList3"/>
    <dgm:cxn modelId="{D0C5FD12-00E6-48E4-B5B9-61ADD087D1DF}" type="presParOf" srcId="{4534B7AA-18A8-4F1D-A520-A52962AA89ED}" destId="{8A8318B8-2328-405F-8F9F-9CB9EE708BBB}" srcOrd="14" destOrd="0" presId="urn:microsoft.com/office/officeart/2005/8/layout/vList3"/>
    <dgm:cxn modelId="{1370FBA5-13D5-4ED5-B79D-94F0DDA7B992}" type="presParOf" srcId="{8A8318B8-2328-405F-8F9F-9CB9EE708BBB}" destId="{2C2804E1-329F-4467-9FAA-A4A9E710DA50}" srcOrd="0" destOrd="0" presId="urn:microsoft.com/office/officeart/2005/8/layout/vList3"/>
    <dgm:cxn modelId="{30B89154-D9AC-4A53-B01E-4B568F03D2AA}" type="presParOf" srcId="{8A8318B8-2328-405F-8F9F-9CB9EE708BBB}" destId="{AC45ADF3-8755-4A8A-BC0A-0A0E72FCE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962A6B-4647-4650-A2B1-0D2C48FC31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35104-9B4C-4665-B466-A62C3145C4F2}">
      <dgm:prSet phldrT="[Text]" custT="1"/>
      <dgm:spPr/>
      <dgm:t>
        <a:bodyPr/>
        <a:lstStyle/>
        <a:p>
          <a:r>
            <a:rPr lang="ar-EG" sz="4000" dirty="0" smtClean="0"/>
            <a:t>الإبلاغ في حالة تنفيذ الخدمة بالفعل</a:t>
          </a:r>
          <a:endParaRPr lang="en-US" sz="4000" dirty="0"/>
        </a:p>
      </dgm:t>
    </dgm:pt>
    <dgm:pt modelId="{39E19AEE-6698-483A-8061-AD8E5C541543}" type="parTrans" cxnId="{BBAE09F4-DD35-4EF3-90AD-9D153C3A66DF}">
      <dgm:prSet/>
      <dgm:spPr/>
      <dgm:t>
        <a:bodyPr/>
        <a:lstStyle/>
        <a:p>
          <a:endParaRPr lang="en-US"/>
        </a:p>
      </dgm:t>
    </dgm:pt>
    <dgm:pt modelId="{C80B891E-B7F5-4DE9-9610-E3BF21FDB4D9}" type="sibTrans" cxnId="{BBAE09F4-DD35-4EF3-90AD-9D153C3A66DF}">
      <dgm:prSet/>
      <dgm:spPr/>
      <dgm:t>
        <a:bodyPr/>
        <a:lstStyle/>
        <a:p>
          <a:endParaRPr lang="en-US"/>
        </a:p>
      </dgm:t>
    </dgm:pt>
    <dgm:pt modelId="{5D09B5A5-0E20-444A-8716-B8EC829AC3CF}">
      <dgm:prSet phldrT="[Text]" custT="1"/>
      <dgm:spPr/>
      <dgm:t>
        <a:bodyPr/>
        <a:lstStyle/>
        <a:p>
          <a:r>
            <a:rPr lang="ar-EG" sz="3200" dirty="0" smtClean="0"/>
            <a:t>سواء في المعمل او الاشعة او المستشفى</a:t>
          </a:r>
          <a:r>
            <a:rPr lang="ar-EG" sz="5000" dirty="0" smtClean="0"/>
            <a:t> </a:t>
          </a:r>
          <a:endParaRPr lang="en-US" sz="5000" dirty="0"/>
        </a:p>
      </dgm:t>
    </dgm:pt>
    <dgm:pt modelId="{CBDE837D-4E6A-45A4-AED4-650DE377BD17}" type="parTrans" cxnId="{6D683532-9F51-4EFC-BAA7-4C816CAD930A}">
      <dgm:prSet/>
      <dgm:spPr/>
      <dgm:t>
        <a:bodyPr/>
        <a:lstStyle/>
        <a:p>
          <a:endParaRPr lang="en-US"/>
        </a:p>
      </dgm:t>
    </dgm:pt>
    <dgm:pt modelId="{388A2E42-03D4-431D-8216-60053B0F4CBE}" type="sibTrans" cxnId="{6D683532-9F51-4EFC-BAA7-4C816CAD930A}">
      <dgm:prSet/>
      <dgm:spPr/>
      <dgm:t>
        <a:bodyPr/>
        <a:lstStyle/>
        <a:p>
          <a:endParaRPr lang="en-US"/>
        </a:p>
      </dgm:t>
    </dgm:pt>
    <dgm:pt modelId="{09792634-881D-4706-B9D1-5E434C4CE6BC}">
      <dgm:prSet phldrT="[Text]" custT="1"/>
      <dgm:spPr/>
      <dgm:t>
        <a:bodyPr/>
        <a:lstStyle/>
        <a:p>
          <a:r>
            <a:rPr lang="ar-EG" sz="3600" dirty="0" smtClean="0"/>
            <a:t>الإبلاغ في حالة الرغبة في الغاء التحويل</a:t>
          </a:r>
          <a:endParaRPr lang="en-US" sz="3600" dirty="0"/>
        </a:p>
      </dgm:t>
    </dgm:pt>
    <dgm:pt modelId="{A9D32FFC-28F3-4FBD-8754-A74968E2AB48}" type="parTrans" cxnId="{17E1664F-76C7-4627-A0CF-3565905299BD}">
      <dgm:prSet/>
      <dgm:spPr/>
      <dgm:t>
        <a:bodyPr/>
        <a:lstStyle/>
        <a:p>
          <a:endParaRPr lang="en-US"/>
        </a:p>
      </dgm:t>
    </dgm:pt>
    <dgm:pt modelId="{D39DD55A-0F27-4D32-9005-7C9840BB9029}" type="sibTrans" cxnId="{17E1664F-76C7-4627-A0CF-3565905299BD}">
      <dgm:prSet/>
      <dgm:spPr/>
      <dgm:t>
        <a:bodyPr/>
        <a:lstStyle/>
        <a:p>
          <a:endParaRPr lang="en-US"/>
        </a:p>
      </dgm:t>
    </dgm:pt>
    <dgm:pt modelId="{6B467B2C-C1FF-4031-B101-97C0AB4700FB}">
      <dgm:prSet phldrT="[Text]" custT="1"/>
      <dgm:spPr/>
      <dgm:t>
        <a:bodyPr/>
        <a:lstStyle/>
        <a:p>
          <a:r>
            <a:rPr lang="ar-EG" sz="3200" dirty="0" smtClean="0"/>
            <a:t>سواء تحويل كشف او تحويل موافقة</a:t>
          </a:r>
          <a:endParaRPr lang="en-US" sz="3200" dirty="0"/>
        </a:p>
      </dgm:t>
    </dgm:pt>
    <dgm:pt modelId="{F7812799-80AD-4D5A-8900-154D8F265EFC}" type="parTrans" cxnId="{16F372BE-E687-4FC8-B956-DD01EFA4AF56}">
      <dgm:prSet/>
      <dgm:spPr/>
      <dgm:t>
        <a:bodyPr/>
        <a:lstStyle/>
        <a:p>
          <a:endParaRPr lang="en-US"/>
        </a:p>
      </dgm:t>
    </dgm:pt>
    <dgm:pt modelId="{65653CF1-C031-4961-B74C-FB356F2D001B}" type="sibTrans" cxnId="{16F372BE-E687-4FC8-B956-DD01EFA4AF56}">
      <dgm:prSet/>
      <dgm:spPr/>
      <dgm:t>
        <a:bodyPr/>
        <a:lstStyle/>
        <a:p>
          <a:endParaRPr lang="en-US"/>
        </a:p>
      </dgm:t>
    </dgm:pt>
    <dgm:pt modelId="{6A5F2999-90E4-495E-B40D-2CFE09C003D6}" type="pres">
      <dgm:prSet presAssocID="{20962A6B-4647-4650-A2B1-0D2C48FC31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DA6DC-C7C3-491E-97EA-F36DF75FD46B}" type="pres">
      <dgm:prSet presAssocID="{54135104-9B4C-4665-B466-A62C3145C4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E695E-4460-48D1-A66D-DA2598FA2CF4}" type="pres">
      <dgm:prSet presAssocID="{54135104-9B4C-4665-B466-A62C3145C4F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B060-F288-4BC4-BCC4-419550F8F9A9}" type="pres">
      <dgm:prSet presAssocID="{09792634-881D-4706-B9D1-5E434C4CE6B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09A84-1AD0-468A-BCE4-C5F3D62559B4}" type="pres">
      <dgm:prSet presAssocID="{09792634-881D-4706-B9D1-5E434C4CE6B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B88E5F-67A4-4956-A169-C04F0B1101B6}" type="presOf" srcId="{20962A6B-4647-4650-A2B1-0D2C48FC3194}" destId="{6A5F2999-90E4-495E-B40D-2CFE09C003D6}" srcOrd="0" destOrd="0" presId="urn:microsoft.com/office/officeart/2005/8/layout/vList2"/>
    <dgm:cxn modelId="{AED72B42-19A0-4177-8A6C-5DE365509BE1}" type="presOf" srcId="{6B467B2C-C1FF-4031-B101-97C0AB4700FB}" destId="{25809A84-1AD0-468A-BCE4-C5F3D62559B4}" srcOrd="0" destOrd="0" presId="urn:microsoft.com/office/officeart/2005/8/layout/vList2"/>
    <dgm:cxn modelId="{AB57FA66-AE43-4B57-8A6C-276926D9AACF}" type="presOf" srcId="{5D09B5A5-0E20-444A-8716-B8EC829AC3CF}" destId="{2CCE695E-4460-48D1-A66D-DA2598FA2CF4}" srcOrd="0" destOrd="0" presId="urn:microsoft.com/office/officeart/2005/8/layout/vList2"/>
    <dgm:cxn modelId="{6D683532-9F51-4EFC-BAA7-4C816CAD930A}" srcId="{54135104-9B4C-4665-B466-A62C3145C4F2}" destId="{5D09B5A5-0E20-444A-8716-B8EC829AC3CF}" srcOrd="0" destOrd="0" parTransId="{CBDE837D-4E6A-45A4-AED4-650DE377BD17}" sibTransId="{388A2E42-03D4-431D-8216-60053B0F4CBE}"/>
    <dgm:cxn modelId="{0B30277D-BB43-43B3-B347-A30143342BD8}" type="presOf" srcId="{54135104-9B4C-4665-B466-A62C3145C4F2}" destId="{6CCDA6DC-C7C3-491E-97EA-F36DF75FD46B}" srcOrd="0" destOrd="0" presId="urn:microsoft.com/office/officeart/2005/8/layout/vList2"/>
    <dgm:cxn modelId="{16F372BE-E687-4FC8-B956-DD01EFA4AF56}" srcId="{09792634-881D-4706-B9D1-5E434C4CE6BC}" destId="{6B467B2C-C1FF-4031-B101-97C0AB4700FB}" srcOrd="0" destOrd="0" parTransId="{F7812799-80AD-4D5A-8900-154D8F265EFC}" sibTransId="{65653CF1-C031-4961-B74C-FB356F2D001B}"/>
    <dgm:cxn modelId="{BBAE09F4-DD35-4EF3-90AD-9D153C3A66DF}" srcId="{20962A6B-4647-4650-A2B1-0D2C48FC3194}" destId="{54135104-9B4C-4665-B466-A62C3145C4F2}" srcOrd="0" destOrd="0" parTransId="{39E19AEE-6698-483A-8061-AD8E5C541543}" sibTransId="{C80B891E-B7F5-4DE9-9610-E3BF21FDB4D9}"/>
    <dgm:cxn modelId="{E99F8DD6-088A-462F-8DF8-D4BFA676F980}" type="presOf" srcId="{09792634-881D-4706-B9D1-5E434C4CE6BC}" destId="{8CDEB060-F288-4BC4-BCC4-419550F8F9A9}" srcOrd="0" destOrd="0" presId="urn:microsoft.com/office/officeart/2005/8/layout/vList2"/>
    <dgm:cxn modelId="{17E1664F-76C7-4627-A0CF-3565905299BD}" srcId="{20962A6B-4647-4650-A2B1-0D2C48FC3194}" destId="{09792634-881D-4706-B9D1-5E434C4CE6BC}" srcOrd="1" destOrd="0" parTransId="{A9D32FFC-28F3-4FBD-8754-A74968E2AB48}" sibTransId="{D39DD55A-0F27-4D32-9005-7C9840BB9029}"/>
    <dgm:cxn modelId="{E4F231FE-1977-4FE3-B584-E31C7A1E24F7}" type="presParOf" srcId="{6A5F2999-90E4-495E-B40D-2CFE09C003D6}" destId="{6CCDA6DC-C7C3-491E-97EA-F36DF75FD46B}" srcOrd="0" destOrd="0" presId="urn:microsoft.com/office/officeart/2005/8/layout/vList2"/>
    <dgm:cxn modelId="{E4536C80-6A70-40A9-8A65-D892FF2DEAA2}" type="presParOf" srcId="{6A5F2999-90E4-495E-B40D-2CFE09C003D6}" destId="{2CCE695E-4460-48D1-A66D-DA2598FA2CF4}" srcOrd="1" destOrd="0" presId="urn:microsoft.com/office/officeart/2005/8/layout/vList2"/>
    <dgm:cxn modelId="{A7EAF37E-E458-4A3F-9329-672ED3D82A6D}" type="presParOf" srcId="{6A5F2999-90E4-495E-B40D-2CFE09C003D6}" destId="{8CDEB060-F288-4BC4-BCC4-419550F8F9A9}" srcOrd="2" destOrd="0" presId="urn:microsoft.com/office/officeart/2005/8/layout/vList2"/>
    <dgm:cxn modelId="{4C0EB8D8-4E82-4683-9D8E-4A5F1FE0166E}" type="presParOf" srcId="{6A5F2999-90E4-495E-B40D-2CFE09C003D6}" destId="{25809A84-1AD0-468A-BCE4-C5F3D62559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2EBC2-9E3F-42C7-90FE-422BB02C2F01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73097-6C8C-40FE-ACB0-F200E3500A16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4100" kern="1200" dirty="0" smtClean="0"/>
            <a:t>استعلام</a:t>
          </a:r>
          <a:endParaRPr lang="en-US" sz="4100" kern="1200" dirty="0"/>
        </a:p>
      </dsp:txBody>
      <dsp:txXfrm>
        <a:off x="465483" y="89476"/>
        <a:ext cx="5571434" cy="1092154"/>
      </dsp:txXfrm>
    </dsp:sp>
    <dsp:sp modelId="{8FDF03D9-A893-43D3-910D-B598CD47D323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69D9B-D573-41AF-B18A-F0030F85E441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4100" kern="1200" dirty="0" smtClean="0"/>
            <a:t>تحويلات كشف عيادة خارجية</a:t>
          </a:r>
          <a:endParaRPr lang="en-US" sz="4100" kern="1200" dirty="0"/>
        </a:p>
      </dsp:txBody>
      <dsp:txXfrm>
        <a:off x="465483" y="1949236"/>
        <a:ext cx="5571434" cy="1092154"/>
      </dsp:txXfrm>
    </dsp:sp>
    <dsp:sp modelId="{4E7AF817-578A-4272-ADAA-D27C046B305D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FF6E1-6E4F-4B44-8027-92A01A1D939A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4100" kern="1200" dirty="0" smtClean="0"/>
            <a:t>موافقات / </a:t>
          </a:r>
          <a:r>
            <a:rPr lang="ar-EG" sz="4100" kern="1200" dirty="0" err="1" smtClean="0"/>
            <a:t>روشتات</a:t>
          </a:r>
          <a:endParaRPr lang="en-US" sz="4100" kern="1200" dirty="0"/>
        </a:p>
      </dsp:txBody>
      <dsp:txXfrm>
        <a:off x="465483" y="3808996"/>
        <a:ext cx="5571434" cy="1092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90908-D5C3-4F1F-ACE8-B23B2A1A3F5C}">
      <dsp:nvSpPr>
        <dsp:cNvPr id="0" name=""/>
        <dsp:cNvSpPr/>
      </dsp:nvSpPr>
      <dsp:spPr>
        <a:xfrm>
          <a:off x="0" y="61034"/>
          <a:ext cx="81280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6500" kern="1200" dirty="0" smtClean="0"/>
            <a:t>علاج شهري</a:t>
          </a:r>
          <a:endParaRPr lang="en-US" sz="6500" kern="1200" dirty="0"/>
        </a:p>
      </dsp:txBody>
      <dsp:txXfrm>
        <a:off x="76105" y="137139"/>
        <a:ext cx="7975790" cy="1406815"/>
      </dsp:txXfrm>
    </dsp:sp>
    <dsp:sp modelId="{125D8A24-E9A5-4B5A-A5F3-747E2AA2DDC2}">
      <dsp:nvSpPr>
        <dsp:cNvPr id="0" name=""/>
        <dsp:cNvSpPr/>
      </dsp:nvSpPr>
      <dsp:spPr>
        <a:xfrm>
          <a:off x="0" y="1632933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 dirty="0"/>
        </a:p>
      </dsp:txBody>
      <dsp:txXfrm>
        <a:off x="0" y="1632933"/>
        <a:ext cx="8128000" cy="1076400"/>
      </dsp:txXfrm>
    </dsp:sp>
    <dsp:sp modelId="{264729F1-44AF-44B0-9C62-7F0381933D00}">
      <dsp:nvSpPr>
        <dsp:cNvPr id="0" name=""/>
        <dsp:cNvSpPr/>
      </dsp:nvSpPr>
      <dsp:spPr>
        <a:xfrm>
          <a:off x="0" y="2709333"/>
          <a:ext cx="81280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6500" kern="1200" dirty="0" smtClean="0"/>
            <a:t>علاج جديد</a:t>
          </a:r>
          <a:endParaRPr lang="en-US" sz="6500" kern="1200" dirty="0"/>
        </a:p>
      </dsp:txBody>
      <dsp:txXfrm>
        <a:off x="76105" y="2785438"/>
        <a:ext cx="7975790" cy="1406815"/>
      </dsp:txXfrm>
    </dsp:sp>
    <dsp:sp modelId="{B11B5B19-C84C-4049-B8F4-BC9B43DE45FA}">
      <dsp:nvSpPr>
        <dsp:cNvPr id="0" name=""/>
        <dsp:cNvSpPr/>
      </dsp:nvSpPr>
      <dsp:spPr>
        <a:xfrm>
          <a:off x="0" y="4268358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ar-EG" sz="3200" kern="1200" dirty="0" smtClean="0"/>
            <a:t>برجاء ارفاق صورة واضحة من الروشتة </a:t>
          </a:r>
          <a:endParaRPr lang="en-US" sz="3200" kern="1200" dirty="0"/>
        </a:p>
      </dsp:txBody>
      <dsp:txXfrm>
        <a:off x="0" y="4268358"/>
        <a:ext cx="81280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03354-786A-4A8C-961E-17BB160E4F24}">
      <dsp:nvSpPr>
        <dsp:cNvPr id="0" name=""/>
        <dsp:cNvSpPr/>
      </dsp:nvSpPr>
      <dsp:spPr>
        <a:xfrm rot="5400000">
          <a:off x="3640753" y="99174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400" kern="1200" dirty="0" smtClean="0"/>
            <a:t>منحة النظارة</a:t>
          </a:r>
          <a:endParaRPr lang="en-US" sz="2400" kern="1200" dirty="0"/>
        </a:p>
      </dsp:txBody>
      <dsp:txXfrm rot="-5400000">
        <a:off x="3946782" y="237765"/>
        <a:ext cx="913704" cy="1050233"/>
      </dsp:txXfrm>
    </dsp:sp>
    <dsp:sp modelId="{320F4225-E726-4B36-8042-36739E9124F0}">
      <dsp:nvSpPr>
        <dsp:cNvPr id="0" name=""/>
        <dsp:cNvSpPr/>
      </dsp:nvSpPr>
      <dsp:spPr>
        <a:xfrm>
          <a:off x="5107622" y="309001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107622" y="309001"/>
        <a:ext cx="1702752" cy="915458"/>
      </dsp:txXfrm>
    </dsp:sp>
    <dsp:sp modelId="{7055BD0D-984E-429E-9D5F-C3F9E8575B80}">
      <dsp:nvSpPr>
        <dsp:cNvPr id="0" name=""/>
        <dsp:cNvSpPr/>
      </dsp:nvSpPr>
      <dsp:spPr>
        <a:xfrm rot="5400000">
          <a:off x="2207145" y="103023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400" kern="1200" dirty="0" smtClean="0"/>
            <a:t>تركيبات الاسنان</a:t>
          </a:r>
          <a:endParaRPr lang="en-US" sz="2400" kern="1200" dirty="0"/>
        </a:p>
      </dsp:txBody>
      <dsp:txXfrm rot="-5400000">
        <a:off x="2513174" y="241614"/>
        <a:ext cx="913704" cy="1050233"/>
      </dsp:txXfrm>
    </dsp:sp>
    <dsp:sp modelId="{70EF3490-8457-4A36-AEC2-13A1BB91AA61}">
      <dsp:nvSpPr>
        <dsp:cNvPr id="0" name=""/>
        <dsp:cNvSpPr/>
      </dsp:nvSpPr>
      <dsp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400" kern="1200" dirty="0" smtClean="0"/>
            <a:t>موقف المُزمن</a:t>
          </a:r>
          <a:endParaRPr lang="en-US" sz="2400" kern="1200" dirty="0"/>
        </a:p>
      </dsp:txBody>
      <dsp:txXfrm rot="-5400000">
        <a:off x="3227231" y="1536683"/>
        <a:ext cx="913704" cy="1050233"/>
      </dsp:txXfrm>
    </dsp:sp>
    <dsp:sp modelId="{90B05078-7FB6-4262-82DE-0CEAF58FC82F}">
      <dsp:nvSpPr>
        <dsp:cNvPr id="0" name=""/>
        <dsp:cNvSpPr/>
      </dsp:nvSpPr>
      <dsp:spPr>
        <a:xfrm>
          <a:off x="1317625" y="1604070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1317625" y="1604070"/>
        <a:ext cx="1647825" cy="915458"/>
      </dsp:txXfrm>
    </dsp:sp>
    <dsp:sp modelId="{A08BC105-F24E-4F9A-ABB7-9D4DE32FEFA2}">
      <dsp:nvSpPr>
        <dsp:cNvPr id="0" name=""/>
        <dsp:cNvSpPr/>
      </dsp:nvSpPr>
      <dsp:spPr>
        <a:xfrm rot="5400000">
          <a:off x="4354810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400" kern="1200" dirty="0" smtClean="0"/>
            <a:t>منحة الولادة</a:t>
          </a:r>
          <a:endParaRPr lang="en-US" sz="2400" kern="1200" dirty="0"/>
        </a:p>
      </dsp:txBody>
      <dsp:txXfrm rot="-5400000">
        <a:off x="4660839" y="1536683"/>
        <a:ext cx="913704" cy="1050233"/>
      </dsp:txXfrm>
    </dsp:sp>
    <dsp:sp modelId="{0AFD550E-D86F-41A9-BA7D-01E923C7107E}">
      <dsp:nvSpPr>
        <dsp:cNvPr id="0" name=""/>
        <dsp:cNvSpPr/>
      </dsp:nvSpPr>
      <dsp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000" kern="1200" dirty="0" smtClean="0"/>
            <a:t>الجهات المتعاملة مع البنك</a:t>
          </a:r>
          <a:endParaRPr lang="en-US" sz="2000" kern="1200" dirty="0"/>
        </a:p>
      </dsp:txBody>
      <dsp:txXfrm rot="-5400000">
        <a:off x="3946782" y="2831751"/>
        <a:ext cx="913704" cy="1050233"/>
      </dsp:txXfrm>
    </dsp:sp>
    <dsp:sp modelId="{85A25247-B9A1-4D2A-927E-0A1053C8B567}">
      <dsp:nvSpPr>
        <dsp:cNvPr id="0" name=""/>
        <dsp:cNvSpPr/>
      </dsp:nvSpPr>
      <dsp:spPr>
        <a:xfrm>
          <a:off x="5107622" y="2899138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107622" y="2899138"/>
        <a:ext cx="1702752" cy="915458"/>
      </dsp:txXfrm>
    </dsp:sp>
    <dsp:sp modelId="{A68F9C67-65DF-496D-8171-9F90F584130D}">
      <dsp:nvSpPr>
        <dsp:cNvPr id="0" name=""/>
        <dsp:cNvSpPr/>
      </dsp:nvSpPr>
      <dsp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400" kern="1200" dirty="0" smtClean="0"/>
            <a:t>الاجازات</a:t>
          </a:r>
          <a:endParaRPr lang="en-US" sz="2400" kern="1200" dirty="0"/>
        </a:p>
      </dsp:txBody>
      <dsp:txXfrm rot="-5400000">
        <a:off x="2513174" y="2831751"/>
        <a:ext cx="913704" cy="1050233"/>
      </dsp:txXfrm>
    </dsp:sp>
    <dsp:sp modelId="{1E232DFB-B60D-4247-A285-C423FBC70DFD}">
      <dsp:nvSpPr>
        <dsp:cNvPr id="0" name=""/>
        <dsp:cNvSpPr/>
      </dsp:nvSpPr>
      <dsp:spPr>
        <a:xfrm rot="5400000">
          <a:off x="2921202" y="396287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000" kern="1200" dirty="0" smtClean="0"/>
            <a:t>التعليمات او إجراءات التعامل</a:t>
          </a:r>
          <a:endParaRPr lang="en-US" sz="2000" kern="1200" dirty="0"/>
        </a:p>
      </dsp:txBody>
      <dsp:txXfrm rot="-5400000">
        <a:off x="3227231" y="4101461"/>
        <a:ext cx="913704" cy="1050233"/>
      </dsp:txXfrm>
    </dsp:sp>
    <dsp:sp modelId="{895CCFAE-A776-43F7-BF27-21C1DB6BA6F4}">
      <dsp:nvSpPr>
        <dsp:cNvPr id="0" name=""/>
        <dsp:cNvSpPr/>
      </dsp:nvSpPr>
      <dsp:spPr>
        <a:xfrm>
          <a:off x="1317625" y="4194206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8A873-ECBE-4902-BAF6-8760C54E8E64}">
      <dsp:nvSpPr>
        <dsp:cNvPr id="0" name=""/>
        <dsp:cNvSpPr/>
      </dsp:nvSpPr>
      <dsp:spPr>
        <a:xfrm rot="5400000">
          <a:off x="4354810" y="3988228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660839" y="4126819"/>
        <a:ext cx="913704" cy="1050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49ECB-B246-4492-A0B8-AE1494457A6E}">
      <dsp:nvSpPr>
        <dsp:cNvPr id="0" name=""/>
        <dsp:cNvSpPr/>
      </dsp:nvSpPr>
      <dsp:spPr>
        <a:xfrm rot="16200000">
          <a:off x="337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4600" kern="1200" dirty="0" smtClean="0"/>
            <a:t>القاهرة الكبرى</a:t>
          </a:r>
          <a:endParaRPr lang="en-US" sz="4600" kern="1200" dirty="0"/>
        </a:p>
      </dsp:txBody>
      <dsp:txXfrm rot="5400000">
        <a:off x="677505" y="1741950"/>
        <a:ext cx="3192363" cy="1934765"/>
      </dsp:txXfrm>
    </dsp:sp>
    <dsp:sp modelId="{F50439C4-0BDB-439D-91B3-54CCA04EBC1F}">
      <dsp:nvSpPr>
        <dsp:cNvPr id="0" name=""/>
        <dsp:cNvSpPr/>
      </dsp:nvSpPr>
      <dsp:spPr>
        <a:xfrm rot="5400000">
          <a:off x="4258130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4600" kern="1200" dirty="0" smtClean="0"/>
            <a:t>الاقاليم</a:t>
          </a:r>
          <a:endParaRPr lang="en-US" sz="4600" kern="1200" dirty="0"/>
        </a:p>
      </dsp:txBody>
      <dsp:txXfrm rot="-5400000">
        <a:off x="4258130" y="1741950"/>
        <a:ext cx="3192363" cy="1934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A607E-432A-4AFB-BB38-72AD35AF36AF}">
      <dsp:nvSpPr>
        <dsp:cNvPr id="0" name=""/>
        <dsp:cNvSpPr/>
      </dsp:nvSpPr>
      <dsp:spPr>
        <a:xfrm rot="16200000">
          <a:off x="337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5000" kern="1200" dirty="0" smtClean="0"/>
            <a:t>عيادة خاصة</a:t>
          </a:r>
          <a:endParaRPr lang="en-US" sz="5000" kern="1200" dirty="0"/>
        </a:p>
      </dsp:txBody>
      <dsp:txXfrm rot="5400000">
        <a:off x="677505" y="1741950"/>
        <a:ext cx="3192363" cy="1934765"/>
      </dsp:txXfrm>
    </dsp:sp>
    <dsp:sp modelId="{E023ACBB-29A9-4B71-9FE9-025CEF30FA94}">
      <dsp:nvSpPr>
        <dsp:cNvPr id="0" name=""/>
        <dsp:cNvSpPr/>
      </dsp:nvSpPr>
      <dsp:spPr>
        <a:xfrm rot="5400000">
          <a:off x="4258130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5000" kern="1200" dirty="0" smtClean="0"/>
            <a:t>مستشفيات</a:t>
          </a:r>
          <a:endParaRPr lang="en-US" sz="5000" kern="1200" dirty="0"/>
        </a:p>
      </dsp:txBody>
      <dsp:txXfrm rot="-5400000">
        <a:off x="4258130" y="1741950"/>
        <a:ext cx="3192363" cy="1934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D88DC-3608-47AD-B039-D17BA9E84B65}">
      <dsp:nvSpPr>
        <dsp:cNvPr id="0" name=""/>
        <dsp:cNvSpPr/>
      </dsp:nvSpPr>
      <dsp:spPr>
        <a:xfrm rot="5400000">
          <a:off x="260852" y="907563"/>
          <a:ext cx="1417353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D4DE-9256-42FE-B0FF-6AF72734661F}">
      <dsp:nvSpPr>
        <dsp:cNvPr id="0" name=""/>
        <dsp:cNvSpPr/>
      </dsp:nvSpPr>
      <dsp:spPr>
        <a:xfrm>
          <a:off x="585112" y="363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دار الفؤاد</a:t>
          </a:r>
          <a:endParaRPr lang="en-US" sz="2700" kern="1200" dirty="0"/>
        </a:p>
      </dsp:txBody>
      <dsp:txXfrm>
        <a:off x="618520" y="33771"/>
        <a:ext cx="1834215" cy="1073802"/>
      </dsp:txXfrm>
    </dsp:sp>
    <dsp:sp modelId="{C2E2B470-BDA7-4926-A74A-C5760222485A}">
      <dsp:nvSpPr>
        <dsp:cNvPr id="0" name=""/>
        <dsp:cNvSpPr/>
      </dsp:nvSpPr>
      <dsp:spPr>
        <a:xfrm rot="5400000">
          <a:off x="260852" y="2333337"/>
          <a:ext cx="1417353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5E6CA-2080-451D-A245-CF34F3C47742}">
      <dsp:nvSpPr>
        <dsp:cNvPr id="0" name=""/>
        <dsp:cNvSpPr/>
      </dsp:nvSpPr>
      <dsp:spPr>
        <a:xfrm>
          <a:off x="585112" y="1426137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الدولي للكلى والمسالك</a:t>
          </a:r>
          <a:endParaRPr lang="en-US" sz="2700" kern="1200" dirty="0"/>
        </a:p>
      </dsp:txBody>
      <dsp:txXfrm>
        <a:off x="618520" y="1459545"/>
        <a:ext cx="1834215" cy="1073802"/>
      </dsp:txXfrm>
    </dsp:sp>
    <dsp:sp modelId="{C07F3B97-BE77-405A-8B3A-DECD49D476B0}">
      <dsp:nvSpPr>
        <dsp:cNvPr id="0" name=""/>
        <dsp:cNvSpPr/>
      </dsp:nvSpPr>
      <dsp:spPr>
        <a:xfrm rot="5400000">
          <a:off x="260852" y="3759110"/>
          <a:ext cx="1417353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7C606-A00E-4971-A3EF-AF74BEE9D5A1}">
      <dsp:nvSpPr>
        <dsp:cNvPr id="0" name=""/>
        <dsp:cNvSpPr/>
      </dsp:nvSpPr>
      <dsp:spPr>
        <a:xfrm>
          <a:off x="585112" y="2851910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err="1" smtClean="0"/>
            <a:t>حسبو</a:t>
          </a:r>
          <a:r>
            <a:rPr lang="ar-EG" sz="2700" kern="1200" dirty="0" smtClean="0"/>
            <a:t> الدولي</a:t>
          </a:r>
        </a:p>
      </dsp:txBody>
      <dsp:txXfrm>
        <a:off x="618520" y="2885318"/>
        <a:ext cx="1834215" cy="1073802"/>
      </dsp:txXfrm>
    </dsp:sp>
    <dsp:sp modelId="{5CF11EEB-F1A4-49F1-9A87-35A365B5FBA8}">
      <dsp:nvSpPr>
        <dsp:cNvPr id="0" name=""/>
        <dsp:cNvSpPr/>
      </dsp:nvSpPr>
      <dsp:spPr>
        <a:xfrm>
          <a:off x="973738" y="4471997"/>
          <a:ext cx="2519951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407A0-F16F-428A-AF78-FCF2AD33A418}">
      <dsp:nvSpPr>
        <dsp:cNvPr id="0" name=""/>
        <dsp:cNvSpPr/>
      </dsp:nvSpPr>
      <dsp:spPr>
        <a:xfrm>
          <a:off x="585112" y="4277684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الجلاء لعائلات الضباط</a:t>
          </a:r>
          <a:endParaRPr lang="en-US" sz="2700" kern="1200" dirty="0"/>
        </a:p>
      </dsp:txBody>
      <dsp:txXfrm>
        <a:off x="618520" y="4311092"/>
        <a:ext cx="1834215" cy="1073802"/>
      </dsp:txXfrm>
    </dsp:sp>
    <dsp:sp modelId="{0B34BEF3-5026-43A5-9590-CF498A6CA25F}">
      <dsp:nvSpPr>
        <dsp:cNvPr id="0" name=""/>
        <dsp:cNvSpPr/>
      </dsp:nvSpPr>
      <dsp:spPr>
        <a:xfrm rot="16200000">
          <a:off x="2789223" y="3759110"/>
          <a:ext cx="1417353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A6CE5-0F57-498A-831F-17D019C82E40}">
      <dsp:nvSpPr>
        <dsp:cNvPr id="0" name=""/>
        <dsp:cNvSpPr/>
      </dsp:nvSpPr>
      <dsp:spPr>
        <a:xfrm>
          <a:off x="3113484" y="4277684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الكاتب</a:t>
          </a:r>
          <a:endParaRPr lang="en-US" sz="2700" kern="1200" dirty="0"/>
        </a:p>
      </dsp:txBody>
      <dsp:txXfrm>
        <a:off x="3146892" y="4311092"/>
        <a:ext cx="1834215" cy="1073802"/>
      </dsp:txXfrm>
    </dsp:sp>
    <dsp:sp modelId="{6BDE188B-859C-46D3-A127-2E804CA30740}">
      <dsp:nvSpPr>
        <dsp:cNvPr id="0" name=""/>
        <dsp:cNvSpPr/>
      </dsp:nvSpPr>
      <dsp:spPr>
        <a:xfrm rot="16200000">
          <a:off x="2789223" y="2333337"/>
          <a:ext cx="1417353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72408-966A-470B-977E-F8FEBA0FEE88}">
      <dsp:nvSpPr>
        <dsp:cNvPr id="0" name=""/>
        <dsp:cNvSpPr/>
      </dsp:nvSpPr>
      <dsp:spPr>
        <a:xfrm>
          <a:off x="3113484" y="2851910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القاهرة التخصصي</a:t>
          </a:r>
          <a:endParaRPr lang="en-US" sz="2700" kern="1200" dirty="0"/>
        </a:p>
      </dsp:txBody>
      <dsp:txXfrm>
        <a:off x="3146892" y="2885318"/>
        <a:ext cx="1834215" cy="1073802"/>
      </dsp:txXfrm>
    </dsp:sp>
    <dsp:sp modelId="{56AFB1AC-6414-4BD7-8F7B-18D3269D2145}">
      <dsp:nvSpPr>
        <dsp:cNvPr id="0" name=""/>
        <dsp:cNvSpPr/>
      </dsp:nvSpPr>
      <dsp:spPr>
        <a:xfrm rot="16168793">
          <a:off x="2782577" y="907381"/>
          <a:ext cx="1417775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508D-4839-4214-A7D9-F99F96D1B4F2}">
      <dsp:nvSpPr>
        <dsp:cNvPr id="0" name=""/>
        <dsp:cNvSpPr/>
      </dsp:nvSpPr>
      <dsp:spPr>
        <a:xfrm>
          <a:off x="3113484" y="1426137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القصر العيني التعليمي الجديد</a:t>
          </a:r>
          <a:endParaRPr lang="en-US" sz="2700" kern="1200" dirty="0"/>
        </a:p>
      </dsp:txBody>
      <dsp:txXfrm>
        <a:off x="3146892" y="1459545"/>
        <a:ext cx="1834215" cy="1073802"/>
      </dsp:txXfrm>
    </dsp:sp>
    <dsp:sp modelId="{71733FE7-22C8-45F3-AFDC-EFA9DF4D0772}">
      <dsp:nvSpPr>
        <dsp:cNvPr id="0" name=""/>
        <dsp:cNvSpPr/>
      </dsp:nvSpPr>
      <dsp:spPr>
        <a:xfrm rot="494">
          <a:off x="3489240" y="194495"/>
          <a:ext cx="2532821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452E4-9A9C-4E6D-9667-816B41B831B1}">
      <dsp:nvSpPr>
        <dsp:cNvPr id="0" name=""/>
        <dsp:cNvSpPr/>
      </dsp:nvSpPr>
      <dsp:spPr>
        <a:xfrm>
          <a:off x="3100614" y="0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الجوي التخصصي</a:t>
          </a:r>
          <a:endParaRPr lang="en-US" sz="2700" kern="1200" dirty="0"/>
        </a:p>
      </dsp:txBody>
      <dsp:txXfrm>
        <a:off x="3134022" y="33408"/>
        <a:ext cx="1834215" cy="1073802"/>
      </dsp:txXfrm>
    </dsp:sp>
    <dsp:sp modelId="{50411882-5A56-4451-8F05-F35714FE074C}">
      <dsp:nvSpPr>
        <dsp:cNvPr id="0" name=""/>
        <dsp:cNvSpPr/>
      </dsp:nvSpPr>
      <dsp:spPr>
        <a:xfrm rot="5400000">
          <a:off x="5317595" y="907563"/>
          <a:ext cx="1417353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94B4B-816F-4509-9EE0-15D9183CAC40}">
      <dsp:nvSpPr>
        <dsp:cNvPr id="0" name=""/>
        <dsp:cNvSpPr/>
      </dsp:nvSpPr>
      <dsp:spPr>
        <a:xfrm>
          <a:off x="5641855" y="363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مصر الدولي</a:t>
          </a:r>
          <a:endParaRPr lang="en-US" sz="2700" kern="1200" dirty="0"/>
        </a:p>
      </dsp:txBody>
      <dsp:txXfrm>
        <a:off x="5675263" y="33771"/>
        <a:ext cx="1834215" cy="1073802"/>
      </dsp:txXfrm>
    </dsp:sp>
    <dsp:sp modelId="{21698258-F6EF-4CB8-ABFF-F435D3F0FA20}">
      <dsp:nvSpPr>
        <dsp:cNvPr id="0" name=""/>
        <dsp:cNvSpPr/>
      </dsp:nvSpPr>
      <dsp:spPr>
        <a:xfrm rot="5400000">
          <a:off x="5317595" y="2333337"/>
          <a:ext cx="1417353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2F46A-C86F-42C3-9EB0-27E34F032E00}">
      <dsp:nvSpPr>
        <dsp:cNvPr id="0" name=""/>
        <dsp:cNvSpPr/>
      </dsp:nvSpPr>
      <dsp:spPr>
        <a:xfrm>
          <a:off x="5641855" y="1426137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err="1" smtClean="0"/>
            <a:t>حسبو</a:t>
          </a:r>
          <a:r>
            <a:rPr lang="ar-EG" sz="2700" kern="1200" dirty="0" smtClean="0"/>
            <a:t> </a:t>
          </a:r>
          <a:r>
            <a:rPr lang="ar-EG" sz="2700" kern="1200" dirty="0" err="1" smtClean="0"/>
            <a:t>الدولى</a:t>
          </a:r>
          <a:endParaRPr lang="ar-EG" sz="2700" kern="1200" dirty="0" smtClean="0"/>
        </a:p>
      </dsp:txBody>
      <dsp:txXfrm>
        <a:off x="5675263" y="1459545"/>
        <a:ext cx="1834215" cy="1073802"/>
      </dsp:txXfrm>
    </dsp:sp>
    <dsp:sp modelId="{4DFD9E22-BD95-4805-A1E8-1A2241DC6C38}">
      <dsp:nvSpPr>
        <dsp:cNvPr id="0" name=""/>
        <dsp:cNvSpPr/>
      </dsp:nvSpPr>
      <dsp:spPr>
        <a:xfrm rot="5400000">
          <a:off x="5317595" y="3759110"/>
          <a:ext cx="1417353" cy="1710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75673-8AB5-4EE0-AD40-63BD667A8E19}">
      <dsp:nvSpPr>
        <dsp:cNvPr id="0" name=""/>
        <dsp:cNvSpPr/>
      </dsp:nvSpPr>
      <dsp:spPr>
        <a:xfrm>
          <a:off x="5641855" y="2851910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الهلال</a:t>
          </a:r>
        </a:p>
      </dsp:txBody>
      <dsp:txXfrm>
        <a:off x="5675263" y="2885318"/>
        <a:ext cx="1834215" cy="1073802"/>
      </dsp:txXfrm>
    </dsp:sp>
    <dsp:sp modelId="{37057F36-CCFE-434C-9034-C23FB994DCEE}">
      <dsp:nvSpPr>
        <dsp:cNvPr id="0" name=""/>
        <dsp:cNvSpPr/>
      </dsp:nvSpPr>
      <dsp:spPr>
        <a:xfrm>
          <a:off x="5641855" y="4277684"/>
          <a:ext cx="1901031" cy="1140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700" kern="1200" dirty="0" smtClean="0"/>
            <a:t>دار الشفاء</a:t>
          </a:r>
        </a:p>
      </dsp:txBody>
      <dsp:txXfrm>
        <a:off x="5675263" y="4311092"/>
        <a:ext cx="1834215" cy="10738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273A8-BD77-4709-80BC-AD7AB8CAA423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803F7-56AB-46EB-AF4D-4BB2292D3E36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باطنه</a:t>
          </a:r>
          <a:endParaRPr lang="en-US" sz="3600" kern="1200" dirty="0"/>
        </a:p>
      </dsp:txBody>
      <dsp:txXfrm>
        <a:off x="43074" y="418862"/>
        <a:ext cx="2140557" cy="1253144"/>
      </dsp:txXfrm>
    </dsp:sp>
    <dsp:sp modelId="{D9F564AD-BC10-4B26-9E88-85556F7194D1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C420B-4728-4437-BC3A-6E1896E3A2F9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مخ واعصاب</a:t>
          </a:r>
          <a:endParaRPr lang="en-US" sz="3600" kern="1200" dirty="0"/>
        </a:p>
      </dsp:txBody>
      <dsp:txXfrm>
        <a:off x="43074" y="2082761"/>
        <a:ext cx="2140557" cy="1253144"/>
      </dsp:txXfrm>
    </dsp:sp>
    <dsp:sp modelId="{EB497F95-66D7-4436-A161-93653C9870E3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AFE16-24C8-4061-B09A-636E508B54C8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صدر وحساسية</a:t>
          </a:r>
          <a:endParaRPr lang="en-US" sz="3600" kern="1200" dirty="0"/>
        </a:p>
      </dsp:txBody>
      <dsp:txXfrm>
        <a:off x="43074" y="3746659"/>
        <a:ext cx="2140557" cy="1253144"/>
      </dsp:txXfrm>
    </dsp:sp>
    <dsp:sp modelId="{E0BEBDED-0D06-47F7-9499-48CFEA0AEE1A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D9799-0447-4248-B784-852F75F05787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عيون</a:t>
          </a:r>
          <a:endParaRPr lang="en-US" sz="3600" kern="1200" dirty="0"/>
        </a:p>
      </dsp:txBody>
      <dsp:txXfrm>
        <a:off x="2993721" y="3746659"/>
        <a:ext cx="2140557" cy="1253144"/>
      </dsp:txXfrm>
    </dsp:sp>
    <dsp:sp modelId="{5F024526-2AA4-4201-B57D-53DC0257BC9D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44F4-37BA-4053-AB93-846424A02A67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جلدية</a:t>
          </a:r>
          <a:endParaRPr lang="en-US" sz="3600" kern="1200" dirty="0"/>
        </a:p>
      </dsp:txBody>
      <dsp:txXfrm>
        <a:off x="2993721" y="2082761"/>
        <a:ext cx="2140557" cy="1253144"/>
      </dsp:txXfrm>
    </dsp:sp>
    <dsp:sp modelId="{BD9D81AE-2914-4764-A392-F3AE7B5DB778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7A529-D2EC-48CE-A6B2-EE75CCFFB9E4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اسنان</a:t>
          </a:r>
          <a:endParaRPr lang="en-US" sz="3600" kern="1200" dirty="0"/>
        </a:p>
      </dsp:txBody>
      <dsp:txXfrm>
        <a:off x="2993721" y="418862"/>
        <a:ext cx="2140557" cy="1253144"/>
      </dsp:txXfrm>
    </dsp:sp>
    <dsp:sp modelId="{DBDE742C-E889-4E09-9ADD-7BA3D4C5AAC5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BAB63-CFD8-4B07-B1E9-E8AAF64BD373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عظام</a:t>
          </a:r>
          <a:endParaRPr lang="en-US" sz="3600" kern="1200" dirty="0"/>
        </a:p>
      </dsp:txBody>
      <dsp:txXfrm>
        <a:off x="5944367" y="418862"/>
        <a:ext cx="2140557" cy="1253144"/>
      </dsp:txXfrm>
    </dsp:sp>
    <dsp:sp modelId="{8121AE7B-1DA1-44BA-82BE-E37F6D50D68C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8D173-79D6-4DCF-B541-05C5A672AAC7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قلب</a:t>
          </a:r>
          <a:endParaRPr lang="en-US" sz="3600" kern="1200" dirty="0"/>
        </a:p>
      </dsp:txBody>
      <dsp:txXfrm>
        <a:off x="5944367" y="2082761"/>
        <a:ext cx="2140557" cy="1253144"/>
      </dsp:txXfrm>
    </dsp:sp>
    <dsp:sp modelId="{BF8C5184-FA14-43E0-997E-F450DC47398F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اورام</a:t>
          </a:r>
          <a:endParaRPr lang="en-US" sz="3600" kern="1200" dirty="0"/>
        </a:p>
      </dsp:txBody>
      <dsp:txXfrm>
        <a:off x="5944367" y="3746659"/>
        <a:ext cx="2140557" cy="12531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9B714-34CF-4B30-BFAB-712937CA9F07}">
      <dsp:nvSpPr>
        <dsp:cNvPr id="0" name=""/>
        <dsp:cNvSpPr/>
      </dsp:nvSpPr>
      <dsp:spPr>
        <a:xfrm rot="16200000">
          <a:off x="337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4600" kern="1200" dirty="0" err="1" smtClean="0"/>
            <a:t>روشتات</a:t>
          </a:r>
          <a:endParaRPr lang="en-US" sz="4600" kern="1200" dirty="0"/>
        </a:p>
      </dsp:txBody>
      <dsp:txXfrm rot="5400000">
        <a:off x="677505" y="1741950"/>
        <a:ext cx="3192363" cy="1934765"/>
      </dsp:txXfrm>
    </dsp:sp>
    <dsp:sp modelId="{F4E550C4-062E-4CD1-ACCD-97D0962CDCB0}">
      <dsp:nvSpPr>
        <dsp:cNvPr id="0" name=""/>
        <dsp:cNvSpPr/>
      </dsp:nvSpPr>
      <dsp:spPr>
        <a:xfrm rot="5400000">
          <a:off x="4258130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4600" kern="1200" dirty="0" smtClean="0"/>
            <a:t>موافقات تحويلات</a:t>
          </a:r>
          <a:endParaRPr lang="en-US" sz="4600" kern="1200" dirty="0"/>
        </a:p>
      </dsp:txBody>
      <dsp:txXfrm rot="-5400000">
        <a:off x="4258130" y="1741950"/>
        <a:ext cx="3192363" cy="19347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99E36-D460-4FE2-BE00-67DE52D8E3A4}">
      <dsp:nvSpPr>
        <dsp:cNvPr id="0" name=""/>
        <dsp:cNvSpPr/>
      </dsp:nvSpPr>
      <dsp:spPr>
        <a:xfrm rot="10800000">
          <a:off x="1884348" y="3879"/>
          <a:ext cx="6992874" cy="4919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200" kern="1200" dirty="0" smtClean="0"/>
            <a:t>تحاليل</a:t>
          </a:r>
          <a:endParaRPr lang="en-US" sz="2200" kern="1200" dirty="0"/>
        </a:p>
      </dsp:txBody>
      <dsp:txXfrm rot="10800000">
        <a:off x="2007334" y="3879"/>
        <a:ext cx="6869888" cy="491943"/>
      </dsp:txXfrm>
    </dsp:sp>
    <dsp:sp modelId="{1B3BFE13-1720-45AC-B647-09A97650E420}">
      <dsp:nvSpPr>
        <dsp:cNvPr id="0" name=""/>
        <dsp:cNvSpPr/>
      </dsp:nvSpPr>
      <dsp:spPr>
        <a:xfrm>
          <a:off x="1638377" y="3879"/>
          <a:ext cx="491943" cy="4919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E7BC1-8F78-46FE-8066-63796A4D2612}">
      <dsp:nvSpPr>
        <dsp:cNvPr id="0" name=""/>
        <dsp:cNvSpPr/>
      </dsp:nvSpPr>
      <dsp:spPr>
        <a:xfrm rot="10800000">
          <a:off x="1884348" y="642671"/>
          <a:ext cx="6992874" cy="4919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200" kern="1200" dirty="0" smtClean="0"/>
            <a:t>اشعة</a:t>
          </a:r>
          <a:endParaRPr lang="en-US" sz="2200" kern="1200" dirty="0"/>
        </a:p>
      </dsp:txBody>
      <dsp:txXfrm rot="10800000">
        <a:off x="2007334" y="642671"/>
        <a:ext cx="6869888" cy="491943"/>
      </dsp:txXfrm>
    </dsp:sp>
    <dsp:sp modelId="{E1845104-8F42-4F09-95A7-A19FBBE3732B}">
      <dsp:nvSpPr>
        <dsp:cNvPr id="0" name=""/>
        <dsp:cNvSpPr/>
      </dsp:nvSpPr>
      <dsp:spPr>
        <a:xfrm>
          <a:off x="1638377" y="642671"/>
          <a:ext cx="491943" cy="4919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1728C-0907-4660-A18E-56D448521E8A}">
      <dsp:nvSpPr>
        <dsp:cNvPr id="0" name=""/>
        <dsp:cNvSpPr/>
      </dsp:nvSpPr>
      <dsp:spPr>
        <a:xfrm rot="10800000">
          <a:off x="1884348" y="1281463"/>
          <a:ext cx="6992874" cy="4919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200" kern="1200" dirty="0" smtClean="0"/>
            <a:t>علاج طبيعي</a:t>
          </a:r>
          <a:endParaRPr lang="en-US" sz="2200" kern="1200" dirty="0"/>
        </a:p>
      </dsp:txBody>
      <dsp:txXfrm rot="10800000">
        <a:off x="2007334" y="1281463"/>
        <a:ext cx="6869888" cy="491943"/>
      </dsp:txXfrm>
    </dsp:sp>
    <dsp:sp modelId="{34420701-2361-4B53-ABE9-1B1DF40C1D27}">
      <dsp:nvSpPr>
        <dsp:cNvPr id="0" name=""/>
        <dsp:cNvSpPr/>
      </dsp:nvSpPr>
      <dsp:spPr>
        <a:xfrm>
          <a:off x="1638377" y="1281463"/>
          <a:ext cx="491943" cy="4919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F6CED-2F94-4A4F-834F-48629E674BB1}">
      <dsp:nvSpPr>
        <dsp:cNvPr id="0" name=""/>
        <dsp:cNvSpPr/>
      </dsp:nvSpPr>
      <dsp:spPr>
        <a:xfrm rot="10800000">
          <a:off x="1884348" y="1920254"/>
          <a:ext cx="6992874" cy="4919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200" kern="1200" dirty="0" smtClean="0"/>
            <a:t>موافقة اسنان</a:t>
          </a:r>
          <a:endParaRPr lang="en-US" sz="2200" kern="1200" dirty="0"/>
        </a:p>
      </dsp:txBody>
      <dsp:txXfrm rot="10800000">
        <a:off x="2007334" y="1920254"/>
        <a:ext cx="6869888" cy="491943"/>
      </dsp:txXfrm>
    </dsp:sp>
    <dsp:sp modelId="{AC88C546-42A6-482A-9EA1-99499A78EACF}">
      <dsp:nvSpPr>
        <dsp:cNvPr id="0" name=""/>
        <dsp:cNvSpPr/>
      </dsp:nvSpPr>
      <dsp:spPr>
        <a:xfrm>
          <a:off x="1638377" y="1920254"/>
          <a:ext cx="491943" cy="4919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E252C-F2B7-460C-A7FC-BE8C8F087DEF}">
      <dsp:nvSpPr>
        <dsp:cNvPr id="0" name=""/>
        <dsp:cNvSpPr/>
      </dsp:nvSpPr>
      <dsp:spPr>
        <a:xfrm rot="10800000">
          <a:off x="1884348" y="2559046"/>
          <a:ext cx="6992874" cy="4919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200" kern="1200" dirty="0" smtClean="0"/>
            <a:t>حجز بالمستشفى </a:t>
          </a:r>
          <a:r>
            <a:rPr lang="ar-EG" sz="2200" kern="1200" dirty="0" err="1" smtClean="0"/>
            <a:t>لاسباب</a:t>
          </a:r>
          <a:r>
            <a:rPr lang="ar-EG" sz="2200" kern="1200" dirty="0" smtClean="0"/>
            <a:t> </a:t>
          </a:r>
          <a:r>
            <a:rPr lang="ar-EG" sz="2200" kern="1200" dirty="0" err="1" smtClean="0"/>
            <a:t>غيرجراحية</a:t>
          </a:r>
          <a:endParaRPr lang="en-US" sz="2200" kern="1200" dirty="0"/>
        </a:p>
      </dsp:txBody>
      <dsp:txXfrm rot="10800000">
        <a:off x="2007334" y="2559046"/>
        <a:ext cx="6869888" cy="491943"/>
      </dsp:txXfrm>
    </dsp:sp>
    <dsp:sp modelId="{5976480C-C555-43EF-84BF-C4C8E237B7F0}">
      <dsp:nvSpPr>
        <dsp:cNvPr id="0" name=""/>
        <dsp:cNvSpPr/>
      </dsp:nvSpPr>
      <dsp:spPr>
        <a:xfrm>
          <a:off x="1638377" y="2559046"/>
          <a:ext cx="491943" cy="4919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9D0F6-2707-4409-875A-F58FADD7ABEC}">
      <dsp:nvSpPr>
        <dsp:cNvPr id="0" name=""/>
        <dsp:cNvSpPr/>
      </dsp:nvSpPr>
      <dsp:spPr>
        <a:xfrm rot="10800000">
          <a:off x="1884348" y="3197838"/>
          <a:ext cx="6992874" cy="4919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200" kern="1200" dirty="0" smtClean="0"/>
            <a:t>حجز بالمستشفى لزوم عملية جراحية</a:t>
          </a:r>
          <a:endParaRPr lang="en-US" sz="2200" kern="1200" dirty="0"/>
        </a:p>
      </dsp:txBody>
      <dsp:txXfrm rot="10800000">
        <a:off x="2007334" y="3197838"/>
        <a:ext cx="6869888" cy="491943"/>
      </dsp:txXfrm>
    </dsp:sp>
    <dsp:sp modelId="{6DB85F27-DBAD-40CB-B768-B88C51991488}">
      <dsp:nvSpPr>
        <dsp:cNvPr id="0" name=""/>
        <dsp:cNvSpPr/>
      </dsp:nvSpPr>
      <dsp:spPr>
        <a:xfrm>
          <a:off x="1638377" y="3197838"/>
          <a:ext cx="491943" cy="4919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05656-497A-43A5-BEC1-CD6C8523376B}">
      <dsp:nvSpPr>
        <dsp:cNvPr id="0" name=""/>
        <dsp:cNvSpPr/>
      </dsp:nvSpPr>
      <dsp:spPr>
        <a:xfrm rot="10800000">
          <a:off x="1884348" y="3836630"/>
          <a:ext cx="6992874" cy="4919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200" kern="1200" dirty="0" smtClean="0"/>
            <a:t>علاج كيماوي / إشعاعي</a:t>
          </a:r>
          <a:endParaRPr lang="en-US" sz="2200" kern="1200" dirty="0"/>
        </a:p>
      </dsp:txBody>
      <dsp:txXfrm rot="10800000">
        <a:off x="2007334" y="3836630"/>
        <a:ext cx="6869888" cy="491943"/>
      </dsp:txXfrm>
    </dsp:sp>
    <dsp:sp modelId="{222AFEB7-2E72-40C2-9FFA-AA6274A0FADF}">
      <dsp:nvSpPr>
        <dsp:cNvPr id="0" name=""/>
        <dsp:cNvSpPr/>
      </dsp:nvSpPr>
      <dsp:spPr>
        <a:xfrm>
          <a:off x="1638377" y="3836630"/>
          <a:ext cx="491943" cy="4919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5ADF3-8755-4A8A-BC0A-0A0E72FCE0F1}">
      <dsp:nvSpPr>
        <dsp:cNvPr id="0" name=""/>
        <dsp:cNvSpPr/>
      </dsp:nvSpPr>
      <dsp:spPr>
        <a:xfrm rot="10800000">
          <a:off x="1884348" y="4475422"/>
          <a:ext cx="6992874" cy="4919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200" kern="1200" dirty="0" smtClean="0"/>
            <a:t>متنوعة / اخرى</a:t>
          </a:r>
          <a:endParaRPr lang="en-US" sz="2200" kern="1200" dirty="0"/>
        </a:p>
      </dsp:txBody>
      <dsp:txXfrm rot="10800000">
        <a:off x="2007334" y="4475422"/>
        <a:ext cx="6869888" cy="491943"/>
      </dsp:txXfrm>
    </dsp:sp>
    <dsp:sp modelId="{2C2804E1-329F-4467-9FAA-A4A9E710DA50}">
      <dsp:nvSpPr>
        <dsp:cNvPr id="0" name=""/>
        <dsp:cNvSpPr/>
      </dsp:nvSpPr>
      <dsp:spPr>
        <a:xfrm>
          <a:off x="1638377" y="4475422"/>
          <a:ext cx="491943" cy="4919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DA6DC-C7C3-491E-97EA-F36DF75FD46B}">
      <dsp:nvSpPr>
        <dsp:cNvPr id="0" name=""/>
        <dsp:cNvSpPr/>
      </dsp:nvSpPr>
      <dsp:spPr>
        <a:xfrm>
          <a:off x="0" y="416133"/>
          <a:ext cx="8128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4000" kern="1200" dirty="0" smtClean="0"/>
            <a:t>الإبلاغ في حالة تنفيذ الخدمة بالفعل</a:t>
          </a:r>
          <a:endParaRPr lang="en-US" sz="4000" kern="1200" dirty="0"/>
        </a:p>
      </dsp:txBody>
      <dsp:txXfrm>
        <a:off x="59399" y="475532"/>
        <a:ext cx="8009202" cy="1098002"/>
      </dsp:txXfrm>
    </dsp:sp>
    <dsp:sp modelId="{2CCE695E-4460-48D1-A66D-DA2598FA2CF4}">
      <dsp:nvSpPr>
        <dsp:cNvPr id="0" name=""/>
        <dsp:cNvSpPr/>
      </dsp:nvSpPr>
      <dsp:spPr>
        <a:xfrm>
          <a:off x="0" y="1632933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ar-EG" sz="3200" kern="1200" dirty="0" smtClean="0"/>
            <a:t>سواء في المعمل او الاشعة او المستشفى</a:t>
          </a:r>
          <a:r>
            <a:rPr lang="ar-EG" sz="5000" kern="1200" dirty="0" smtClean="0"/>
            <a:t> </a:t>
          </a:r>
          <a:endParaRPr lang="en-US" sz="5000" kern="1200" dirty="0"/>
        </a:p>
      </dsp:txBody>
      <dsp:txXfrm>
        <a:off x="0" y="1632933"/>
        <a:ext cx="8128000" cy="1076400"/>
      </dsp:txXfrm>
    </dsp:sp>
    <dsp:sp modelId="{8CDEB060-F288-4BC4-BCC4-419550F8F9A9}">
      <dsp:nvSpPr>
        <dsp:cNvPr id="0" name=""/>
        <dsp:cNvSpPr/>
      </dsp:nvSpPr>
      <dsp:spPr>
        <a:xfrm>
          <a:off x="0" y="2709333"/>
          <a:ext cx="8128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600" kern="1200" dirty="0" smtClean="0"/>
            <a:t>الإبلاغ في حالة الرغبة في الغاء التحويل</a:t>
          </a:r>
          <a:endParaRPr lang="en-US" sz="3600" kern="1200" dirty="0"/>
        </a:p>
      </dsp:txBody>
      <dsp:txXfrm>
        <a:off x="59399" y="2768732"/>
        <a:ext cx="8009202" cy="1098002"/>
      </dsp:txXfrm>
    </dsp:sp>
    <dsp:sp modelId="{25809A84-1AD0-468A-BCE4-C5F3D62559B4}">
      <dsp:nvSpPr>
        <dsp:cNvPr id="0" name=""/>
        <dsp:cNvSpPr/>
      </dsp:nvSpPr>
      <dsp:spPr>
        <a:xfrm>
          <a:off x="0" y="3926133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ar-EG" sz="3200" kern="1200" dirty="0" smtClean="0"/>
            <a:t>سواء تحويل كشف او تحويل موافقة</a:t>
          </a:r>
          <a:endParaRPr lang="en-US" sz="3200" kern="1200" dirty="0"/>
        </a:p>
      </dsp:txBody>
      <dsp:txXfrm>
        <a:off x="0" y="3926133"/>
        <a:ext cx="81280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4886"/>
      </p:ext>
    </p:extLst>
  </p:cSld>
  <p:clrMapOvr>
    <a:masterClrMapping/>
  </p:clrMapOvr>
  <p:transition spd="slow" advTm="2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1965"/>
      </p:ext>
    </p:extLst>
  </p:cSld>
  <p:clrMapOvr>
    <a:masterClrMapping/>
  </p:clrMapOvr>
  <p:transition spd="slow" advTm="2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5847"/>
      </p:ext>
    </p:extLst>
  </p:cSld>
  <p:clrMapOvr>
    <a:masterClrMapping/>
  </p:clrMapOvr>
  <p:transition spd="slow" advTm="2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0248"/>
      </p:ext>
    </p:extLst>
  </p:cSld>
  <p:clrMapOvr>
    <a:masterClrMapping/>
  </p:clrMapOvr>
  <p:transition spd="slow" advTm="2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274"/>
      </p:ext>
    </p:extLst>
  </p:cSld>
  <p:clrMapOvr>
    <a:masterClrMapping/>
  </p:clrMapOvr>
  <p:transition spd="slow" advTm="2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3553"/>
      </p:ext>
    </p:extLst>
  </p:cSld>
  <p:clrMapOvr>
    <a:masterClrMapping/>
  </p:clrMapOvr>
  <p:transition spd="slow" advTm="2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0878"/>
      </p:ext>
    </p:extLst>
  </p:cSld>
  <p:clrMapOvr>
    <a:masterClrMapping/>
  </p:clrMapOvr>
  <p:transition spd="slow" advTm="2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35586"/>
      </p:ext>
    </p:extLst>
  </p:cSld>
  <p:clrMapOvr>
    <a:masterClrMapping/>
  </p:clrMapOvr>
  <p:transition spd="slow" advTm="2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6907"/>
      </p:ext>
    </p:extLst>
  </p:cSld>
  <p:clrMapOvr>
    <a:masterClrMapping/>
  </p:clrMapOvr>
  <p:transition spd="slow" advTm="2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46208"/>
      </p:ext>
    </p:extLst>
  </p:cSld>
  <p:clrMapOvr>
    <a:masterClrMapping/>
  </p:clrMapOvr>
  <p:transition spd="slow" advTm="2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13064"/>
      </p:ext>
    </p:extLst>
  </p:cSld>
  <p:clrMapOvr>
    <a:masterClrMapping/>
  </p:clrMapOvr>
  <p:transition spd="slow" advTm="2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BBB8-E10A-4D0F-B349-C4F1CC6B890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5476-C1D1-4599-9DD5-61425157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 spd="slow" advTm="2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EG" b="1" dirty="0" smtClean="0"/>
              <a:t>اهلا بكم في نظام الخدمة الطبية لبنك مصر</a:t>
            </a:r>
          </a:p>
          <a:p>
            <a:endParaRPr lang="ar-EG" dirty="0"/>
          </a:p>
          <a:p>
            <a:pPr marL="0" indent="0" algn="ctr">
              <a:buNone/>
            </a:pPr>
            <a:r>
              <a:rPr lang="ar-EG" b="1" dirty="0" smtClean="0"/>
              <a:t>برجاء ادخال اسم المستخدم والرقم السرى الخاص بكم</a:t>
            </a:r>
          </a:p>
          <a:p>
            <a:pPr marL="0" indent="0" algn="ctr">
              <a:buNone/>
            </a:pPr>
            <a:endParaRPr lang="ar-EG" b="1" dirty="0"/>
          </a:p>
          <a:p>
            <a:pPr marL="0" indent="0" algn="ctr">
              <a:buNone/>
            </a:pPr>
            <a:endParaRPr lang="ar-EG" b="1" dirty="0" smtClean="0"/>
          </a:p>
          <a:p>
            <a:pPr marL="0" indent="0" algn="ctr">
              <a:buNone/>
            </a:pPr>
            <a:endParaRPr lang="ar-EG" b="1" dirty="0" smtClean="0"/>
          </a:p>
          <a:p>
            <a:pPr marL="0" indent="0" algn="ctr">
              <a:buNone/>
            </a:pPr>
            <a:endParaRPr lang="ar-EG" b="1" dirty="0" smtClean="0"/>
          </a:p>
          <a:p>
            <a:pPr marL="0" indent="0" algn="ctr">
              <a:buNone/>
            </a:pPr>
            <a:r>
              <a:rPr lang="ar-EG" b="1" dirty="0"/>
              <a:t>و</a:t>
            </a:r>
            <a:r>
              <a:rPr lang="ar-EG" b="1" dirty="0" smtClean="0"/>
              <a:t>نتمنى لكم الشفاء العاجل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2833352" y="3490176"/>
            <a:ext cx="6349285" cy="528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رقم الملف / </a:t>
            </a:r>
            <a:r>
              <a:rPr lang="ar-EG" dirty="0" err="1" smtClean="0"/>
              <a:t>الاوركل</a:t>
            </a:r>
            <a:endParaRPr lang="ar-EG" dirty="0" smtClean="0"/>
          </a:p>
        </p:txBody>
      </p:sp>
      <p:sp>
        <p:nvSpPr>
          <p:cNvPr id="5" name="Flowchart: Process 4"/>
          <p:cNvSpPr/>
          <p:nvPr/>
        </p:nvSpPr>
        <p:spPr>
          <a:xfrm>
            <a:off x="2833352" y="4340181"/>
            <a:ext cx="6349285" cy="5537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scription: Description: Description: cid:image003.png@01CAFDBF.930501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2" y="6065949"/>
            <a:ext cx="1333500" cy="58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escription: Description: Logo En cop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2" y="5104191"/>
            <a:ext cx="1381125" cy="75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62631"/>
      </p:ext>
    </p:extLst>
  </p:cSld>
  <p:clrMapOvr>
    <a:masterClrMapping/>
  </p:clrMapOvr>
  <p:transition spd="slow" advClick="0" advTm="2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437679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035938"/>
      </p:ext>
    </p:extLst>
  </p:cSld>
  <p:clrMapOvr>
    <a:masterClrMapping/>
  </p:clrMapOvr>
  <p:transition spd="slow" advTm="2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روشتات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20304851"/>
              </p:ext>
            </p:extLst>
          </p:nvPr>
        </p:nvGraphicFramePr>
        <p:xfrm>
          <a:off x="2044878" y="15310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266747"/>
      </p:ext>
    </p:extLst>
  </p:cSld>
  <p:clrMapOvr>
    <a:masterClrMapping/>
  </p:clrMapOvr>
  <p:transition spd="slow" advTm="2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016954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545096"/>
      </p:ext>
    </p:extLst>
  </p:cSld>
  <p:clrMapOvr>
    <a:masterClrMapping/>
  </p:clrMapOvr>
  <p:transition spd="slow" advTm="2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الاستعلام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9243016"/>
              </p:ext>
            </p:extLst>
          </p:nvPr>
        </p:nvGraphicFramePr>
        <p:xfrm>
          <a:off x="2122152" y="14171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41461"/>
      </p:ext>
    </p:extLst>
  </p:cSld>
  <p:clrMapOvr>
    <a:masterClrMapping/>
  </p:clrMapOvr>
  <p:transition spd="slow" advTm="2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تحويلات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006642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920725"/>
      </p:ext>
    </p:extLst>
  </p:cSld>
  <p:clrMapOvr>
    <a:masterClrMapping/>
  </p:clrMapOvr>
  <p:transition spd="slow" advTm="2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746714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120531"/>
      </p:ext>
    </p:extLst>
  </p:cSld>
  <p:clrMapOvr>
    <a:masterClrMapping/>
  </p:clrMapOvr>
  <p:transition spd="slow" advTm="2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المستشفيات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01232654"/>
              </p:ext>
            </p:extLst>
          </p:nvPr>
        </p:nvGraphicFramePr>
        <p:xfrm>
          <a:off x="2019122" y="12992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75955"/>
      </p:ext>
    </p:extLst>
  </p:cSld>
  <p:clrMapOvr>
    <a:masterClrMapping/>
  </p:clrMapOvr>
  <p:transition spd="slow" advTm="2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العيادات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55586943"/>
              </p:ext>
            </p:extLst>
          </p:nvPr>
        </p:nvGraphicFramePr>
        <p:xfrm>
          <a:off x="204487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33979"/>
      </p:ext>
    </p:extLst>
  </p:cSld>
  <p:clrMapOvr>
    <a:masterClrMapping/>
  </p:clrMapOvr>
  <p:transition spd="slow" advTm="2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72443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967767"/>
      </p:ext>
    </p:extLst>
  </p:cSld>
  <p:clrMapOvr>
    <a:masterClrMapping/>
  </p:clrMapOvr>
  <p:transition spd="slow" advTm="2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موافقات تحتاج ارفاق صورة واضحة من المستندات الطبية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57996"/>
              </p:ext>
            </p:extLst>
          </p:nvPr>
        </p:nvGraphicFramePr>
        <p:xfrm>
          <a:off x="838200" y="1326524"/>
          <a:ext cx="10515600" cy="4971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843497"/>
      </p:ext>
    </p:extLst>
  </p:cSld>
  <p:clrMapOvr>
    <a:masterClrMapping/>
  </p:clrMapOvr>
  <p:transition spd="slow" advTm="2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167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BM MEDICAL </vt:lpstr>
      <vt:lpstr>PowerPoint Presentation</vt:lpstr>
      <vt:lpstr>الاستعلام</vt:lpstr>
      <vt:lpstr>تحويلات</vt:lpstr>
      <vt:lpstr>PowerPoint Presentation</vt:lpstr>
      <vt:lpstr>المستشفيات </vt:lpstr>
      <vt:lpstr>العيادات</vt:lpstr>
      <vt:lpstr>PowerPoint Presentation</vt:lpstr>
      <vt:lpstr>موافقات تحتاج ارفاق صورة واضحة من المستندات الطبية</vt:lpstr>
      <vt:lpstr>PowerPoint Presentation</vt:lpstr>
      <vt:lpstr>روشتات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Shaymaa Hassan Aly Hassan</dc:creator>
  <cp:lastModifiedBy>Shaymaa Hassan Aly Hassan</cp:lastModifiedBy>
  <cp:revision>12</cp:revision>
  <dcterms:created xsi:type="dcterms:W3CDTF">2018-11-12T07:44:23Z</dcterms:created>
  <dcterms:modified xsi:type="dcterms:W3CDTF">2018-11-14T08:23:11Z</dcterms:modified>
</cp:coreProperties>
</file>