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53"/>
  </p:notesMasterIdLst>
  <p:sldIdLst>
    <p:sldId id="256" r:id="rId2"/>
    <p:sldId id="258" r:id="rId3"/>
    <p:sldId id="259" r:id="rId4"/>
    <p:sldId id="261" r:id="rId5"/>
    <p:sldId id="264" r:id="rId6"/>
    <p:sldId id="266" r:id="rId7"/>
    <p:sldId id="267" r:id="rId8"/>
    <p:sldId id="268" r:id="rId9"/>
    <p:sldId id="269" r:id="rId10"/>
    <p:sldId id="265" r:id="rId11"/>
    <p:sldId id="262" r:id="rId12"/>
    <p:sldId id="270" r:id="rId13"/>
    <p:sldId id="271" r:id="rId14"/>
    <p:sldId id="272" r:id="rId15"/>
    <p:sldId id="273" r:id="rId16"/>
    <p:sldId id="274" r:id="rId17"/>
    <p:sldId id="263" r:id="rId18"/>
    <p:sldId id="277" r:id="rId19"/>
    <p:sldId id="278" r:id="rId20"/>
    <p:sldId id="279" r:id="rId21"/>
    <p:sldId id="276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75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5143500" type="screen16x9"/>
  <p:notesSz cx="6858000" cy="9144000"/>
  <p:embeddedFontLst>
    <p:embeddedFont>
      <p:font typeface="Reem Kufi"/>
      <p:regular r:id="rId54"/>
    </p:embeddedFont>
    <p:embeddedFont>
      <p:font typeface="Source Sans Pro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83EE058-B4FF-42FD-BDB3-FDD788E0C243}">
  <a:tblStyle styleId="{183EE058-B4FF-42FD-BDB3-FDD788E0C2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2078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1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2" r:id="rId4"/>
    <p:sldLayoutId id="214748367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0" y="2283718"/>
            <a:ext cx="9036496" cy="439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 smtClean="0"/>
              <a:t>Installation et configuration  </a:t>
            </a:r>
            <a:r>
              <a:rPr lang="en-US" sz="3600" b="1" dirty="0" err="1" smtClean="0"/>
              <a:t>Ros</a:t>
            </a:r>
            <a:r>
              <a:rPr lang="en-US" sz="3600" b="1" dirty="0" smtClean="0"/>
              <a:t> Melodic </a:t>
            </a:r>
            <a:r>
              <a:rPr lang="en-US" sz="3600" b="1" dirty="0" err="1" smtClean="0"/>
              <a:t>sur</a:t>
            </a:r>
            <a:r>
              <a:rPr lang="en-US" sz="3600" b="1" dirty="0" smtClean="0"/>
              <a:t> windows 10 + catkin</a:t>
            </a:r>
            <a:endParaRPr lang="fr-FR" sz="3600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0" y="2155230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</a:pPr>
            <a:r>
              <a:rPr lang="fr-FR" sz="3200" dirty="0"/>
              <a:t>Installation Visual studio 2019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1668"/>
            <a:ext cx="9289032" cy="127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0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411760" y="187803"/>
            <a:ext cx="6013500" cy="572700"/>
          </a:xfrm>
        </p:spPr>
        <p:txBody>
          <a:bodyPr/>
          <a:lstStyle/>
          <a:p>
            <a:r>
              <a:rPr lang="fr-FR" sz="3200" dirty="0"/>
              <a:t>Install Windows Package Manager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0502"/>
            <a:ext cx="67627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8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fr-FR" sz="2000" b="1" dirty="0"/>
              <a:t>Rouvrez la fenêtre de commande Visual Studio comme décrit ci-dessus</a:t>
            </a:r>
            <a:r>
              <a:rPr lang="fr-FR" sz="2000" b="1" dirty="0" smtClean="0"/>
              <a:t>.</a:t>
            </a:r>
          </a:p>
          <a:p>
            <a:pPr lvl="0">
              <a:lnSpc>
                <a:spcPct val="200000"/>
              </a:lnSpc>
            </a:pPr>
            <a:r>
              <a:rPr lang="fr-FR" sz="2000" b="1" dirty="0" smtClean="0"/>
              <a:t>installer </a:t>
            </a:r>
            <a:r>
              <a:rPr lang="fr-FR" sz="2000" b="1" dirty="0"/>
              <a:t>Git en utilisant la commande ici, même si vous l'avez installé en tant qu'application</a:t>
            </a:r>
            <a:endParaRPr lang="fr-FR" sz="20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Install Git</a:t>
            </a:r>
          </a:p>
        </p:txBody>
      </p:sp>
    </p:spTree>
    <p:extLst>
      <p:ext uri="{BB962C8B-B14F-4D97-AF65-F5344CB8AC3E}">
        <p14:creationId xmlns:p14="http://schemas.microsoft.com/office/powerpoint/2010/main" val="32163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Install Git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5646"/>
            <a:ext cx="261564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86" y="2643758"/>
            <a:ext cx="2483038" cy="69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7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483768" y="339502"/>
            <a:ext cx="6013500" cy="572700"/>
          </a:xfrm>
        </p:spPr>
        <p:txBody>
          <a:bodyPr/>
          <a:lstStyle/>
          <a:p>
            <a:r>
              <a:rPr lang="fr-FR" sz="3200" dirty="0"/>
              <a:t>Install Git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987574"/>
            <a:ext cx="74104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9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483768" y="339502"/>
            <a:ext cx="6013500" cy="572700"/>
          </a:xfrm>
        </p:spPr>
        <p:txBody>
          <a:bodyPr/>
          <a:lstStyle/>
          <a:p>
            <a:r>
              <a:rPr lang="fr-FR" sz="3200" dirty="0"/>
              <a:t>Install Git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62293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2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483768" y="339502"/>
            <a:ext cx="6013500" cy="572700"/>
          </a:xfrm>
        </p:spPr>
        <p:txBody>
          <a:bodyPr/>
          <a:lstStyle/>
          <a:p>
            <a:r>
              <a:rPr lang="fr-FR" sz="3200" dirty="0"/>
              <a:t>Install Git</a:t>
            </a:r>
          </a:p>
        </p:txBody>
      </p:sp>
      <p:sp>
        <p:nvSpPr>
          <p:cNvPr id="4" name="Titre 4"/>
          <p:cNvSpPr txBox="1">
            <a:spLocks/>
          </p:cNvSpPr>
          <p:nvPr/>
        </p:nvSpPr>
        <p:spPr>
          <a:xfrm>
            <a:off x="179512" y="1331781"/>
            <a:ext cx="601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3200" dirty="0" smtClean="0"/>
              <a:t>Vérification :</a:t>
            </a:r>
            <a:endParaRPr lang="fr-FR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55726"/>
            <a:ext cx="420208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fr-FR" sz="2400" dirty="0"/>
              <a:t>Ouvrez l'invite de commande Visual Studio en tant qu'administrateur comme décrit ci-dessus.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dirty="0"/>
              <a:t>Install </a:t>
            </a:r>
            <a:r>
              <a:rPr lang="fr-FR" sz="3200" dirty="0" smtClean="0"/>
              <a:t>Ros </a:t>
            </a:r>
            <a:r>
              <a:rPr lang="fr-FR" sz="3200" dirty="0" err="1" smtClean="0"/>
              <a:t>melodic</a:t>
            </a:r>
            <a:endParaRPr lang="fr-FR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7814"/>
            <a:ext cx="57435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9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lvl="0">
              <a:lnSpc>
                <a:spcPct val="200000"/>
              </a:lnSpc>
            </a:pPr>
            <a:endParaRPr lang="fr-FR" sz="24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dirty="0"/>
              <a:t>Install </a:t>
            </a:r>
            <a:r>
              <a:rPr lang="fr-FR" sz="3200" dirty="0" smtClean="0"/>
              <a:t>Ros </a:t>
            </a:r>
            <a:r>
              <a:rPr lang="fr-FR" sz="3200" dirty="0" err="1" smtClean="0"/>
              <a:t>melodic</a:t>
            </a:r>
            <a:endParaRPr lang="fr-FR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4"/>
            <a:ext cx="71628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7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dirty="0"/>
              <a:t>Install </a:t>
            </a:r>
            <a:r>
              <a:rPr lang="fr-FR" sz="3200" dirty="0" smtClean="0"/>
              <a:t>Ros </a:t>
            </a:r>
            <a:r>
              <a:rPr lang="fr-FR" sz="3200" dirty="0" err="1" smtClean="0"/>
              <a:t>melodic</a:t>
            </a:r>
            <a:endParaRPr lang="fr-FR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5606"/>
            <a:ext cx="73723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9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55576" y="555526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 smtClean="0"/>
              <a:t>Plan </a:t>
            </a:r>
            <a:endParaRPr sz="3600"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1993320" y="1950742"/>
            <a:ext cx="2740149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sz="2800" dirty="0"/>
              <a:t>I</a:t>
            </a:r>
            <a:r>
              <a:rPr lang="fr-FR" sz="2800" dirty="0" smtClean="0"/>
              <a:t>nstallation Visual </a:t>
            </a:r>
            <a:r>
              <a:rPr lang="fr-FR" sz="2800" dirty="0"/>
              <a:t>studio 2019</a:t>
            </a:r>
          </a:p>
          <a:p>
            <a:pPr marL="0" lvl="0" indent="0">
              <a:spcAft>
                <a:spcPts val="1600"/>
              </a:spcAft>
            </a:pPr>
            <a:endParaRPr sz="2800"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1969625" y="3501241"/>
            <a:ext cx="3034423" cy="1007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fr-FR" sz="3200" dirty="0"/>
              <a:t>Installation Ros </a:t>
            </a:r>
            <a:r>
              <a:rPr lang="fr-FR" sz="3200" dirty="0" err="1" smtClean="0"/>
              <a:t>Melodic</a:t>
            </a:r>
            <a:endParaRPr lang="fr-FR" sz="3200"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799744" y="3451413"/>
            <a:ext cx="2876711" cy="503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400" dirty="0"/>
              <a:t>T</a:t>
            </a:r>
            <a:r>
              <a:rPr lang="fr-FR" sz="2400" dirty="0" smtClean="0"/>
              <a:t>est et Compilation </a:t>
            </a:r>
            <a:endParaRPr sz="2400"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5788925" y="1779662"/>
            <a:ext cx="2900794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dirty="0" smtClean="0"/>
              <a:t>Configuration </a:t>
            </a:r>
            <a:r>
              <a:rPr lang="fr-FR" sz="2800" dirty="0" err="1" smtClean="0"/>
              <a:t>catkin</a:t>
            </a:r>
            <a:endParaRPr sz="2800" dirty="0"/>
          </a:p>
        </p:txBody>
      </p:sp>
      <p:sp>
        <p:nvSpPr>
          <p:cNvPr id="214" name="Google Shape;214;p35"/>
          <p:cNvSpPr/>
          <p:nvPr/>
        </p:nvSpPr>
        <p:spPr>
          <a:xfrm>
            <a:off x="19431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7624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7624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dirty="0"/>
              <a:t>Install </a:t>
            </a:r>
            <a:r>
              <a:rPr lang="fr-FR" sz="3200" dirty="0" smtClean="0"/>
              <a:t>Ros </a:t>
            </a:r>
            <a:r>
              <a:rPr lang="fr-FR" sz="3200" dirty="0" err="1" smtClean="0"/>
              <a:t>melodic</a:t>
            </a:r>
            <a:endParaRPr lang="fr-FR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5606"/>
            <a:ext cx="73723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4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lvl="0">
              <a:lnSpc>
                <a:spcPct val="200000"/>
              </a:lnSpc>
            </a:pPr>
            <a:endParaRPr lang="fr-FR" sz="20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dirty="0"/>
              <a:t>Install Windows Package </a:t>
            </a:r>
            <a:r>
              <a:rPr lang="fr-FR" sz="3200" dirty="0" smtClean="0"/>
              <a:t>Manager: </a:t>
            </a:r>
            <a:r>
              <a:rPr lang="fr-FR" sz="3200" dirty="0" err="1" smtClean="0"/>
              <a:t>chocolatey</a:t>
            </a:r>
            <a:endParaRPr lang="fr-FR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49629"/>
            <a:ext cx="89439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1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dirty="0"/>
              <a:t>Install Windows Package </a:t>
            </a:r>
            <a:r>
              <a:rPr lang="fr-FR" sz="3200" dirty="0" smtClean="0"/>
              <a:t>Manager: </a:t>
            </a:r>
            <a:r>
              <a:rPr lang="fr-FR" sz="3200" dirty="0" err="1" smtClean="0"/>
              <a:t>chocolatey</a:t>
            </a:r>
            <a:endParaRPr lang="fr-FR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814513"/>
            <a:ext cx="77057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2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en-US" sz="3200" dirty="0"/>
              <a:t>Create a ROS Command Window shortcut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fr-FR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fr-FR" sz="1800" dirty="0"/>
              <a:t>Créez un raccourci de ligne de commande d'administration pour Visual Studio :Faites un clic droit dans un dossier de l'Explorateur Windows, sélectionnez Nouveau &gt; </a:t>
            </a:r>
            <a:r>
              <a:rPr lang="fr-FR" sz="1800" dirty="0" err="1"/>
              <a:t>RaccourciDans</a:t>
            </a:r>
            <a:r>
              <a:rPr lang="fr-FR" sz="1800" dirty="0"/>
              <a:t> le chemin du raccourci, copiez la ligne de commande en surbrillance à partir des options suivantes, en fonction de l'installation de Visual Studio ci-dessus :</a:t>
            </a:r>
          </a:p>
        </p:txBody>
      </p:sp>
    </p:spTree>
    <p:extLst>
      <p:ext uri="{BB962C8B-B14F-4D97-AF65-F5344CB8AC3E}">
        <p14:creationId xmlns:p14="http://schemas.microsoft.com/office/powerpoint/2010/main" val="7544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en-US" sz="3200" dirty="0"/>
              <a:t>Create a ROS Command Window shortcut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fr-FR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9662"/>
            <a:ext cx="8862275" cy="104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4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en-US" sz="3200" dirty="0"/>
              <a:t>Create a ROS Command Window shortcut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fr-FR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45434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19" y="1995686"/>
            <a:ext cx="18478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lèche droite 1"/>
          <p:cNvSpPr/>
          <p:nvPr/>
        </p:nvSpPr>
        <p:spPr>
          <a:xfrm>
            <a:off x="5292080" y="2667198"/>
            <a:ext cx="792088" cy="29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74898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sz="3200" dirty="0" smtClean="0"/>
              <a:t>Configuration </a:t>
            </a:r>
            <a:r>
              <a:rPr lang="fr-FR" sz="3200" dirty="0" err="1" smtClean="0"/>
              <a:t>catkin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96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marL="152400" lvl="0" indent="0">
              <a:lnSpc>
                <a:spcPct val="200000"/>
              </a:lnSpc>
              <a:buNone/>
            </a:pPr>
            <a:r>
              <a:rPr lang="fr-FR" sz="1800" dirty="0" smtClean="0"/>
              <a:t>* Ouvrir ROS </a:t>
            </a:r>
            <a:r>
              <a:rPr lang="fr-FR" sz="1800" dirty="0"/>
              <a:t>command</a:t>
            </a:r>
            <a:endParaRPr lang="fr-F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16929"/>
            <a:ext cx="6228184" cy="28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4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marL="152400" lvl="0" indent="0">
              <a:lnSpc>
                <a:spcPct val="200000"/>
              </a:lnSpc>
              <a:buNone/>
            </a:pPr>
            <a:r>
              <a:rPr lang="fr-FR" sz="1800" dirty="0"/>
              <a:t>Créez votre propre espace de travail </a:t>
            </a:r>
            <a:r>
              <a:rPr lang="fr-FR" sz="1800" dirty="0" err="1"/>
              <a:t>catkin</a:t>
            </a:r>
            <a:r>
              <a:rPr lang="fr-FR" sz="1800" dirty="0"/>
              <a:t> </a:t>
            </a:r>
            <a:r>
              <a:rPr lang="fr-FR" sz="1800" dirty="0" smtClean="0"/>
              <a:t>avec </a:t>
            </a:r>
            <a:r>
              <a:rPr lang="fr-FR" sz="1800" dirty="0"/>
              <a:t>un dossier </a:t>
            </a:r>
            <a:r>
              <a:rPr lang="fr-FR" sz="1800" dirty="0" err="1"/>
              <a:t>src</a:t>
            </a:r>
            <a:r>
              <a:rPr lang="fr-FR" sz="1800" dirty="0"/>
              <a:t> à l'intérieur pour placer des packages</a:t>
            </a:r>
            <a:endParaRPr lang="fr-F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7734"/>
            <a:ext cx="3744416" cy="255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5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marL="152400" lvl="0" indent="0">
              <a:lnSpc>
                <a:spcPct val="200000"/>
              </a:lnSpc>
              <a:buNone/>
            </a:pPr>
            <a:endParaRPr lang="fr-FR" sz="1800" dirty="0"/>
          </a:p>
        </p:txBody>
      </p:sp>
      <p:pic>
        <p:nvPicPr>
          <p:cNvPr id="3074" name="Picture 2" descr="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3584"/>
            <a:ext cx="6039107" cy="327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74898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sz="3200" dirty="0"/>
              <a:t>Installation Visual studio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4098" name="Picture 2" descr="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275606"/>
            <a:ext cx="671731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827584" y="1779662"/>
            <a:ext cx="2603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Vous devriez voir ces dossiers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04209"/>
            <a:ext cx="53721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9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3568" y="1059582"/>
            <a:ext cx="7340090" cy="3172800"/>
          </a:xfrm>
        </p:spPr>
        <p:txBody>
          <a:bodyPr/>
          <a:lstStyle/>
          <a:p>
            <a:pPr marL="152400" lvl="0" indent="0">
              <a:lnSpc>
                <a:spcPct val="200000"/>
              </a:lnSpc>
              <a:buNone/>
            </a:pPr>
            <a:r>
              <a:rPr lang="fr-FR" sz="1800" dirty="0"/>
              <a:t>cd dans votre dossier </a:t>
            </a:r>
            <a:r>
              <a:rPr lang="fr-FR" sz="1800" dirty="0" err="1"/>
              <a:t>src</a:t>
            </a:r>
            <a:r>
              <a:rPr lang="fr-FR" sz="1800" dirty="0"/>
              <a:t> et créez votre propre package, </a:t>
            </a:r>
            <a:r>
              <a:rPr lang="fr-FR" sz="1800" dirty="0" smtClean="0"/>
              <a:t>ici </a:t>
            </a:r>
            <a:r>
              <a:rPr lang="fr-FR" sz="1800" dirty="0"/>
              <a:t>nous utilisons </a:t>
            </a:r>
            <a:r>
              <a:rPr lang="fr-FR" sz="1800" dirty="0" err="1"/>
              <a:t>roscpp</a:t>
            </a:r>
            <a:r>
              <a:rPr lang="fr-FR" sz="1800" dirty="0"/>
              <a:t> </a:t>
            </a:r>
            <a:r>
              <a:rPr lang="fr-FR" sz="1800" dirty="0" err="1"/>
              <a:t>rospy</a:t>
            </a:r>
            <a:r>
              <a:rPr lang="fr-FR" sz="1800" dirty="0"/>
              <a:t> et </a:t>
            </a:r>
            <a:r>
              <a:rPr lang="fr-FR" sz="1800" dirty="0" err="1"/>
              <a:t>std_msgs</a:t>
            </a:r>
            <a:endParaRPr lang="fr-F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09" y="1851670"/>
            <a:ext cx="540714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9742"/>
            <a:ext cx="6362563" cy="214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2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3568" y="1059582"/>
            <a:ext cx="7340090" cy="3172800"/>
          </a:xfrm>
        </p:spPr>
        <p:txBody>
          <a:bodyPr/>
          <a:lstStyle/>
          <a:p>
            <a:pPr marL="152400" lvl="0" indent="0">
              <a:lnSpc>
                <a:spcPct val="200000"/>
              </a:lnSpc>
              <a:buNone/>
            </a:pPr>
            <a:r>
              <a:rPr lang="fr-FR" sz="1800" dirty="0"/>
              <a:t>Enregistrez maintenant vos paramètres en appelant </a:t>
            </a:r>
            <a:r>
              <a:rPr lang="fr-FR" sz="1800" dirty="0" err="1"/>
              <a:t>devel</a:t>
            </a:r>
            <a:r>
              <a:rPr lang="fr-FR" sz="1800" dirty="0"/>
              <a:t>\setup.bat</a:t>
            </a:r>
            <a:endParaRPr lang="fr-F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86047"/>
            <a:ext cx="249258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15766"/>
            <a:ext cx="3910214" cy="176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7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83568" y="1059582"/>
            <a:ext cx="7340090" cy="3172800"/>
          </a:xfrm>
        </p:spPr>
        <p:txBody>
          <a:bodyPr/>
          <a:lstStyle/>
          <a:p>
            <a:pPr marL="152400" lvl="0" indent="0">
              <a:lnSpc>
                <a:spcPct val="200000"/>
              </a:lnSpc>
              <a:buNone/>
            </a:pPr>
            <a:r>
              <a:rPr lang="fr-FR" sz="1800" dirty="0"/>
              <a:t>Maintenant que nous sommes arrivés à la fin du processus de configuration, entrez </a:t>
            </a:r>
            <a:r>
              <a:rPr lang="fr-FR" sz="1800" b="1" u="sng" dirty="0" err="1"/>
              <a:t>devenv</a:t>
            </a:r>
            <a:r>
              <a:rPr lang="fr-FR" sz="1800" dirty="0"/>
              <a:t> pour démarrer votre IDE . Ensuite, choisissez dans votre dossier local pour ouvrir votre espace de travail </a:t>
            </a:r>
            <a:r>
              <a:rPr lang="fr-FR" sz="1800" dirty="0" err="1"/>
              <a:t>Catkin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69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131590"/>
            <a:ext cx="6048674" cy="382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6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483768" y="339502"/>
            <a:ext cx="6013500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04481"/>
            <a:ext cx="6497600" cy="275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2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7614"/>
            <a:ext cx="7448997" cy="334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6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9024" y="55552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7614"/>
            <a:ext cx="7448997" cy="334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8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11266" name="Picture 2" descr="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57" y="987574"/>
            <a:ext cx="5616624" cy="382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fr-FR" sz="2400" b="1" dirty="0"/>
              <a:t>La création d'un projet ROS pour Windows nécessite Visual Studio et le SDK Microsoft Windows 10.</a:t>
            </a:r>
            <a:endParaRPr lang="fr-FR" sz="24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</a:pPr>
            <a:r>
              <a:rPr lang="fr-FR" sz="3200" dirty="0"/>
              <a:t>Installation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16397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11266" name="Picture 2" descr="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57" y="987574"/>
            <a:ext cx="5616624" cy="382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8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111845"/>
            <a:ext cx="4166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Dans le fichier </a:t>
            </a:r>
            <a:r>
              <a:rPr lang="fr-FR" dirty="0" err="1"/>
              <a:t>json</a:t>
            </a:r>
            <a:r>
              <a:rPr lang="fr-FR" dirty="0"/>
              <a:t>, modifiez les lignes suivantes :</a:t>
            </a:r>
          </a:p>
        </p:txBody>
      </p:sp>
      <p:pic>
        <p:nvPicPr>
          <p:cNvPr id="14338" name="Picture 2" descr="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" y="1491630"/>
            <a:ext cx="897511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111845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Les nouvelles lignes :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2" y="1707654"/>
            <a:ext cx="8724982" cy="326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3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111845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Maintenant, dans l'explorateur de fichiers, nous pouvons supprimer le dossier </a:t>
            </a:r>
            <a:r>
              <a:rPr lang="fr-FR" dirty="0" smtClean="0"/>
              <a:t>out qui </a:t>
            </a:r>
            <a:r>
              <a:rPr lang="fr-FR" dirty="0"/>
              <a:t>est le dossier de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/>
              <a:t>par défaut pour Visual Studio</a:t>
            </a:r>
          </a:p>
        </p:txBody>
      </p:sp>
      <p:pic>
        <p:nvPicPr>
          <p:cNvPr id="17410" name="Picture 2" descr="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4" y="1801435"/>
            <a:ext cx="6158533" cy="33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1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111845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Maintenant, dans l'explorateur de fichiers, nous pouvons supprimer le dossier </a:t>
            </a:r>
            <a:r>
              <a:rPr lang="fr-FR" dirty="0" smtClean="0"/>
              <a:t>out qui </a:t>
            </a:r>
            <a:r>
              <a:rPr lang="fr-FR" dirty="0"/>
              <a:t>est le dossier de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/>
              <a:t>par défaut pour Visual Studio</a:t>
            </a:r>
          </a:p>
        </p:txBody>
      </p:sp>
      <p:pic>
        <p:nvPicPr>
          <p:cNvPr id="17410" name="Picture 2" descr="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4" y="1801435"/>
            <a:ext cx="6158533" cy="33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74898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sz="3200" dirty="0" smtClean="0"/>
              <a:t>Test et compilation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5574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111845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va ajouter un nouveau fichier : hello_world.cpp</a:t>
            </a:r>
            <a:endParaRPr lang="fr-FR" dirty="0"/>
          </a:p>
        </p:txBody>
      </p:sp>
      <p:pic>
        <p:nvPicPr>
          <p:cNvPr id="18434" name="Picture 2" descr="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39" y="1779662"/>
            <a:ext cx="5909073" cy="30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111845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ouvrir</a:t>
            </a:r>
            <a:r>
              <a:rPr lang="fr-FR" dirty="0"/>
              <a:t> </a:t>
            </a:r>
            <a:r>
              <a:rPr lang="fr-FR" dirty="0" err="1"/>
              <a:t>src</a:t>
            </a:r>
            <a:r>
              <a:rPr lang="fr-FR" dirty="0"/>
              <a:t> -&gt; </a:t>
            </a:r>
            <a:r>
              <a:rPr lang="fr-FR" dirty="0" err="1"/>
              <a:t>helloworld</a:t>
            </a:r>
            <a:r>
              <a:rPr lang="fr-FR" dirty="0"/>
              <a:t> -&gt; </a:t>
            </a:r>
            <a:r>
              <a:rPr lang="fr-FR" dirty="0" err="1"/>
              <a:t>src</a:t>
            </a:r>
            <a:r>
              <a:rPr lang="fr-FR" dirty="0"/>
              <a:t> -&gt; CmakeLists.txt </a:t>
            </a:r>
            <a:r>
              <a:rPr lang="fr-FR" dirty="0" smtClean="0"/>
              <a:t>trouver la ligne suivante</a:t>
            </a:r>
            <a:endParaRPr lang="fr-FR" dirty="0"/>
          </a:p>
          <a:p>
            <a:r>
              <a:rPr lang="fr-FR" dirty="0"/>
              <a:t># </a:t>
            </a:r>
            <a:r>
              <a:rPr lang="fr-FR" dirty="0" err="1"/>
              <a:t>add_executable</a:t>
            </a:r>
            <a:r>
              <a:rPr lang="fr-FR" dirty="0"/>
              <a:t>(${PROJECT_NAME}_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 smtClean="0"/>
              <a:t>src</a:t>
            </a:r>
            <a:r>
              <a:rPr lang="fr-FR" dirty="0" smtClean="0"/>
              <a:t>/hello_world_node.cpp)</a:t>
            </a:r>
          </a:p>
          <a:p>
            <a:r>
              <a:rPr lang="fr-FR" dirty="0" smtClean="0"/>
              <a:t>Et ajouter </a:t>
            </a:r>
            <a:r>
              <a:rPr lang="fr-FR" dirty="0"/>
              <a:t>(${PROJECT_NAME}_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 smtClean="0"/>
              <a:t>src</a:t>
            </a:r>
            <a:r>
              <a:rPr lang="fr-FR" dirty="0" smtClean="0"/>
              <a:t>/hello_world.cpp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152650"/>
            <a:ext cx="6000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3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111845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Maintenant on écrit notre programme dans hello_world.cpp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89" y="1635646"/>
            <a:ext cx="603203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1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111845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compile et on exécute</a:t>
            </a:r>
            <a:endParaRPr lang="fr-FR" dirty="0"/>
          </a:p>
        </p:txBody>
      </p:sp>
      <p:pic>
        <p:nvPicPr>
          <p:cNvPr id="22530" name="Picture 2" descr="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7653"/>
            <a:ext cx="4608512" cy="318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3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r>
              <a:rPr lang="fr-FR" sz="2400" dirty="0" err="1"/>
              <a:t>Vcpkg</a:t>
            </a:r>
            <a:r>
              <a:rPr lang="fr-FR" sz="2400" dirty="0"/>
              <a:t> est utilisé pour gérer les bibliothèques dépendantes. Il nécessite que le pack de </a:t>
            </a:r>
            <a:r>
              <a:rPr lang="fr-FR" sz="2400" b="1" dirty="0"/>
              <a:t>langue anglaise </a:t>
            </a:r>
            <a:r>
              <a:rPr lang="fr-FR" sz="2400" dirty="0"/>
              <a:t>soit </a:t>
            </a:r>
            <a:r>
              <a:rPr lang="fr-FR" sz="2400" dirty="0" smtClean="0"/>
              <a:t>installé .</a:t>
            </a:r>
          </a:p>
          <a:p>
            <a:r>
              <a:rPr lang="fr-FR" sz="2400" dirty="0" smtClean="0"/>
              <a:t>Inclure </a:t>
            </a:r>
            <a:r>
              <a:rPr lang="fr-FR" sz="2400" dirty="0"/>
              <a:t>la charge de travail "Développement de bureau avec C</a:t>
            </a:r>
            <a:r>
              <a:rPr lang="fr-FR" sz="2400" dirty="0" smtClean="0"/>
              <a:t>++".</a:t>
            </a:r>
          </a:p>
          <a:p>
            <a:r>
              <a:rPr lang="fr-FR" sz="2400" dirty="0" smtClean="0"/>
              <a:t>Dans </a:t>
            </a:r>
            <a:r>
              <a:rPr lang="fr-FR" sz="2400" dirty="0"/>
              <a:t>les composants individuels, sélectionnez "Windows 10 SDK (10.0.19041.0)".</a:t>
            </a:r>
            <a:endParaRPr lang="en-US" sz="24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</a:pPr>
            <a:r>
              <a:rPr lang="fr-FR" sz="3200" dirty="0"/>
              <a:t>Installation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36195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1403" y="195486"/>
            <a:ext cx="8784976" cy="572700"/>
          </a:xfrm>
        </p:spPr>
        <p:txBody>
          <a:bodyPr/>
          <a:lstStyle/>
          <a:p>
            <a:r>
              <a:rPr lang="fr-FR" sz="3200" b="1" dirty="0" err="1"/>
              <a:t>Creating</a:t>
            </a:r>
            <a:r>
              <a:rPr lang="fr-FR" sz="3200" b="1" dirty="0"/>
              <a:t> </a:t>
            </a:r>
            <a:r>
              <a:rPr lang="fr-FR" sz="3200" b="1" dirty="0" err="1"/>
              <a:t>Catkin</a:t>
            </a:r>
            <a:r>
              <a:rPr lang="fr-FR" sz="3200" b="1" dirty="0"/>
              <a:t> </a:t>
            </a:r>
            <a:r>
              <a:rPr lang="fr-FR" sz="3200" b="1" dirty="0" err="1"/>
              <a:t>WorkSpace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23528" y="1111845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compile et on exécute</a:t>
            </a:r>
            <a:endParaRPr lang="fr-F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33563"/>
            <a:ext cx="74295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8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355976" y="411510"/>
            <a:ext cx="2520280" cy="572700"/>
          </a:xfrm>
        </p:spPr>
        <p:txBody>
          <a:bodyPr/>
          <a:lstStyle/>
          <a:p>
            <a:r>
              <a:rPr lang="fr-FR" sz="3200" b="1" dirty="0" smtClean="0"/>
              <a:t>Références:</a:t>
            </a:r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590743" y="3291830"/>
            <a:ext cx="4017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https://github.com/Brabalawuka/RosOnWindows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554" y="2110085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https://www.youtube.com/watch?v=mO_ilabG63I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635" y="2787774"/>
            <a:ext cx="3220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http://wiki.ros.org/Installation/Windows</a:t>
            </a:r>
          </a:p>
        </p:txBody>
      </p:sp>
    </p:spTree>
    <p:extLst>
      <p:ext uri="{BB962C8B-B14F-4D97-AF65-F5344CB8AC3E}">
        <p14:creationId xmlns:p14="http://schemas.microsoft.com/office/powerpoint/2010/main" val="31024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</a:pPr>
            <a:r>
              <a:rPr lang="fr-FR" sz="3200" dirty="0"/>
              <a:t>Installation Visual studio 2019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20641"/>
            <a:ext cx="7059076" cy="379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0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r>
              <a:rPr lang="fr-FR" sz="2400" dirty="0"/>
              <a:t>Créez un raccourci de ligne de commande d'administration pour Visual Studio </a:t>
            </a:r>
            <a:r>
              <a:rPr lang="fr-FR" sz="2400" dirty="0" smtClean="0"/>
              <a:t>:</a:t>
            </a:r>
          </a:p>
          <a:p>
            <a:r>
              <a:rPr lang="fr-FR" sz="2400" dirty="0" smtClean="0"/>
              <a:t>un </a:t>
            </a:r>
            <a:r>
              <a:rPr lang="fr-FR" sz="2400" dirty="0"/>
              <a:t>clic droit dans un dossier de l'Explorateur Windows, sélectionnez Nouveau &gt; </a:t>
            </a:r>
            <a:r>
              <a:rPr lang="fr-FR" sz="2400" dirty="0" smtClean="0"/>
              <a:t>Raccourci </a:t>
            </a:r>
          </a:p>
          <a:p>
            <a:r>
              <a:rPr lang="fr-FR" sz="2400" dirty="0" smtClean="0"/>
              <a:t>Dans </a:t>
            </a:r>
            <a:r>
              <a:rPr lang="fr-FR" sz="2400" dirty="0"/>
              <a:t>le chemin du raccourci, copiez la ligne de commande en surbrillance à partir des options suivantes, en fonction de l'installation de Visual Studio ci-dessus :</a:t>
            </a:r>
            <a:endParaRPr lang="en-US" sz="24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</a:pPr>
            <a:r>
              <a:rPr lang="fr-FR" sz="3200" dirty="0"/>
              <a:t>Installation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23844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74898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sz="3200" dirty="0"/>
              <a:t>Installation </a:t>
            </a:r>
            <a:r>
              <a:rPr lang="fr-FR" sz="3200" dirty="0" smtClean="0"/>
              <a:t>Ros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768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11560" y="1286875"/>
            <a:ext cx="7340090" cy="3172800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fr-FR" sz="2000" b="1" dirty="0"/>
              <a:t>Dans le menu Démarrer, recherchez l'élément "Invite de commande des outils natifs x64 pour VS 2019</a:t>
            </a:r>
            <a:r>
              <a:rPr lang="fr-FR" sz="2000" b="1" dirty="0" smtClean="0"/>
              <a:t>".</a:t>
            </a:r>
          </a:p>
          <a:p>
            <a:pPr lvl="0">
              <a:lnSpc>
                <a:spcPct val="200000"/>
              </a:lnSpc>
            </a:pPr>
            <a:r>
              <a:rPr lang="fr-FR" sz="2000" b="1" dirty="0" smtClean="0"/>
              <a:t>Faites </a:t>
            </a:r>
            <a:r>
              <a:rPr lang="fr-FR" sz="2000" b="1" dirty="0"/>
              <a:t>un clic droit, sélectionnez Plus puis "Exécuter en tant </a:t>
            </a:r>
            <a:r>
              <a:rPr lang="fr-FR" sz="2000" b="1" dirty="0" smtClean="0"/>
              <a:t>qu'administrateur« </a:t>
            </a:r>
          </a:p>
          <a:p>
            <a:pPr lvl="0">
              <a:lnSpc>
                <a:spcPct val="200000"/>
              </a:lnSpc>
            </a:pPr>
            <a:r>
              <a:rPr lang="fr-FR" sz="2000" b="1" dirty="0" smtClean="0"/>
              <a:t>Copiez </a:t>
            </a:r>
            <a:r>
              <a:rPr lang="fr-FR" sz="2000" b="1" dirty="0"/>
              <a:t>la ligne de commande suivante</a:t>
            </a:r>
            <a:endParaRPr lang="fr-FR" sz="20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324839" y="627534"/>
            <a:ext cx="7850258" cy="572700"/>
          </a:xfrm>
        </p:spPr>
        <p:txBody>
          <a:bodyPr/>
          <a:lstStyle/>
          <a:p>
            <a:r>
              <a:rPr lang="fr-FR" sz="3200" dirty="0"/>
              <a:t>Install Windows Package </a:t>
            </a:r>
            <a:r>
              <a:rPr lang="fr-FR" sz="3200" dirty="0" smtClean="0"/>
              <a:t>Manager : </a:t>
            </a:r>
            <a:r>
              <a:rPr lang="fr-FR" sz="3200" dirty="0" err="1" smtClean="0"/>
              <a:t>chocolatey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491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533</Words>
  <Application>Microsoft Office PowerPoint</Application>
  <PresentationFormat>Affichage à l'écran (16:9)</PresentationFormat>
  <Paragraphs>98</Paragraphs>
  <Slides>51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5" baseType="lpstr">
      <vt:lpstr>Arial</vt:lpstr>
      <vt:lpstr>Reem Kufi</vt:lpstr>
      <vt:lpstr>Source Sans Pro</vt:lpstr>
      <vt:lpstr>Simple Meeting by Slidesgo</vt:lpstr>
      <vt:lpstr>Installation et configuration  Ros Melodic sur windows 10 + catkin</vt:lpstr>
      <vt:lpstr>Plan </vt:lpstr>
      <vt:lpstr>01</vt:lpstr>
      <vt:lpstr>Installation Visual studio 2019</vt:lpstr>
      <vt:lpstr>Installation Visual studio 2019</vt:lpstr>
      <vt:lpstr>Installation Visual studio 2019</vt:lpstr>
      <vt:lpstr>Installation Visual studio 2019</vt:lpstr>
      <vt:lpstr>02</vt:lpstr>
      <vt:lpstr>Install Windows Package Manager : chocolatey</vt:lpstr>
      <vt:lpstr>Installation Visual studio 2019</vt:lpstr>
      <vt:lpstr>Install Windows Package Manager</vt:lpstr>
      <vt:lpstr>Install Git</vt:lpstr>
      <vt:lpstr>Install Git</vt:lpstr>
      <vt:lpstr>Install Git</vt:lpstr>
      <vt:lpstr>Install Git</vt:lpstr>
      <vt:lpstr>Install Git</vt:lpstr>
      <vt:lpstr>Install Ros melodic</vt:lpstr>
      <vt:lpstr>Install Ros melodic</vt:lpstr>
      <vt:lpstr>Install Ros melodic</vt:lpstr>
      <vt:lpstr>Install Ros melodic</vt:lpstr>
      <vt:lpstr>Install Windows Package Manager: chocolatey</vt:lpstr>
      <vt:lpstr>Install Windows Package Manager: chocolatey</vt:lpstr>
      <vt:lpstr>Create a ROS Command Window shortcut  </vt:lpstr>
      <vt:lpstr>Create a ROS Command Window shortcut  </vt:lpstr>
      <vt:lpstr>Create a ROS Command Window shortcut  </vt:lpstr>
      <vt:lpstr>03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04</vt:lpstr>
      <vt:lpstr>Creating Catkin WorkSpace  </vt:lpstr>
      <vt:lpstr>Creating Catkin WorkSpace  </vt:lpstr>
      <vt:lpstr>Creating Catkin WorkSpace  </vt:lpstr>
      <vt:lpstr>Creating Catkin WorkSpace  </vt:lpstr>
      <vt:lpstr>Creating Catkin WorkSpace  </vt:lpstr>
      <vt:lpstr>Références: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building skills</dc:title>
  <dc:creator>AMINE</dc:creator>
  <cp:lastModifiedBy>AMINE</cp:lastModifiedBy>
  <cp:revision>156</cp:revision>
  <dcterms:modified xsi:type="dcterms:W3CDTF">2021-07-05T09:49:42Z</dcterms:modified>
</cp:coreProperties>
</file>