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5143500" cx="9144000"/>
  <p:notesSz cx="6858000" cy="9144000"/>
  <p:embeddedFontLst>
    <p:embeddedFont>
      <p:font typeface="DM Sans Medium"/>
      <p:regular r:id="rId64"/>
      <p:bold r:id="rId65"/>
      <p:italic r:id="rId66"/>
      <p:boldItalic r:id="rId67"/>
    </p:embeddedFont>
    <p:embeddedFont>
      <p:font typeface="Roboto"/>
      <p:regular r:id="rId68"/>
      <p:bold r:id="rId69"/>
      <p:italic r:id="rId70"/>
      <p:boldItalic r:id="rId71"/>
    </p:embeddedFont>
    <p:embeddedFont>
      <p:font typeface="Viga"/>
      <p:regular r:id="rId72"/>
    </p:embeddedFont>
    <p:embeddedFont>
      <p:font typeface="DM Sans SemiBold"/>
      <p:regular r:id="rId73"/>
      <p:bold r:id="rId74"/>
      <p:italic r:id="rId75"/>
      <p:boldItalic r:id="rId76"/>
    </p:embeddedFont>
    <p:embeddedFont>
      <p:font typeface="DM Sans"/>
      <p:regular r:id="rId77"/>
      <p:bold r:id="rId78"/>
      <p:italic r:id="rId79"/>
      <p:boldItalic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61" orient="horz"/>
        <p:guide pos="2880"/>
        <p:guide pos="456"/>
        <p:guide pos="1732" orient="horz"/>
        <p:guide pos="266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DM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DMSansSemiBold-regular.fntdata"/><Relationship Id="rId72" Type="http://schemas.openxmlformats.org/officeDocument/2006/relationships/font" Target="fonts/Viga-regular.fntdata"/><Relationship Id="rId31" Type="http://schemas.openxmlformats.org/officeDocument/2006/relationships/slide" Target="slides/slide26.xml"/><Relationship Id="rId75" Type="http://schemas.openxmlformats.org/officeDocument/2006/relationships/font" Target="fonts/DMSansSemiBold-italic.fntdata"/><Relationship Id="rId30" Type="http://schemas.openxmlformats.org/officeDocument/2006/relationships/slide" Target="slides/slide25.xml"/><Relationship Id="rId74" Type="http://schemas.openxmlformats.org/officeDocument/2006/relationships/font" Target="fonts/DMSansSemiBold-bold.fntdata"/><Relationship Id="rId33" Type="http://schemas.openxmlformats.org/officeDocument/2006/relationships/slide" Target="slides/slide28.xml"/><Relationship Id="rId77" Type="http://schemas.openxmlformats.org/officeDocument/2006/relationships/font" Target="fonts/DMSans-regular.fntdata"/><Relationship Id="rId32" Type="http://schemas.openxmlformats.org/officeDocument/2006/relationships/slide" Target="slides/slide27.xml"/><Relationship Id="rId76" Type="http://schemas.openxmlformats.org/officeDocument/2006/relationships/font" Target="fonts/DMSansSemiBold-boldItalic.fntdata"/><Relationship Id="rId35" Type="http://schemas.openxmlformats.org/officeDocument/2006/relationships/slide" Target="slides/slide30.xml"/><Relationship Id="rId79" Type="http://schemas.openxmlformats.org/officeDocument/2006/relationships/font" Target="fonts/DMSans-italic.fntdata"/><Relationship Id="rId34" Type="http://schemas.openxmlformats.org/officeDocument/2006/relationships/slide" Target="slides/slide29.xml"/><Relationship Id="rId78" Type="http://schemas.openxmlformats.org/officeDocument/2006/relationships/font" Target="fonts/DMSans-bold.fntdata"/><Relationship Id="rId71" Type="http://schemas.openxmlformats.org/officeDocument/2006/relationships/font" Target="fonts/Roboto-boldItalic.fntdata"/><Relationship Id="rId70" Type="http://schemas.openxmlformats.org/officeDocument/2006/relationships/font" Target="fonts/Roboto-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DMSansMedium-regular.fntdata"/><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DMSansMedium-italic.fntdata"/><Relationship Id="rId21" Type="http://schemas.openxmlformats.org/officeDocument/2006/relationships/slide" Target="slides/slide16.xml"/><Relationship Id="rId65" Type="http://schemas.openxmlformats.org/officeDocument/2006/relationships/font" Target="fonts/DMSansMedium-bold.fntdata"/><Relationship Id="rId24" Type="http://schemas.openxmlformats.org/officeDocument/2006/relationships/slide" Target="slides/slide19.xml"/><Relationship Id="rId68" Type="http://schemas.openxmlformats.org/officeDocument/2006/relationships/font" Target="fonts/Roboto-regular.fntdata"/><Relationship Id="rId23" Type="http://schemas.openxmlformats.org/officeDocument/2006/relationships/slide" Target="slides/slide18.xml"/><Relationship Id="rId67" Type="http://schemas.openxmlformats.org/officeDocument/2006/relationships/font" Target="fonts/DMSansMedium-bold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7" name="Google Shape;7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0" name="Google Shape;83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9" name="Google Shape;83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7" name="Google Shape;84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7" name="Google Shape;86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4" name="Google Shape;89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9" name="Google Shape;92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7" name="Google Shape;93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5" name="Google Shape;94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3" name="Google Shape;95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1" name="Google Shape;96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1" name="Google Shape;97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9" name="Google Shape;97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6" name="Google Shape;98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3" name="Google Shape;99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9" name="Google Shape;115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0" name="Google Shape;135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7" name="Shape 1357"/>
        <p:cNvGrpSpPr/>
        <p:nvPr/>
      </p:nvGrpSpPr>
      <p:grpSpPr>
        <a:xfrm>
          <a:off x="0" y="0"/>
          <a:ext cx="0" cy="0"/>
          <a:chOff x="0" y="0"/>
          <a:chExt cx="0" cy="0"/>
        </a:xfrm>
      </p:grpSpPr>
      <p:sp>
        <p:nvSpPr>
          <p:cNvPr id="1358" name="Google Shape;1358;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9" name="Google Shape;135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9" name="Google Shape;136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6" name="Shape 1456"/>
        <p:cNvGrpSpPr/>
        <p:nvPr/>
      </p:nvGrpSpPr>
      <p:grpSpPr>
        <a:xfrm>
          <a:off x="0" y="0"/>
          <a:ext cx="0" cy="0"/>
          <a:chOff x="0" y="0"/>
          <a:chExt cx="0" cy="0"/>
        </a:xfrm>
      </p:grpSpPr>
      <p:sp>
        <p:nvSpPr>
          <p:cNvPr id="1457" name="Google Shape;1457;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8" name="Google Shape;145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3" name="Shape 1483"/>
        <p:cNvGrpSpPr/>
        <p:nvPr/>
      </p:nvGrpSpPr>
      <p:grpSpPr>
        <a:xfrm>
          <a:off x="0" y="0"/>
          <a:ext cx="0" cy="0"/>
          <a:chOff x="0" y="0"/>
          <a:chExt cx="0" cy="0"/>
        </a:xfrm>
      </p:grpSpPr>
      <p:sp>
        <p:nvSpPr>
          <p:cNvPr id="1484" name="Google Shape;148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5" name="Google Shape;148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0" name="Shape 1510"/>
        <p:cNvGrpSpPr/>
        <p:nvPr/>
      </p:nvGrpSpPr>
      <p:grpSpPr>
        <a:xfrm>
          <a:off x="0" y="0"/>
          <a:ext cx="0" cy="0"/>
          <a:chOff x="0" y="0"/>
          <a:chExt cx="0" cy="0"/>
        </a:xfrm>
      </p:grpSpPr>
      <p:sp>
        <p:nvSpPr>
          <p:cNvPr id="1511" name="Google Shape;151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2" name="Google Shape;151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rgbClr val="374151"/>
                </a:solidFill>
                <a:latin typeface="Roboto"/>
                <a:ea typeface="Roboto"/>
                <a:cs typeface="Roboto"/>
                <a:sym typeface="Roboto"/>
              </a:rPr>
              <a:t>Un arbre de décision est un modèle d'apprentissage automatique qui prend des décisions basées sur les caractéristiques des données. Il est représenté sous forme d'arbre, où chaque branche conduit à une décision finale. C'est souvent utilisé pour la classification et la régression, offrant une approche intuitive de la prise de décision.</a:t>
            </a:r>
            <a:endParaRPr sz="1200">
              <a:solidFill>
                <a:srgbClr val="37415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7" name="Shape 1537"/>
        <p:cNvGrpSpPr/>
        <p:nvPr/>
      </p:nvGrpSpPr>
      <p:grpSpPr>
        <a:xfrm>
          <a:off x="0" y="0"/>
          <a:ext cx="0" cy="0"/>
          <a:chOff x="0" y="0"/>
          <a:chExt cx="0" cy="0"/>
        </a:xfrm>
      </p:grpSpPr>
      <p:sp>
        <p:nvSpPr>
          <p:cNvPr id="1538" name="Google Shape;1538;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9" name="Google Shape;153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rgbClr val="374151"/>
                </a:solidFill>
                <a:latin typeface="Roboto"/>
                <a:ea typeface="Roboto"/>
                <a:cs typeface="Roboto"/>
                <a:sym typeface="Roboto"/>
              </a:rPr>
              <a:t>Une machine à vecteurs de support (SVM) est un modèle d'apprentissage automatique qui trouve une frontière de décision optimale entre différentes classes. C'est utilisé pour la classification et la régression, en cherchant à maximiser la marge entre les points de données de différentes catégories dans l'espace des caractéristiques. En résumé, c'est un outil puissant pour la séparation claire des données.</a:t>
            </a:r>
            <a:endParaRPr sz="1200">
              <a:solidFill>
                <a:srgbClr val="37415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4" name="Shape 1564"/>
        <p:cNvGrpSpPr/>
        <p:nvPr/>
      </p:nvGrpSpPr>
      <p:grpSpPr>
        <a:xfrm>
          <a:off x="0" y="0"/>
          <a:ext cx="0" cy="0"/>
          <a:chOff x="0" y="0"/>
          <a:chExt cx="0" cy="0"/>
        </a:xfrm>
      </p:grpSpPr>
      <p:sp>
        <p:nvSpPr>
          <p:cNvPr id="1565" name="Google Shape;156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6" name="Google Shape;156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rgbClr val="374151"/>
                </a:solidFill>
                <a:latin typeface="Roboto"/>
                <a:ea typeface="Roboto"/>
                <a:cs typeface="Roboto"/>
                <a:sym typeface="Roboto"/>
              </a:rPr>
              <a:t>La forêt aléatoire est un modèle qui combine plusieurs arbres de décision pour une meilleure performance en classification ou régression. C'est une approche robuste et précise grâce à la diversité des arbres.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1" name="Shape 1591"/>
        <p:cNvGrpSpPr/>
        <p:nvPr/>
      </p:nvGrpSpPr>
      <p:grpSpPr>
        <a:xfrm>
          <a:off x="0" y="0"/>
          <a:ext cx="0" cy="0"/>
          <a:chOff x="0" y="0"/>
          <a:chExt cx="0" cy="0"/>
        </a:xfrm>
      </p:grpSpPr>
      <p:sp>
        <p:nvSpPr>
          <p:cNvPr id="1592" name="Google Shape;1592;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3" name="Google Shape;159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3" name="Shape 1703"/>
        <p:cNvGrpSpPr/>
        <p:nvPr/>
      </p:nvGrpSpPr>
      <p:grpSpPr>
        <a:xfrm>
          <a:off x="0" y="0"/>
          <a:ext cx="0" cy="0"/>
          <a:chOff x="0" y="0"/>
          <a:chExt cx="0" cy="0"/>
        </a:xfrm>
      </p:grpSpPr>
      <p:sp>
        <p:nvSpPr>
          <p:cNvPr id="1704" name="Google Shape;1704;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5" name="Google Shape;170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4" name="Shape 1714"/>
        <p:cNvGrpSpPr/>
        <p:nvPr/>
      </p:nvGrpSpPr>
      <p:grpSpPr>
        <a:xfrm>
          <a:off x="0" y="0"/>
          <a:ext cx="0" cy="0"/>
          <a:chOff x="0" y="0"/>
          <a:chExt cx="0" cy="0"/>
        </a:xfrm>
      </p:grpSpPr>
      <p:sp>
        <p:nvSpPr>
          <p:cNvPr id="1715" name="Google Shape;1715;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6" name="Google Shape;171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1" name="Shape 1721"/>
        <p:cNvGrpSpPr/>
        <p:nvPr/>
      </p:nvGrpSpPr>
      <p:grpSpPr>
        <a:xfrm>
          <a:off x="0" y="0"/>
          <a:ext cx="0" cy="0"/>
          <a:chOff x="0" y="0"/>
          <a:chExt cx="0" cy="0"/>
        </a:xfrm>
      </p:grpSpPr>
      <p:sp>
        <p:nvSpPr>
          <p:cNvPr id="1722" name="Google Shape;1722;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3" name="Google Shape;172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7" name="Shape 1887"/>
        <p:cNvGrpSpPr/>
        <p:nvPr/>
      </p:nvGrpSpPr>
      <p:grpSpPr>
        <a:xfrm>
          <a:off x="0" y="0"/>
          <a:ext cx="0" cy="0"/>
          <a:chOff x="0" y="0"/>
          <a:chExt cx="0" cy="0"/>
        </a:xfrm>
      </p:grpSpPr>
      <p:sp>
        <p:nvSpPr>
          <p:cNvPr id="1888" name="Google Shape;1888;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9" name="Google Shape;188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8" name="Shape 2078"/>
        <p:cNvGrpSpPr/>
        <p:nvPr/>
      </p:nvGrpSpPr>
      <p:grpSpPr>
        <a:xfrm>
          <a:off x="0" y="0"/>
          <a:ext cx="0" cy="0"/>
          <a:chOff x="0" y="0"/>
          <a:chExt cx="0" cy="0"/>
        </a:xfrm>
      </p:grpSpPr>
      <p:sp>
        <p:nvSpPr>
          <p:cNvPr id="2079" name="Google Shape;2079;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0" name="Google Shape;208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1" name="Google Shape;209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8" name="Shape 2098"/>
        <p:cNvGrpSpPr/>
        <p:nvPr/>
      </p:nvGrpSpPr>
      <p:grpSpPr>
        <a:xfrm>
          <a:off x="0" y="0"/>
          <a:ext cx="0" cy="0"/>
          <a:chOff x="0" y="0"/>
          <a:chExt cx="0" cy="0"/>
        </a:xfrm>
      </p:grpSpPr>
      <p:sp>
        <p:nvSpPr>
          <p:cNvPr id="2099" name="Google Shape;2099;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0" name="Google Shape;2100;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8" name="Shape 2108"/>
        <p:cNvGrpSpPr/>
        <p:nvPr/>
      </p:nvGrpSpPr>
      <p:grpSpPr>
        <a:xfrm>
          <a:off x="0" y="0"/>
          <a:ext cx="0" cy="0"/>
          <a:chOff x="0" y="0"/>
          <a:chExt cx="0" cy="0"/>
        </a:xfrm>
      </p:grpSpPr>
      <p:sp>
        <p:nvSpPr>
          <p:cNvPr id="2109" name="Google Shape;2109;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0" name="Google Shape;2110;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We conduct a set of experiments using the same original dataset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We perform two different transformation techniques to the data</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in order to cover all the possibilities. We contemplate all the combinations so at</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the end we obtain four different datasets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8" name="Shape 2188"/>
        <p:cNvGrpSpPr/>
        <p:nvPr/>
      </p:nvGrpSpPr>
      <p:grpSpPr>
        <a:xfrm>
          <a:off x="0" y="0"/>
          <a:ext cx="0" cy="0"/>
          <a:chOff x="0" y="0"/>
          <a:chExt cx="0" cy="0"/>
        </a:xfrm>
      </p:grpSpPr>
      <p:sp>
        <p:nvSpPr>
          <p:cNvPr id="2189" name="Google Shape;2189;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0" name="Google Shape;2190;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7" name="Shape 2277"/>
        <p:cNvGrpSpPr/>
        <p:nvPr/>
      </p:nvGrpSpPr>
      <p:grpSpPr>
        <a:xfrm>
          <a:off x="0" y="0"/>
          <a:ext cx="0" cy="0"/>
          <a:chOff x="0" y="0"/>
          <a:chExt cx="0" cy="0"/>
        </a:xfrm>
      </p:grpSpPr>
      <p:sp>
        <p:nvSpPr>
          <p:cNvPr id="2278" name="Google Shape;2278;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9" name="Google Shape;2279;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rgbClr val="374151"/>
                </a:solidFill>
                <a:latin typeface="Roboto"/>
                <a:ea typeface="Roboto"/>
                <a:cs typeface="Roboto"/>
                <a:sym typeface="Roboto"/>
              </a:rPr>
              <a:t>FGMPM, a powerful technique that leverages Gaussian Mixture Models (GMM) with a specific focus on feature probabilities.</a:t>
            </a:r>
            <a:endParaRPr sz="1200">
              <a:solidFill>
                <a:srgbClr val="374151"/>
              </a:solidFill>
              <a:latin typeface="Roboto"/>
              <a:ea typeface="Roboto"/>
              <a:cs typeface="Roboto"/>
              <a:sym typeface="Roboto"/>
            </a:endParaRPr>
          </a:p>
          <a:p>
            <a:pPr indent="0" lvl="0" marL="0" rtl="0" algn="l">
              <a:lnSpc>
                <a:spcPct val="100000"/>
              </a:lnSpc>
              <a:spcBef>
                <a:spcPts val="0"/>
              </a:spcBef>
              <a:spcAft>
                <a:spcPts val="0"/>
              </a:spcAft>
              <a:buSzPts val="1100"/>
              <a:buNone/>
            </a:pPr>
            <a:r>
              <a:rPr lang="en" sz="1200">
                <a:solidFill>
                  <a:srgbClr val="374151"/>
                </a:solidFill>
                <a:latin typeface="Roboto"/>
                <a:ea typeface="Roboto"/>
                <a:cs typeface="Roboto"/>
                <a:sym typeface="Roboto"/>
              </a:rPr>
              <a:t>Our first step involves training a Gaussian Mixture Model (GMM) with two components, specifically on the normal samples in our dataset. This targeted approach allows us to model the inherent structure of normal behavior.</a:t>
            </a:r>
            <a:endParaRPr sz="1200">
              <a:solidFill>
                <a:srgbClr val="374151"/>
              </a:solidFill>
              <a:latin typeface="Roboto"/>
              <a:ea typeface="Roboto"/>
              <a:cs typeface="Roboto"/>
              <a:sym typeface="Roboto"/>
            </a:endParaRPr>
          </a:p>
          <a:p>
            <a:pPr indent="0" lvl="0" marL="0" rtl="0" algn="l">
              <a:lnSpc>
                <a:spcPct val="100000"/>
              </a:lnSpc>
              <a:spcBef>
                <a:spcPts val="0"/>
              </a:spcBef>
              <a:spcAft>
                <a:spcPts val="0"/>
              </a:spcAft>
              <a:buSzPts val="1100"/>
              <a:buNone/>
            </a:pPr>
            <a:r>
              <a:rPr lang="en" sz="1200">
                <a:solidFill>
                  <a:srgbClr val="374151"/>
                </a:solidFill>
                <a:latin typeface="Roboto"/>
                <a:ea typeface="Roboto"/>
                <a:cs typeface="Roboto"/>
                <a:sym typeface="Roboto"/>
              </a:rPr>
              <a:t>2 This metric serves as a measure of how well our model captures the characteristics of normal data.</a:t>
            </a:r>
            <a:endParaRPr sz="1200">
              <a:solidFill>
                <a:srgbClr val="37415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4" name="Shape 2324"/>
        <p:cNvGrpSpPr/>
        <p:nvPr/>
      </p:nvGrpSpPr>
      <p:grpSpPr>
        <a:xfrm>
          <a:off x="0" y="0"/>
          <a:ext cx="0" cy="0"/>
          <a:chOff x="0" y="0"/>
          <a:chExt cx="0" cy="0"/>
        </a:xfrm>
      </p:grpSpPr>
      <p:sp>
        <p:nvSpPr>
          <p:cNvPr id="2325" name="Google Shape;2325;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6" name="Google Shape;2326;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7" name="Shape 2357"/>
        <p:cNvGrpSpPr/>
        <p:nvPr/>
      </p:nvGrpSpPr>
      <p:grpSpPr>
        <a:xfrm>
          <a:off x="0" y="0"/>
          <a:ext cx="0" cy="0"/>
          <a:chOff x="0" y="0"/>
          <a:chExt cx="0" cy="0"/>
        </a:xfrm>
      </p:grpSpPr>
      <p:sp>
        <p:nvSpPr>
          <p:cNvPr id="2358" name="Google Shape;2358;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9" name="Google Shape;2359;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9" name="Shape 2469"/>
        <p:cNvGrpSpPr/>
        <p:nvPr/>
      </p:nvGrpSpPr>
      <p:grpSpPr>
        <a:xfrm>
          <a:off x="0" y="0"/>
          <a:ext cx="0" cy="0"/>
          <a:chOff x="0" y="0"/>
          <a:chExt cx="0" cy="0"/>
        </a:xfrm>
      </p:grpSpPr>
      <p:sp>
        <p:nvSpPr>
          <p:cNvPr id="2470" name="Google Shape;2470;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1" name="Google Shape;2471;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 Attack percentage in the whole testing dataset.</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8" name="Shape 2478"/>
        <p:cNvGrpSpPr/>
        <p:nvPr/>
      </p:nvGrpSpPr>
      <p:grpSpPr>
        <a:xfrm>
          <a:off x="0" y="0"/>
          <a:ext cx="0" cy="0"/>
          <a:chOff x="0" y="0"/>
          <a:chExt cx="0" cy="0"/>
        </a:xfrm>
      </p:grpSpPr>
      <p:sp>
        <p:nvSpPr>
          <p:cNvPr id="2479" name="Google Shape;2479;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0" name="Google Shape;2480;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4" name="Shape 2484"/>
        <p:cNvGrpSpPr/>
        <p:nvPr/>
      </p:nvGrpSpPr>
      <p:grpSpPr>
        <a:xfrm>
          <a:off x="0" y="0"/>
          <a:ext cx="0" cy="0"/>
          <a:chOff x="0" y="0"/>
          <a:chExt cx="0" cy="0"/>
        </a:xfrm>
      </p:grpSpPr>
      <p:sp>
        <p:nvSpPr>
          <p:cNvPr id="2485" name="Google Shape;2485;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6" name="Google Shape;2486;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0" name="Shape 2490"/>
        <p:cNvGrpSpPr/>
        <p:nvPr/>
      </p:nvGrpSpPr>
      <p:grpSpPr>
        <a:xfrm>
          <a:off x="0" y="0"/>
          <a:ext cx="0" cy="0"/>
          <a:chOff x="0" y="0"/>
          <a:chExt cx="0" cy="0"/>
        </a:xfrm>
      </p:grpSpPr>
      <p:sp>
        <p:nvSpPr>
          <p:cNvPr id="2491" name="Google Shape;2491;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2" name="Google Shape;2492;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6" name="Shape 2496"/>
        <p:cNvGrpSpPr/>
        <p:nvPr/>
      </p:nvGrpSpPr>
      <p:grpSpPr>
        <a:xfrm>
          <a:off x="0" y="0"/>
          <a:ext cx="0" cy="0"/>
          <a:chOff x="0" y="0"/>
          <a:chExt cx="0" cy="0"/>
        </a:xfrm>
      </p:grpSpPr>
      <p:sp>
        <p:nvSpPr>
          <p:cNvPr id="2497" name="Google Shape;2497;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8" name="Google Shape;2498;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9" name="Shape 2569"/>
        <p:cNvGrpSpPr/>
        <p:nvPr/>
      </p:nvGrpSpPr>
      <p:grpSpPr>
        <a:xfrm>
          <a:off x="0" y="0"/>
          <a:ext cx="0" cy="0"/>
          <a:chOff x="0" y="0"/>
          <a:chExt cx="0" cy="0"/>
        </a:xfrm>
      </p:grpSpPr>
      <p:sp>
        <p:nvSpPr>
          <p:cNvPr id="2570" name="Google Shape;2570;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1" name="Google Shape;2571;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 Attack percentage in the whole testing dataset.</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1" name="Shape 2581"/>
        <p:cNvGrpSpPr/>
        <p:nvPr/>
      </p:nvGrpSpPr>
      <p:grpSpPr>
        <a:xfrm>
          <a:off x="0" y="0"/>
          <a:ext cx="0" cy="0"/>
          <a:chOff x="0" y="0"/>
          <a:chExt cx="0" cy="0"/>
        </a:xfrm>
      </p:grpSpPr>
      <p:sp>
        <p:nvSpPr>
          <p:cNvPr id="2582" name="Google Shape;2582;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3" name="Google Shape;2583;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 Attack percentage in the whole testing dataset.</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4" name="Shape 2594"/>
        <p:cNvGrpSpPr/>
        <p:nvPr/>
      </p:nvGrpSpPr>
      <p:grpSpPr>
        <a:xfrm>
          <a:off x="0" y="0"/>
          <a:ext cx="0" cy="0"/>
          <a:chOff x="0" y="0"/>
          <a:chExt cx="0" cy="0"/>
        </a:xfrm>
      </p:grpSpPr>
      <p:sp>
        <p:nvSpPr>
          <p:cNvPr id="2595" name="Google Shape;2595;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6" name="Google Shape;2596;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 Attack percentage in the whole testing dataset.</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2" name="Shape 2602"/>
        <p:cNvGrpSpPr/>
        <p:nvPr/>
      </p:nvGrpSpPr>
      <p:grpSpPr>
        <a:xfrm>
          <a:off x="0" y="0"/>
          <a:ext cx="0" cy="0"/>
          <a:chOff x="0" y="0"/>
          <a:chExt cx="0" cy="0"/>
        </a:xfrm>
      </p:grpSpPr>
      <p:sp>
        <p:nvSpPr>
          <p:cNvPr id="2603" name="Google Shape;2603;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4" name="Google Shape;2604;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 Attack percentage in the whole testing dataset.</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0" name="Shape 2610"/>
        <p:cNvGrpSpPr/>
        <p:nvPr/>
      </p:nvGrpSpPr>
      <p:grpSpPr>
        <a:xfrm>
          <a:off x="0" y="0"/>
          <a:ext cx="0" cy="0"/>
          <a:chOff x="0" y="0"/>
          <a:chExt cx="0" cy="0"/>
        </a:xfrm>
      </p:grpSpPr>
      <p:sp>
        <p:nvSpPr>
          <p:cNvPr id="2611" name="Google Shape;2611;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2" name="Google Shape;2612;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 Attack percentage in the whole testing dataset.</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0" name="Google Shape;2620;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 Attack percentage in the whole testing dataset.</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6" name="Shape 2626"/>
        <p:cNvGrpSpPr/>
        <p:nvPr/>
      </p:nvGrpSpPr>
      <p:grpSpPr>
        <a:xfrm>
          <a:off x="0" y="0"/>
          <a:ext cx="0" cy="0"/>
          <a:chOff x="0" y="0"/>
          <a:chExt cx="0" cy="0"/>
        </a:xfrm>
      </p:grpSpPr>
      <p:sp>
        <p:nvSpPr>
          <p:cNvPr id="2627" name="Google Shape;2627;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8" name="Google Shape;2628;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Agile method</a:t>
            </a:r>
            <a:endParaRPr/>
          </a:p>
          <a:p>
            <a:pPr indent="0" lvl="0" marL="0" rtl="0" algn="l">
              <a:lnSpc>
                <a:spcPct val="100000"/>
              </a:lnSpc>
              <a:spcBef>
                <a:spcPts val="0"/>
              </a:spcBef>
              <a:spcAft>
                <a:spcPts val="0"/>
              </a:spcAft>
              <a:buSzPts val="1100"/>
              <a:buNone/>
            </a:pPr>
            <a:r>
              <a:rPr lang="en"/>
              <a:t>Characterized by iterations and flexibility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974350" y="527325"/>
            <a:ext cx="3769500" cy="2915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F1C51"/>
              </a:buClr>
              <a:buSzPts val="4800"/>
              <a:buNone/>
              <a:defRPr sz="4800">
                <a:solidFill>
                  <a:srgbClr val="1F1C51"/>
                </a:solidFill>
              </a:defRPr>
            </a:lvl1pPr>
            <a:lvl2pPr lvl="1" algn="l">
              <a:lnSpc>
                <a:spcPct val="100000"/>
              </a:lnSpc>
              <a:spcBef>
                <a:spcPts val="0"/>
              </a:spcBef>
              <a:spcAft>
                <a:spcPts val="0"/>
              </a:spcAft>
              <a:buClr>
                <a:srgbClr val="1F1C51"/>
              </a:buClr>
              <a:buSzPts val="6000"/>
              <a:buNone/>
              <a:defRPr sz="6000">
                <a:solidFill>
                  <a:srgbClr val="1F1C51"/>
                </a:solidFill>
              </a:defRPr>
            </a:lvl2pPr>
            <a:lvl3pPr lvl="2" algn="l">
              <a:lnSpc>
                <a:spcPct val="100000"/>
              </a:lnSpc>
              <a:spcBef>
                <a:spcPts val="0"/>
              </a:spcBef>
              <a:spcAft>
                <a:spcPts val="0"/>
              </a:spcAft>
              <a:buClr>
                <a:srgbClr val="1F1C51"/>
              </a:buClr>
              <a:buSzPts val="6000"/>
              <a:buNone/>
              <a:defRPr sz="6000">
                <a:solidFill>
                  <a:srgbClr val="1F1C51"/>
                </a:solidFill>
              </a:defRPr>
            </a:lvl3pPr>
            <a:lvl4pPr lvl="3" algn="l">
              <a:lnSpc>
                <a:spcPct val="100000"/>
              </a:lnSpc>
              <a:spcBef>
                <a:spcPts val="0"/>
              </a:spcBef>
              <a:spcAft>
                <a:spcPts val="0"/>
              </a:spcAft>
              <a:buClr>
                <a:srgbClr val="1F1C51"/>
              </a:buClr>
              <a:buSzPts val="6000"/>
              <a:buNone/>
              <a:defRPr sz="6000">
                <a:solidFill>
                  <a:srgbClr val="1F1C51"/>
                </a:solidFill>
              </a:defRPr>
            </a:lvl4pPr>
            <a:lvl5pPr lvl="4" algn="l">
              <a:lnSpc>
                <a:spcPct val="100000"/>
              </a:lnSpc>
              <a:spcBef>
                <a:spcPts val="0"/>
              </a:spcBef>
              <a:spcAft>
                <a:spcPts val="0"/>
              </a:spcAft>
              <a:buClr>
                <a:srgbClr val="1F1C51"/>
              </a:buClr>
              <a:buSzPts val="6000"/>
              <a:buNone/>
              <a:defRPr sz="6000">
                <a:solidFill>
                  <a:srgbClr val="1F1C51"/>
                </a:solidFill>
              </a:defRPr>
            </a:lvl5pPr>
            <a:lvl6pPr lvl="5" algn="l">
              <a:lnSpc>
                <a:spcPct val="100000"/>
              </a:lnSpc>
              <a:spcBef>
                <a:spcPts val="0"/>
              </a:spcBef>
              <a:spcAft>
                <a:spcPts val="0"/>
              </a:spcAft>
              <a:buClr>
                <a:srgbClr val="1F1C51"/>
              </a:buClr>
              <a:buSzPts val="6000"/>
              <a:buNone/>
              <a:defRPr sz="6000">
                <a:solidFill>
                  <a:srgbClr val="1F1C51"/>
                </a:solidFill>
              </a:defRPr>
            </a:lvl6pPr>
            <a:lvl7pPr lvl="6" algn="l">
              <a:lnSpc>
                <a:spcPct val="100000"/>
              </a:lnSpc>
              <a:spcBef>
                <a:spcPts val="0"/>
              </a:spcBef>
              <a:spcAft>
                <a:spcPts val="0"/>
              </a:spcAft>
              <a:buClr>
                <a:srgbClr val="1F1C51"/>
              </a:buClr>
              <a:buSzPts val="6000"/>
              <a:buNone/>
              <a:defRPr sz="6000">
                <a:solidFill>
                  <a:srgbClr val="1F1C51"/>
                </a:solidFill>
              </a:defRPr>
            </a:lvl7pPr>
            <a:lvl8pPr lvl="7" algn="l">
              <a:lnSpc>
                <a:spcPct val="100000"/>
              </a:lnSpc>
              <a:spcBef>
                <a:spcPts val="0"/>
              </a:spcBef>
              <a:spcAft>
                <a:spcPts val="0"/>
              </a:spcAft>
              <a:buClr>
                <a:srgbClr val="1F1C51"/>
              </a:buClr>
              <a:buSzPts val="6000"/>
              <a:buNone/>
              <a:defRPr sz="6000">
                <a:solidFill>
                  <a:srgbClr val="1F1C51"/>
                </a:solidFill>
              </a:defRPr>
            </a:lvl8pPr>
            <a:lvl9pPr lvl="8" algn="l">
              <a:lnSpc>
                <a:spcPct val="100000"/>
              </a:lnSpc>
              <a:spcBef>
                <a:spcPts val="0"/>
              </a:spcBef>
              <a:spcAft>
                <a:spcPts val="0"/>
              </a:spcAft>
              <a:buClr>
                <a:srgbClr val="1F1C51"/>
              </a:buClr>
              <a:buSzPts val="6000"/>
              <a:buNone/>
              <a:defRPr sz="6000">
                <a:solidFill>
                  <a:srgbClr val="1F1C51"/>
                </a:solidFill>
              </a:defRPr>
            </a:lvl9pPr>
          </a:lstStyle>
          <a:p/>
        </p:txBody>
      </p:sp>
      <p:sp>
        <p:nvSpPr>
          <p:cNvPr id="11" name="Google Shape;11;p2"/>
          <p:cNvSpPr txBox="1"/>
          <p:nvPr>
            <p:ph idx="1" type="subTitle"/>
          </p:nvPr>
        </p:nvSpPr>
        <p:spPr>
          <a:xfrm>
            <a:off x="4974350" y="3518775"/>
            <a:ext cx="38763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F1C51"/>
              </a:buClr>
              <a:buSzPts val="1800"/>
              <a:buNone/>
              <a:defRPr>
                <a:solidFill>
                  <a:srgbClr val="1F1C51"/>
                </a:solidFill>
              </a:defRPr>
            </a:lvl1pPr>
            <a:lvl2pPr lvl="1" algn="l">
              <a:lnSpc>
                <a:spcPct val="100000"/>
              </a:lnSpc>
              <a:spcBef>
                <a:spcPts val="0"/>
              </a:spcBef>
              <a:spcAft>
                <a:spcPts val="0"/>
              </a:spcAft>
              <a:buClr>
                <a:srgbClr val="1F1C51"/>
              </a:buClr>
              <a:buSzPts val="2800"/>
              <a:buNone/>
              <a:defRPr sz="2800">
                <a:solidFill>
                  <a:srgbClr val="1F1C51"/>
                </a:solidFill>
              </a:defRPr>
            </a:lvl2pPr>
            <a:lvl3pPr lvl="2" algn="l">
              <a:lnSpc>
                <a:spcPct val="100000"/>
              </a:lnSpc>
              <a:spcBef>
                <a:spcPts val="0"/>
              </a:spcBef>
              <a:spcAft>
                <a:spcPts val="0"/>
              </a:spcAft>
              <a:buClr>
                <a:srgbClr val="1F1C51"/>
              </a:buClr>
              <a:buSzPts val="2800"/>
              <a:buNone/>
              <a:defRPr sz="2800">
                <a:solidFill>
                  <a:srgbClr val="1F1C51"/>
                </a:solidFill>
              </a:defRPr>
            </a:lvl3pPr>
            <a:lvl4pPr lvl="3" algn="l">
              <a:lnSpc>
                <a:spcPct val="100000"/>
              </a:lnSpc>
              <a:spcBef>
                <a:spcPts val="0"/>
              </a:spcBef>
              <a:spcAft>
                <a:spcPts val="0"/>
              </a:spcAft>
              <a:buClr>
                <a:srgbClr val="1F1C51"/>
              </a:buClr>
              <a:buSzPts val="2800"/>
              <a:buNone/>
              <a:defRPr sz="2800">
                <a:solidFill>
                  <a:srgbClr val="1F1C51"/>
                </a:solidFill>
              </a:defRPr>
            </a:lvl4pPr>
            <a:lvl5pPr lvl="4" algn="l">
              <a:lnSpc>
                <a:spcPct val="100000"/>
              </a:lnSpc>
              <a:spcBef>
                <a:spcPts val="0"/>
              </a:spcBef>
              <a:spcAft>
                <a:spcPts val="0"/>
              </a:spcAft>
              <a:buClr>
                <a:srgbClr val="1F1C51"/>
              </a:buClr>
              <a:buSzPts val="2800"/>
              <a:buNone/>
              <a:defRPr sz="2800">
                <a:solidFill>
                  <a:srgbClr val="1F1C51"/>
                </a:solidFill>
              </a:defRPr>
            </a:lvl5pPr>
            <a:lvl6pPr lvl="5" algn="l">
              <a:lnSpc>
                <a:spcPct val="100000"/>
              </a:lnSpc>
              <a:spcBef>
                <a:spcPts val="0"/>
              </a:spcBef>
              <a:spcAft>
                <a:spcPts val="0"/>
              </a:spcAft>
              <a:buClr>
                <a:srgbClr val="1F1C51"/>
              </a:buClr>
              <a:buSzPts val="2800"/>
              <a:buNone/>
              <a:defRPr sz="2800">
                <a:solidFill>
                  <a:srgbClr val="1F1C51"/>
                </a:solidFill>
              </a:defRPr>
            </a:lvl6pPr>
            <a:lvl7pPr lvl="6" algn="l">
              <a:lnSpc>
                <a:spcPct val="100000"/>
              </a:lnSpc>
              <a:spcBef>
                <a:spcPts val="0"/>
              </a:spcBef>
              <a:spcAft>
                <a:spcPts val="0"/>
              </a:spcAft>
              <a:buClr>
                <a:srgbClr val="1F1C51"/>
              </a:buClr>
              <a:buSzPts val="2800"/>
              <a:buNone/>
              <a:defRPr sz="2800">
                <a:solidFill>
                  <a:srgbClr val="1F1C51"/>
                </a:solidFill>
              </a:defRPr>
            </a:lvl7pPr>
            <a:lvl8pPr lvl="7" algn="l">
              <a:lnSpc>
                <a:spcPct val="100000"/>
              </a:lnSpc>
              <a:spcBef>
                <a:spcPts val="0"/>
              </a:spcBef>
              <a:spcAft>
                <a:spcPts val="0"/>
              </a:spcAft>
              <a:buClr>
                <a:srgbClr val="1F1C51"/>
              </a:buClr>
              <a:buSzPts val="2800"/>
              <a:buNone/>
              <a:defRPr sz="2800">
                <a:solidFill>
                  <a:srgbClr val="1F1C51"/>
                </a:solidFill>
              </a:defRPr>
            </a:lvl8pPr>
            <a:lvl9pPr lvl="8" algn="l">
              <a:lnSpc>
                <a:spcPct val="100000"/>
              </a:lnSpc>
              <a:spcBef>
                <a:spcPts val="0"/>
              </a:spcBef>
              <a:spcAft>
                <a:spcPts val="0"/>
              </a:spcAft>
              <a:buClr>
                <a:srgbClr val="1F1C51"/>
              </a:buClr>
              <a:buSzPts val="2800"/>
              <a:buNone/>
              <a:defRPr sz="2800">
                <a:solidFill>
                  <a:srgbClr val="1F1C51"/>
                </a:solidFill>
              </a:defRPr>
            </a:lvl9pPr>
          </a:lstStyle>
          <a:p/>
        </p:txBody>
      </p:sp>
      <p:sp>
        <p:nvSpPr>
          <p:cNvPr id="12" name="Google Shape;12;p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ONE_COLUMN_TEXT_1_1">
    <p:spTree>
      <p:nvGrpSpPr>
        <p:cNvPr id="71" name="Shape 71"/>
        <p:cNvGrpSpPr/>
        <p:nvPr/>
      </p:nvGrpSpPr>
      <p:grpSpPr>
        <a:xfrm>
          <a:off x="0" y="0"/>
          <a:ext cx="0" cy="0"/>
          <a:chOff x="0" y="0"/>
          <a:chExt cx="0" cy="0"/>
        </a:xfrm>
      </p:grpSpPr>
      <p:cxnSp>
        <p:nvCxnSpPr>
          <p:cNvPr id="72" name="Google Shape;72;p11"/>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73" name="Google Shape;73;p11"/>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4" name="Google Shape;74;p11"/>
          <p:cNvSpPr txBox="1"/>
          <p:nvPr>
            <p:ph idx="1" type="body"/>
          </p:nvPr>
        </p:nvSpPr>
        <p:spPr>
          <a:xfrm>
            <a:off x="5953575" y="3447525"/>
            <a:ext cx="2430300" cy="1149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
        <p:nvSpPr>
          <p:cNvPr id="75" name="Google Shape;75;p11"/>
          <p:cNvSpPr txBox="1"/>
          <p:nvPr>
            <p:ph idx="2" type="title"/>
          </p:nvPr>
        </p:nvSpPr>
        <p:spPr>
          <a:xfrm>
            <a:off x="5953575" y="2949674"/>
            <a:ext cx="2430300" cy="539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76" name="Google Shape;76;p1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8BE3FF"/>
            </a:gs>
            <a:gs pos="100000">
              <a:srgbClr val="ACFFD9"/>
            </a:gs>
          </a:gsLst>
          <a:lin ang="5400700" scaled="0"/>
        </a:gradFill>
      </p:bgPr>
    </p:bg>
    <p:spTree>
      <p:nvGrpSpPr>
        <p:cNvPr id="77" name="Shape 77"/>
        <p:cNvGrpSpPr/>
        <p:nvPr/>
      </p:nvGrpSpPr>
      <p:grpSpPr>
        <a:xfrm>
          <a:off x="0" y="0"/>
          <a:ext cx="0" cy="0"/>
          <a:chOff x="0" y="0"/>
          <a:chExt cx="0" cy="0"/>
        </a:xfrm>
      </p:grpSpPr>
      <p:sp>
        <p:nvSpPr>
          <p:cNvPr id="78" name="Google Shape;78;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7200"/>
              <a:buNone/>
              <a:defRPr sz="72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9" name="Google Shape;79;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80" name="Google Shape;80;p1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ONE_COLUMN_TEXT_1_1_1">
    <p:spTree>
      <p:nvGrpSpPr>
        <p:cNvPr id="81" name="Shape 81"/>
        <p:cNvGrpSpPr/>
        <p:nvPr/>
      </p:nvGrpSpPr>
      <p:grpSpPr>
        <a:xfrm>
          <a:off x="0" y="0"/>
          <a:ext cx="0" cy="0"/>
          <a:chOff x="0" y="0"/>
          <a:chExt cx="0" cy="0"/>
        </a:xfrm>
      </p:grpSpPr>
      <p:cxnSp>
        <p:nvCxnSpPr>
          <p:cNvPr id="82" name="Google Shape;82;p13"/>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83" name="Google Shape;83;p13"/>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4" name="Google Shape;84;p13"/>
          <p:cNvSpPr txBox="1"/>
          <p:nvPr>
            <p:ph idx="1" type="body"/>
          </p:nvPr>
        </p:nvSpPr>
        <p:spPr>
          <a:xfrm>
            <a:off x="5316193" y="3450300"/>
            <a:ext cx="2628600" cy="11499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85" name="Google Shape;85;p13"/>
          <p:cNvSpPr txBox="1"/>
          <p:nvPr>
            <p:ph idx="2" type="title"/>
          </p:nvPr>
        </p:nvSpPr>
        <p:spPr>
          <a:xfrm>
            <a:off x="5316193" y="2952450"/>
            <a:ext cx="26286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6" name="Google Shape;86;p13"/>
          <p:cNvSpPr txBox="1"/>
          <p:nvPr>
            <p:ph idx="3" type="body"/>
          </p:nvPr>
        </p:nvSpPr>
        <p:spPr>
          <a:xfrm>
            <a:off x="1199212" y="3450300"/>
            <a:ext cx="2628600" cy="11499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87" name="Google Shape;87;p13"/>
          <p:cNvSpPr txBox="1"/>
          <p:nvPr>
            <p:ph idx="4" type="title"/>
          </p:nvPr>
        </p:nvSpPr>
        <p:spPr>
          <a:xfrm>
            <a:off x="1199212" y="2952450"/>
            <a:ext cx="26286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8" name="Google Shape;88;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9" name="Shape 89"/>
        <p:cNvGrpSpPr/>
        <p:nvPr/>
      </p:nvGrpSpPr>
      <p:grpSpPr>
        <a:xfrm>
          <a:off x="0" y="0"/>
          <a:ext cx="0" cy="0"/>
          <a:chOff x="0" y="0"/>
          <a:chExt cx="0" cy="0"/>
        </a:xfrm>
      </p:grpSpPr>
      <p:sp>
        <p:nvSpPr>
          <p:cNvPr id="90" name="Google Shape;90;p1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1" name="Shape 91"/>
        <p:cNvGrpSpPr/>
        <p:nvPr/>
      </p:nvGrpSpPr>
      <p:grpSpPr>
        <a:xfrm>
          <a:off x="0" y="0"/>
          <a:ext cx="0" cy="0"/>
          <a:chOff x="0" y="0"/>
          <a:chExt cx="0" cy="0"/>
        </a:xfrm>
      </p:grpSpPr>
      <p:sp>
        <p:nvSpPr>
          <p:cNvPr id="92" name="Google Shape;92;p15"/>
          <p:cNvSpPr txBox="1"/>
          <p:nvPr>
            <p:ph idx="1" type="body"/>
          </p:nvPr>
        </p:nvSpPr>
        <p:spPr>
          <a:xfrm>
            <a:off x="626625" y="877875"/>
            <a:ext cx="7322400" cy="32622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1600"/>
              </a:spcBef>
              <a:spcAft>
                <a:spcPts val="0"/>
              </a:spcAft>
              <a:buSzPts val="1200"/>
              <a:buChar char="○"/>
              <a:defRPr sz="1200"/>
            </a:lvl2pPr>
            <a:lvl3pPr indent="-304800" lvl="2" marL="1371600" algn="l">
              <a:lnSpc>
                <a:spcPct val="100000"/>
              </a:lnSpc>
              <a:spcBef>
                <a:spcPts val="1600"/>
              </a:spcBef>
              <a:spcAft>
                <a:spcPts val="0"/>
              </a:spcAft>
              <a:buSzPts val="1200"/>
              <a:buChar char="■"/>
              <a:defRPr sz="1200"/>
            </a:lvl3pPr>
            <a:lvl4pPr indent="-304800" lvl="3" marL="1828800" algn="l">
              <a:lnSpc>
                <a:spcPct val="100000"/>
              </a:lnSpc>
              <a:spcBef>
                <a:spcPts val="1600"/>
              </a:spcBef>
              <a:spcAft>
                <a:spcPts val="0"/>
              </a:spcAft>
              <a:buSzPts val="1200"/>
              <a:buChar char="●"/>
              <a:defRPr sz="1200"/>
            </a:lvl4pPr>
            <a:lvl5pPr indent="-304800" lvl="4" marL="2286000" algn="l">
              <a:lnSpc>
                <a:spcPct val="100000"/>
              </a:lnSpc>
              <a:spcBef>
                <a:spcPts val="1600"/>
              </a:spcBef>
              <a:spcAft>
                <a:spcPts val="0"/>
              </a:spcAft>
              <a:buSzPts val="1200"/>
              <a:buChar char="○"/>
              <a:defRPr sz="1200"/>
            </a:lvl5pPr>
            <a:lvl6pPr indent="-304800" lvl="5" marL="2743200" algn="l">
              <a:lnSpc>
                <a:spcPct val="100000"/>
              </a:lnSpc>
              <a:spcBef>
                <a:spcPts val="1600"/>
              </a:spcBef>
              <a:spcAft>
                <a:spcPts val="0"/>
              </a:spcAft>
              <a:buSzPts val="1200"/>
              <a:buChar char="■"/>
              <a:defRPr sz="1200"/>
            </a:lvl6pPr>
            <a:lvl7pPr indent="-304800" lvl="6" marL="3200400" algn="l">
              <a:lnSpc>
                <a:spcPct val="100000"/>
              </a:lnSpc>
              <a:spcBef>
                <a:spcPts val="1600"/>
              </a:spcBef>
              <a:spcAft>
                <a:spcPts val="0"/>
              </a:spcAft>
              <a:buSzPts val="1200"/>
              <a:buChar char="●"/>
              <a:defRPr sz="1200"/>
            </a:lvl7pPr>
            <a:lvl8pPr indent="-304800" lvl="7" marL="3657600" algn="l">
              <a:lnSpc>
                <a:spcPct val="100000"/>
              </a:lnSpc>
              <a:spcBef>
                <a:spcPts val="1600"/>
              </a:spcBef>
              <a:spcAft>
                <a:spcPts val="0"/>
              </a:spcAft>
              <a:buSzPts val="1200"/>
              <a:buChar char="○"/>
              <a:defRPr sz="1200"/>
            </a:lvl8pPr>
            <a:lvl9pPr indent="-304800" lvl="8" marL="4114800" algn="l">
              <a:lnSpc>
                <a:spcPct val="100000"/>
              </a:lnSpc>
              <a:spcBef>
                <a:spcPts val="1600"/>
              </a:spcBef>
              <a:spcAft>
                <a:spcPts val="1600"/>
              </a:spcAft>
              <a:buSzPts val="1200"/>
              <a:buChar char="■"/>
              <a:defRPr sz="1200"/>
            </a:lvl9pPr>
          </a:lstStyle>
          <a:p/>
        </p:txBody>
      </p:sp>
      <p:cxnSp>
        <p:nvCxnSpPr>
          <p:cNvPr id="93" name="Google Shape;93;p15"/>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94" name="Google Shape;94;p15"/>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5" name="Google Shape;95;p1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rgbClr val="8BE3FF"/>
            </a:gs>
            <a:gs pos="100000">
              <a:srgbClr val="ACFFD9"/>
            </a:gs>
          </a:gsLst>
          <a:lin ang="5400700" scaled="0"/>
        </a:gradFill>
      </p:bgPr>
    </p:bg>
    <p:spTree>
      <p:nvGrpSpPr>
        <p:cNvPr id="96" name="Shape 96"/>
        <p:cNvGrpSpPr/>
        <p:nvPr/>
      </p:nvGrpSpPr>
      <p:grpSpPr>
        <a:xfrm>
          <a:off x="0" y="0"/>
          <a:ext cx="0" cy="0"/>
          <a:chOff x="0" y="0"/>
          <a:chExt cx="0" cy="0"/>
        </a:xfrm>
      </p:grpSpPr>
      <p:sp>
        <p:nvSpPr>
          <p:cNvPr id="97" name="Google Shape;97;p16"/>
          <p:cNvSpPr txBox="1"/>
          <p:nvPr>
            <p:ph idx="1" type="body"/>
          </p:nvPr>
        </p:nvSpPr>
        <p:spPr>
          <a:xfrm>
            <a:off x="722600" y="1335775"/>
            <a:ext cx="3614100" cy="3267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
        <p:nvSpPr>
          <p:cNvPr id="98" name="Google Shape;98;p16"/>
          <p:cNvSpPr txBox="1"/>
          <p:nvPr>
            <p:ph idx="2" type="body"/>
          </p:nvPr>
        </p:nvSpPr>
        <p:spPr>
          <a:xfrm>
            <a:off x="4807302" y="1335775"/>
            <a:ext cx="3614100" cy="3267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cxnSp>
        <p:nvCxnSpPr>
          <p:cNvPr id="99" name="Google Shape;99;p16"/>
          <p:cNvCxnSpPr/>
          <p:nvPr/>
        </p:nvCxnSpPr>
        <p:spPr>
          <a:xfrm>
            <a:off x="395000" y="760425"/>
            <a:ext cx="8988300" cy="0"/>
          </a:xfrm>
          <a:prstGeom prst="straightConnector1">
            <a:avLst/>
          </a:prstGeom>
          <a:noFill/>
          <a:ln cap="flat" cmpd="sng" w="19050">
            <a:solidFill>
              <a:schemeClr val="lt1"/>
            </a:solidFill>
            <a:prstDash val="solid"/>
            <a:round/>
            <a:headEnd len="med" w="med" type="oval"/>
            <a:tailEnd len="sm" w="sm" type="none"/>
          </a:ln>
        </p:spPr>
      </p:cxnSp>
      <p:sp>
        <p:nvSpPr>
          <p:cNvPr id="100" name="Google Shape;100;p16"/>
          <p:cNvSpPr txBox="1"/>
          <p:nvPr>
            <p:ph type="title"/>
          </p:nvPr>
        </p:nvSpPr>
        <p:spPr>
          <a:xfrm>
            <a:off x="779025" y="4905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1" name="Google Shape;101;p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2" name="Shape 102"/>
        <p:cNvGrpSpPr/>
        <p:nvPr/>
      </p:nvGrpSpPr>
      <p:grpSpPr>
        <a:xfrm>
          <a:off x="0" y="0"/>
          <a:ext cx="0" cy="0"/>
          <a:chOff x="0" y="0"/>
          <a:chExt cx="0" cy="0"/>
        </a:xfrm>
      </p:grpSpPr>
      <p:sp>
        <p:nvSpPr>
          <p:cNvPr id="103" name="Google Shape;103;p17"/>
          <p:cNvSpPr txBox="1"/>
          <p:nvPr>
            <p:ph type="title"/>
          </p:nvPr>
        </p:nvSpPr>
        <p:spPr>
          <a:xfrm>
            <a:off x="5554975" y="526350"/>
            <a:ext cx="27306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2"/>
              </a:buClr>
              <a:buSzPts val="3600"/>
              <a:buNone/>
              <a:defRPr sz="3600">
                <a:solidFill>
                  <a:schemeClr val="accent2"/>
                </a:solidFill>
              </a:defRPr>
            </a:lvl1pPr>
            <a:lvl2pPr lvl="1" algn="l">
              <a:lnSpc>
                <a:spcPct val="100000"/>
              </a:lnSpc>
              <a:spcBef>
                <a:spcPts val="0"/>
              </a:spcBef>
              <a:spcAft>
                <a:spcPts val="0"/>
              </a:spcAft>
              <a:buClr>
                <a:schemeClr val="accent2"/>
              </a:buClr>
              <a:buSzPts val="4800"/>
              <a:buNone/>
              <a:defRPr sz="4800">
                <a:solidFill>
                  <a:schemeClr val="accent2"/>
                </a:solidFill>
              </a:defRPr>
            </a:lvl2pPr>
            <a:lvl3pPr lvl="2" algn="l">
              <a:lnSpc>
                <a:spcPct val="100000"/>
              </a:lnSpc>
              <a:spcBef>
                <a:spcPts val="0"/>
              </a:spcBef>
              <a:spcAft>
                <a:spcPts val="0"/>
              </a:spcAft>
              <a:buClr>
                <a:schemeClr val="accent2"/>
              </a:buClr>
              <a:buSzPts val="4800"/>
              <a:buNone/>
              <a:defRPr sz="4800">
                <a:solidFill>
                  <a:schemeClr val="accent2"/>
                </a:solidFill>
              </a:defRPr>
            </a:lvl3pPr>
            <a:lvl4pPr lvl="3" algn="l">
              <a:lnSpc>
                <a:spcPct val="100000"/>
              </a:lnSpc>
              <a:spcBef>
                <a:spcPts val="0"/>
              </a:spcBef>
              <a:spcAft>
                <a:spcPts val="0"/>
              </a:spcAft>
              <a:buClr>
                <a:schemeClr val="accent2"/>
              </a:buClr>
              <a:buSzPts val="4800"/>
              <a:buNone/>
              <a:defRPr sz="4800">
                <a:solidFill>
                  <a:schemeClr val="accent2"/>
                </a:solidFill>
              </a:defRPr>
            </a:lvl4pPr>
            <a:lvl5pPr lvl="4" algn="l">
              <a:lnSpc>
                <a:spcPct val="100000"/>
              </a:lnSpc>
              <a:spcBef>
                <a:spcPts val="0"/>
              </a:spcBef>
              <a:spcAft>
                <a:spcPts val="0"/>
              </a:spcAft>
              <a:buClr>
                <a:schemeClr val="accent2"/>
              </a:buClr>
              <a:buSzPts val="4800"/>
              <a:buNone/>
              <a:defRPr sz="4800">
                <a:solidFill>
                  <a:schemeClr val="accent2"/>
                </a:solidFill>
              </a:defRPr>
            </a:lvl5pPr>
            <a:lvl6pPr lvl="5" algn="l">
              <a:lnSpc>
                <a:spcPct val="100000"/>
              </a:lnSpc>
              <a:spcBef>
                <a:spcPts val="0"/>
              </a:spcBef>
              <a:spcAft>
                <a:spcPts val="0"/>
              </a:spcAft>
              <a:buClr>
                <a:schemeClr val="accent2"/>
              </a:buClr>
              <a:buSzPts val="4800"/>
              <a:buNone/>
              <a:defRPr sz="4800">
                <a:solidFill>
                  <a:schemeClr val="accent2"/>
                </a:solidFill>
              </a:defRPr>
            </a:lvl6pPr>
            <a:lvl7pPr lvl="6" algn="l">
              <a:lnSpc>
                <a:spcPct val="100000"/>
              </a:lnSpc>
              <a:spcBef>
                <a:spcPts val="0"/>
              </a:spcBef>
              <a:spcAft>
                <a:spcPts val="0"/>
              </a:spcAft>
              <a:buClr>
                <a:schemeClr val="accent2"/>
              </a:buClr>
              <a:buSzPts val="4800"/>
              <a:buNone/>
              <a:defRPr sz="4800">
                <a:solidFill>
                  <a:schemeClr val="accent2"/>
                </a:solidFill>
              </a:defRPr>
            </a:lvl7pPr>
            <a:lvl8pPr lvl="7" algn="l">
              <a:lnSpc>
                <a:spcPct val="100000"/>
              </a:lnSpc>
              <a:spcBef>
                <a:spcPts val="0"/>
              </a:spcBef>
              <a:spcAft>
                <a:spcPts val="0"/>
              </a:spcAft>
              <a:buClr>
                <a:schemeClr val="accent2"/>
              </a:buClr>
              <a:buSzPts val="4800"/>
              <a:buNone/>
              <a:defRPr sz="4800">
                <a:solidFill>
                  <a:schemeClr val="accent2"/>
                </a:solidFill>
              </a:defRPr>
            </a:lvl8pPr>
            <a:lvl9pPr lvl="8" algn="l">
              <a:lnSpc>
                <a:spcPct val="100000"/>
              </a:lnSpc>
              <a:spcBef>
                <a:spcPts val="0"/>
              </a:spcBef>
              <a:spcAft>
                <a:spcPts val="0"/>
              </a:spcAft>
              <a:buClr>
                <a:schemeClr val="accent2"/>
              </a:buClr>
              <a:buSzPts val="4800"/>
              <a:buNone/>
              <a:defRPr sz="4800">
                <a:solidFill>
                  <a:schemeClr val="accent2"/>
                </a:solidFill>
              </a:defRPr>
            </a:lvl9pPr>
          </a:lstStyle>
          <a:p/>
        </p:txBody>
      </p:sp>
      <p:sp>
        <p:nvSpPr>
          <p:cNvPr id="104" name="Google Shape;104;p1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5" name="Shape 105"/>
        <p:cNvGrpSpPr/>
        <p:nvPr/>
      </p:nvGrpSpPr>
      <p:grpSpPr>
        <a:xfrm>
          <a:off x="0" y="0"/>
          <a:ext cx="0" cy="0"/>
          <a:chOff x="0" y="0"/>
          <a:chExt cx="0" cy="0"/>
        </a:xfrm>
      </p:grpSpPr>
      <p:sp>
        <p:nvSpPr>
          <p:cNvPr id="106" name="Google Shape;106;p18"/>
          <p:cNvSpPr txBox="1"/>
          <p:nvPr>
            <p:ph idx="1" type="subTitle"/>
          </p:nvPr>
        </p:nvSpPr>
        <p:spPr>
          <a:xfrm>
            <a:off x="626625" y="1515050"/>
            <a:ext cx="1940700" cy="75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p:txBody>
      </p:sp>
      <p:sp>
        <p:nvSpPr>
          <p:cNvPr id="107" name="Google Shape;107;p18"/>
          <p:cNvSpPr txBox="1"/>
          <p:nvPr>
            <p:ph idx="2" type="body"/>
          </p:nvPr>
        </p:nvSpPr>
        <p:spPr>
          <a:xfrm>
            <a:off x="626625" y="2266850"/>
            <a:ext cx="2925900" cy="2391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cxnSp>
        <p:nvCxnSpPr>
          <p:cNvPr id="108" name="Google Shape;108;p18"/>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109" name="Google Shape;109;p18"/>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0" name="Google Shape;110;p1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rgbClr val="8BE3FF"/>
            </a:gs>
            <a:gs pos="100000">
              <a:srgbClr val="ACFFD9"/>
            </a:gs>
          </a:gsLst>
          <a:lin ang="5400700" scaled="0"/>
        </a:gradFill>
      </p:bgPr>
    </p:bg>
    <p:spTree>
      <p:nvGrpSpPr>
        <p:cNvPr id="111" name="Shape 111"/>
        <p:cNvGrpSpPr/>
        <p:nvPr/>
      </p:nvGrpSpPr>
      <p:grpSpPr>
        <a:xfrm>
          <a:off x="0" y="0"/>
          <a:ext cx="0" cy="0"/>
          <a:chOff x="0" y="0"/>
          <a:chExt cx="0" cy="0"/>
        </a:xfrm>
      </p:grpSpPr>
      <p:sp>
        <p:nvSpPr>
          <p:cNvPr id="112" name="Google Shape;112;p19"/>
          <p:cNvSpPr txBox="1"/>
          <p:nvPr>
            <p:ph type="title"/>
          </p:nvPr>
        </p:nvSpPr>
        <p:spPr>
          <a:xfrm>
            <a:off x="4979375" y="2028425"/>
            <a:ext cx="3572400" cy="539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3" name="Google Shape;113;p19"/>
          <p:cNvSpPr txBox="1"/>
          <p:nvPr>
            <p:ph idx="1" type="body"/>
          </p:nvPr>
        </p:nvSpPr>
        <p:spPr>
          <a:xfrm>
            <a:off x="4979375" y="2568125"/>
            <a:ext cx="2785200" cy="21450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stStyle>
          <a:p/>
        </p:txBody>
      </p:sp>
      <p:sp>
        <p:nvSpPr>
          <p:cNvPr id="114" name="Google Shape;114;p1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
  <p:cSld name="ONE_COLUMN_TEXT_1_1_1_1">
    <p:bg>
      <p:bgPr>
        <a:gradFill>
          <a:gsLst>
            <a:gs pos="0">
              <a:srgbClr val="8BE3FF"/>
            </a:gs>
            <a:gs pos="100000">
              <a:srgbClr val="ACFFD9"/>
            </a:gs>
          </a:gsLst>
          <a:lin ang="5400700" scaled="0"/>
        </a:gradFill>
      </p:bgPr>
    </p:bg>
    <p:spTree>
      <p:nvGrpSpPr>
        <p:cNvPr id="115" name="Shape 115"/>
        <p:cNvGrpSpPr/>
        <p:nvPr/>
      </p:nvGrpSpPr>
      <p:grpSpPr>
        <a:xfrm>
          <a:off x="0" y="0"/>
          <a:ext cx="0" cy="0"/>
          <a:chOff x="0" y="0"/>
          <a:chExt cx="0" cy="0"/>
        </a:xfrm>
      </p:grpSpPr>
      <p:cxnSp>
        <p:nvCxnSpPr>
          <p:cNvPr id="116" name="Google Shape;116;p20"/>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sm" w="sm" type="none"/>
          </a:ln>
        </p:spPr>
      </p:cxnSp>
      <p:sp>
        <p:nvSpPr>
          <p:cNvPr id="117" name="Google Shape;117;p20"/>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8" name="Google Shape;118;p20"/>
          <p:cNvSpPr txBox="1"/>
          <p:nvPr>
            <p:ph idx="1" type="body"/>
          </p:nvPr>
        </p:nvSpPr>
        <p:spPr>
          <a:xfrm>
            <a:off x="3464998" y="3508236"/>
            <a:ext cx="2214000" cy="11499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119" name="Google Shape;119;p20"/>
          <p:cNvSpPr txBox="1"/>
          <p:nvPr>
            <p:ph idx="2" type="title"/>
          </p:nvPr>
        </p:nvSpPr>
        <p:spPr>
          <a:xfrm>
            <a:off x="3464998" y="3010385"/>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0" name="Google Shape;120;p20"/>
          <p:cNvSpPr txBox="1"/>
          <p:nvPr>
            <p:ph idx="3" type="body"/>
          </p:nvPr>
        </p:nvSpPr>
        <p:spPr>
          <a:xfrm>
            <a:off x="835213" y="3508236"/>
            <a:ext cx="2214000" cy="11499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121" name="Google Shape;121;p20"/>
          <p:cNvSpPr txBox="1"/>
          <p:nvPr>
            <p:ph idx="4" type="title"/>
          </p:nvPr>
        </p:nvSpPr>
        <p:spPr>
          <a:xfrm>
            <a:off x="835213" y="3010385"/>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2" name="Google Shape;122;p20"/>
          <p:cNvSpPr txBox="1"/>
          <p:nvPr>
            <p:ph idx="5" type="body"/>
          </p:nvPr>
        </p:nvSpPr>
        <p:spPr>
          <a:xfrm>
            <a:off x="6094778" y="3508236"/>
            <a:ext cx="2214000" cy="11499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123" name="Google Shape;123;p20"/>
          <p:cNvSpPr txBox="1"/>
          <p:nvPr>
            <p:ph idx="6" type="title"/>
          </p:nvPr>
        </p:nvSpPr>
        <p:spPr>
          <a:xfrm>
            <a:off x="6094778" y="3010385"/>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4" name="Google Shape;124;p2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1">
    <p:bg>
      <p:bgPr>
        <a:gradFill>
          <a:gsLst>
            <a:gs pos="0">
              <a:srgbClr val="8BE3FF"/>
            </a:gs>
            <a:gs pos="100000">
              <a:srgbClr val="ACFFD9"/>
            </a:gs>
          </a:gsLst>
          <a:lin ang="5400012" scaled="0"/>
        </a:gradFill>
      </p:bgPr>
    </p:bg>
    <p:spTree>
      <p:nvGrpSpPr>
        <p:cNvPr id="13" name="Shape 13"/>
        <p:cNvGrpSpPr/>
        <p:nvPr/>
      </p:nvGrpSpPr>
      <p:grpSpPr>
        <a:xfrm>
          <a:off x="0" y="0"/>
          <a:ext cx="0" cy="0"/>
          <a:chOff x="0" y="0"/>
          <a:chExt cx="0" cy="0"/>
        </a:xfrm>
      </p:grpSpPr>
      <p:sp>
        <p:nvSpPr>
          <p:cNvPr id="14" name="Google Shape;14;p3"/>
          <p:cNvSpPr txBox="1"/>
          <p:nvPr>
            <p:ph type="ctrTitle"/>
          </p:nvPr>
        </p:nvSpPr>
        <p:spPr>
          <a:xfrm>
            <a:off x="572003" y="614888"/>
            <a:ext cx="2729100" cy="4581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1F1C51"/>
              </a:buClr>
              <a:buSzPts val="1800"/>
              <a:buNone/>
              <a:defRPr sz="1800">
                <a:solidFill>
                  <a:srgbClr val="1F1C51"/>
                </a:solidFill>
              </a:defRPr>
            </a:lvl1pPr>
            <a:lvl2pPr lvl="1" algn="r">
              <a:lnSpc>
                <a:spcPct val="100000"/>
              </a:lnSpc>
              <a:spcBef>
                <a:spcPts val="0"/>
              </a:spcBef>
              <a:spcAft>
                <a:spcPts val="0"/>
              </a:spcAft>
              <a:buClr>
                <a:srgbClr val="1F1C51"/>
              </a:buClr>
              <a:buSzPts val="1800"/>
              <a:buNone/>
              <a:defRPr sz="1800">
                <a:solidFill>
                  <a:srgbClr val="1F1C51"/>
                </a:solidFill>
              </a:defRPr>
            </a:lvl2pPr>
            <a:lvl3pPr lvl="2" algn="r">
              <a:lnSpc>
                <a:spcPct val="100000"/>
              </a:lnSpc>
              <a:spcBef>
                <a:spcPts val="0"/>
              </a:spcBef>
              <a:spcAft>
                <a:spcPts val="0"/>
              </a:spcAft>
              <a:buClr>
                <a:srgbClr val="1F1C51"/>
              </a:buClr>
              <a:buSzPts val="1800"/>
              <a:buNone/>
              <a:defRPr sz="1800">
                <a:solidFill>
                  <a:srgbClr val="1F1C51"/>
                </a:solidFill>
              </a:defRPr>
            </a:lvl3pPr>
            <a:lvl4pPr lvl="3" algn="r">
              <a:lnSpc>
                <a:spcPct val="100000"/>
              </a:lnSpc>
              <a:spcBef>
                <a:spcPts val="0"/>
              </a:spcBef>
              <a:spcAft>
                <a:spcPts val="0"/>
              </a:spcAft>
              <a:buClr>
                <a:srgbClr val="1F1C51"/>
              </a:buClr>
              <a:buSzPts val="1800"/>
              <a:buNone/>
              <a:defRPr sz="1800">
                <a:solidFill>
                  <a:srgbClr val="1F1C51"/>
                </a:solidFill>
              </a:defRPr>
            </a:lvl4pPr>
            <a:lvl5pPr lvl="4" algn="r">
              <a:lnSpc>
                <a:spcPct val="100000"/>
              </a:lnSpc>
              <a:spcBef>
                <a:spcPts val="0"/>
              </a:spcBef>
              <a:spcAft>
                <a:spcPts val="0"/>
              </a:spcAft>
              <a:buClr>
                <a:srgbClr val="1F1C51"/>
              </a:buClr>
              <a:buSzPts val="1800"/>
              <a:buNone/>
              <a:defRPr sz="1800">
                <a:solidFill>
                  <a:srgbClr val="1F1C51"/>
                </a:solidFill>
              </a:defRPr>
            </a:lvl5pPr>
            <a:lvl6pPr lvl="5" algn="r">
              <a:lnSpc>
                <a:spcPct val="100000"/>
              </a:lnSpc>
              <a:spcBef>
                <a:spcPts val="0"/>
              </a:spcBef>
              <a:spcAft>
                <a:spcPts val="0"/>
              </a:spcAft>
              <a:buClr>
                <a:srgbClr val="1F1C51"/>
              </a:buClr>
              <a:buSzPts val="1800"/>
              <a:buNone/>
              <a:defRPr sz="1800">
                <a:solidFill>
                  <a:srgbClr val="1F1C51"/>
                </a:solidFill>
              </a:defRPr>
            </a:lvl6pPr>
            <a:lvl7pPr lvl="6" algn="r">
              <a:lnSpc>
                <a:spcPct val="100000"/>
              </a:lnSpc>
              <a:spcBef>
                <a:spcPts val="0"/>
              </a:spcBef>
              <a:spcAft>
                <a:spcPts val="0"/>
              </a:spcAft>
              <a:buClr>
                <a:srgbClr val="1F1C51"/>
              </a:buClr>
              <a:buSzPts val="1800"/>
              <a:buNone/>
              <a:defRPr sz="1800">
                <a:solidFill>
                  <a:srgbClr val="1F1C51"/>
                </a:solidFill>
              </a:defRPr>
            </a:lvl7pPr>
            <a:lvl8pPr lvl="7" algn="r">
              <a:lnSpc>
                <a:spcPct val="100000"/>
              </a:lnSpc>
              <a:spcBef>
                <a:spcPts val="0"/>
              </a:spcBef>
              <a:spcAft>
                <a:spcPts val="0"/>
              </a:spcAft>
              <a:buClr>
                <a:srgbClr val="1F1C51"/>
              </a:buClr>
              <a:buSzPts val="1800"/>
              <a:buNone/>
              <a:defRPr sz="1800">
                <a:solidFill>
                  <a:srgbClr val="1F1C51"/>
                </a:solidFill>
              </a:defRPr>
            </a:lvl8pPr>
            <a:lvl9pPr lvl="8" algn="r">
              <a:lnSpc>
                <a:spcPct val="100000"/>
              </a:lnSpc>
              <a:spcBef>
                <a:spcPts val="0"/>
              </a:spcBef>
              <a:spcAft>
                <a:spcPts val="0"/>
              </a:spcAft>
              <a:buClr>
                <a:srgbClr val="1F1C51"/>
              </a:buClr>
              <a:buSzPts val="1800"/>
              <a:buNone/>
              <a:defRPr sz="1800">
                <a:solidFill>
                  <a:srgbClr val="1F1C51"/>
                </a:solidFill>
              </a:defRPr>
            </a:lvl9pPr>
          </a:lstStyle>
          <a:p/>
        </p:txBody>
      </p:sp>
      <p:sp>
        <p:nvSpPr>
          <p:cNvPr id="15" name="Google Shape;15;p3"/>
          <p:cNvSpPr txBox="1"/>
          <p:nvPr>
            <p:ph idx="1" type="subTitle"/>
          </p:nvPr>
        </p:nvSpPr>
        <p:spPr>
          <a:xfrm>
            <a:off x="572003" y="1013113"/>
            <a:ext cx="2729100" cy="635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1F1C51"/>
              </a:buClr>
              <a:buSzPts val="1400"/>
              <a:buNone/>
              <a:defRPr sz="1400">
                <a:solidFill>
                  <a:srgbClr val="1F1C51"/>
                </a:solidFill>
              </a:defRPr>
            </a:lvl1pPr>
            <a:lvl2pPr lvl="1" algn="r">
              <a:lnSpc>
                <a:spcPct val="100000"/>
              </a:lnSpc>
              <a:spcBef>
                <a:spcPts val="0"/>
              </a:spcBef>
              <a:spcAft>
                <a:spcPts val="0"/>
              </a:spcAft>
              <a:buClr>
                <a:srgbClr val="1F1C51"/>
              </a:buClr>
              <a:buSzPts val="1400"/>
              <a:buNone/>
              <a:defRPr>
                <a:solidFill>
                  <a:srgbClr val="1F1C51"/>
                </a:solidFill>
              </a:defRPr>
            </a:lvl2pPr>
            <a:lvl3pPr lvl="2" algn="r">
              <a:lnSpc>
                <a:spcPct val="100000"/>
              </a:lnSpc>
              <a:spcBef>
                <a:spcPts val="0"/>
              </a:spcBef>
              <a:spcAft>
                <a:spcPts val="0"/>
              </a:spcAft>
              <a:buClr>
                <a:srgbClr val="1F1C51"/>
              </a:buClr>
              <a:buSzPts val="1400"/>
              <a:buNone/>
              <a:defRPr>
                <a:solidFill>
                  <a:srgbClr val="1F1C51"/>
                </a:solidFill>
              </a:defRPr>
            </a:lvl3pPr>
            <a:lvl4pPr lvl="3" algn="r">
              <a:lnSpc>
                <a:spcPct val="100000"/>
              </a:lnSpc>
              <a:spcBef>
                <a:spcPts val="0"/>
              </a:spcBef>
              <a:spcAft>
                <a:spcPts val="0"/>
              </a:spcAft>
              <a:buClr>
                <a:srgbClr val="1F1C51"/>
              </a:buClr>
              <a:buSzPts val="1400"/>
              <a:buNone/>
              <a:defRPr>
                <a:solidFill>
                  <a:srgbClr val="1F1C51"/>
                </a:solidFill>
              </a:defRPr>
            </a:lvl4pPr>
            <a:lvl5pPr lvl="4" algn="r">
              <a:lnSpc>
                <a:spcPct val="100000"/>
              </a:lnSpc>
              <a:spcBef>
                <a:spcPts val="0"/>
              </a:spcBef>
              <a:spcAft>
                <a:spcPts val="0"/>
              </a:spcAft>
              <a:buClr>
                <a:srgbClr val="1F1C51"/>
              </a:buClr>
              <a:buSzPts val="1400"/>
              <a:buNone/>
              <a:defRPr>
                <a:solidFill>
                  <a:srgbClr val="1F1C51"/>
                </a:solidFill>
              </a:defRPr>
            </a:lvl5pPr>
            <a:lvl6pPr lvl="5" algn="r">
              <a:lnSpc>
                <a:spcPct val="100000"/>
              </a:lnSpc>
              <a:spcBef>
                <a:spcPts val="0"/>
              </a:spcBef>
              <a:spcAft>
                <a:spcPts val="0"/>
              </a:spcAft>
              <a:buClr>
                <a:srgbClr val="1F1C51"/>
              </a:buClr>
              <a:buSzPts val="1400"/>
              <a:buNone/>
              <a:defRPr>
                <a:solidFill>
                  <a:srgbClr val="1F1C51"/>
                </a:solidFill>
              </a:defRPr>
            </a:lvl6pPr>
            <a:lvl7pPr lvl="6" algn="r">
              <a:lnSpc>
                <a:spcPct val="100000"/>
              </a:lnSpc>
              <a:spcBef>
                <a:spcPts val="0"/>
              </a:spcBef>
              <a:spcAft>
                <a:spcPts val="0"/>
              </a:spcAft>
              <a:buClr>
                <a:srgbClr val="1F1C51"/>
              </a:buClr>
              <a:buSzPts val="1400"/>
              <a:buNone/>
              <a:defRPr>
                <a:solidFill>
                  <a:srgbClr val="1F1C51"/>
                </a:solidFill>
              </a:defRPr>
            </a:lvl7pPr>
            <a:lvl8pPr lvl="7" algn="r">
              <a:lnSpc>
                <a:spcPct val="100000"/>
              </a:lnSpc>
              <a:spcBef>
                <a:spcPts val="0"/>
              </a:spcBef>
              <a:spcAft>
                <a:spcPts val="0"/>
              </a:spcAft>
              <a:buClr>
                <a:srgbClr val="1F1C51"/>
              </a:buClr>
              <a:buSzPts val="1400"/>
              <a:buNone/>
              <a:defRPr>
                <a:solidFill>
                  <a:srgbClr val="1F1C51"/>
                </a:solidFill>
              </a:defRPr>
            </a:lvl8pPr>
            <a:lvl9pPr lvl="8" algn="r">
              <a:lnSpc>
                <a:spcPct val="100000"/>
              </a:lnSpc>
              <a:spcBef>
                <a:spcPts val="0"/>
              </a:spcBef>
              <a:spcAft>
                <a:spcPts val="0"/>
              </a:spcAft>
              <a:buClr>
                <a:srgbClr val="1F1C51"/>
              </a:buClr>
              <a:buSzPts val="1400"/>
              <a:buNone/>
              <a:defRPr>
                <a:solidFill>
                  <a:srgbClr val="1F1C51"/>
                </a:solidFill>
              </a:defRPr>
            </a:lvl9pPr>
          </a:lstStyle>
          <a:p/>
        </p:txBody>
      </p:sp>
      <p:sp>
        <p:nvSpPr>
          <p:cNvPr id="16" name="Google Shape;16;p3"/>
          <p:cNvSpPr txBox="1"/>
          <p:nvPr>
            <p:ph idx="2" type="ctrTitle"/>
          </p:nvPr>
        </p:nvSpPr>
        <p:spPr>
          <a:xfrm>
            <a:off x="572003" y="2055075"/>
            <a:ext cx="2729100" cy="4581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1F1C51"/>
              </a:buClr>
              <a:buSzPts val="1800"/>
              <a:buNone/>
              <a:defRPr sz="1800">
                <a:solidFill>
                  <a:srgbClr val="1F1C51"/>
                </a:solidFill>
              </a:defRPr>
            </a:lvl1pPr>
            <a:lvl2pPr lvl="1" algn="r">
              <a:lnSpc>
                <a:spcPct val="100000"/>
              </a:lnSpc>
              <a:spcBef>
                <a:spcPts val="0"/>
              </a:spcBef>
              <a:spcAft>
                <a:spcPts val="0"/>
              </a:spcAft>
              <a:buClr>
                <a:srgbClr val="1F1C51"/>
              </a:buClr>
              <a:buSzPts val="1800"/>
              <a:buNone/>
              <a:defRPr sz="1800">
                <a:solidFill>
                  <a:srgbClr val="1F1C51"/>
                </a:solidFill>
              </a:defRPr>
            </a:lvl2pPr>
            <a:lvl3pPr lvl="2" algn="r">
              <a:lnSpc>
                <a:spcPct val="100000"/>
              </a:lnSpc>
              <a:spcBef>
                <a:spcPts val="0"/>
              </a:spcBef>
              <a:spcAft>
                <a:spcPts val="0"/>
              </a:spcAft>
              <a:buClr>
                <a:srgbClr val="1F1C51"/>
              </a:buClr>
              <a:buSzPts val="1800"/>
              <a:buNone/>
              <a:defRPr sz="1800">
                <a:solidFill>
                  <a:srgbClr val="1F1C51"/>
                </a:solidFill>
              </a:defRPr>
            </a:lvl3pPr>
            <a:lvl4pPr lvl="3" algn="r">
              <a:lnSpc>
                <a:spcPct val="100000"/>
              </a:lnSpc>
              <a:spcBef>
                <a:spcPts val="0"/>
              </a:spcBef>
              <a:spcAft>
                <a:spcPts val="0"/>
              </a:spcAft>
              <a:buClr>
                <a:srgbClr val="1F1C51"/>
              </a:buClr>
              <a:buSzPts val="1800"/>
              <a:buNone/>
              <a:defRPr sz="1800">
                <a:solidFill>
                  <a:srgbClr val="1F1C51"/>
                </a:solidFill>
              </a:defRPr>
            </a:lvl4pPr>
            <a:lvl5pPr lvl="4" algn="r">
              <a:lnSpc>
                <a:spcPct val="100000"/>
              </a:lnSpc>
              <a:spcBef>
                <a:spcPts val="0"/>
              </a:spcBef>
              <a:spcAft>
                <a:spcPts val="0"/>
              </a:spcAft>
              <a:buClr>
                <a:srgbClr val="1F1C51"/>
              </a:buClr>
              <a:buSzPts val="1800"/>
              <a:buNone/>
              <a:defRPr sz="1800">
                <a:solidFill>
                  <a:srgbClr val="1F1C51"/>
                </a:solidFill>
              </a:defRPr>
            </a:lvl5pPr>
            <a:lvl6pPr lvl="5" algn="r">
              <a:lnSpc>
                <a:spcPct val="100000"/>
              </a:lnSpc>
              <a:spcBef>
                <a:spcPts val="0"/>
              </a:spcBef>
              <a:spcAft>
                <a:spcPts val="0"/>
              </a:spcAft>
              <a:buClr>
                <a:srgbClr val="1F1C51"/>
              </a:buClr>
              <a:buSzPts val="1800"/>
              <a:buNone/>
              <a:defRPr sz="1800">
                <a:solidFill>
                  <a:srgbClr val="1F1C51"/>
                </a:solidFill>
              </a:defRPr>
            </a:lvl6pPr>
            <a:lvl7pPr lvl="6" algn="r">
              <a:lnSpc>
                <a:spcPct val="100000"/>
              </a:lnSpc>
              <a:spcBef>
                <a:spcPts val="0"/>
              </a:spcBef>
              <a:spcAft>
                <a:spcPts val="0"/>
              </a:spcAft>
              <a:buClr>
                <a:srgbClr val="1F1C51"/>
              </a:buClr>
              <a:buSzPts val="1800"/>
              <a:buNone/>
              <a:defRPr sz="1800">
                <a:solidFill>
                  <a:srgbClr val="1F1C51"/>
                </a:solidFill>
              </a:defRPr>
            </a:lvl7pPr>
            <a:lvl8pPr lvl="7" algn="r">
              <a:lnSpc>
                <a:spcPct val="100000"/>
              </a:lnSpc>
              <a:spcBef>
                <a:spcPts val="0"/>
              </a:spcBef>
              <a:spcAft>
                <a:spcPts val="0"/>
              </a:spcAft>
              <a:buClr>
                <a:srgbClr val="1F1C51"/>
              </a:buClr>
              <a:buSzPts val="1800"/>
              <a:buNone/>
              <a:defRPr sz="1800">
                <a:solidFill>
                  <a:srgbClr val="1F1C51"/>
                </a:solidFill>
              </a:defRPr>
            </a:lvl8pPr>
            <a:lvl9pPr lvl="8" algn="r">
              <a:lnSpc>
                <a:spcPct val="100000"/>
              </a:lnSpc>
              <a:spcBef>
                <a:spcPts val="0"/>
              </a:spcBef>
              <a:spcAft>
                <a:spcPts val="0"/>
              </a:spcAft>
              <a:buClr>
                <a:srgbClr val="1F1C51"/>
              </a:buClr>
              <a:buSzPts val="1800"/>
              <a:buNone/>
              <a:defRPr sz="1800">
                <a:solidFill>
                  <a:srgbClr val="1F1C51"/>
                </a:solidFill>
              </a:defRPr>
            </a:lvl9pPr>
          </a:lstStyle>
          <a:p/>
        </p:txBody>
      </p:sp>
      <p:sp>
        <p:nvSpPr>
          <p:cNvPr id="17" name="Google Shape;17;p3"/>
          <p:cNvSpPr txBox="1"/>
          <p:nvPr>
            <p:ph idx="3" type="subTitle"/>
          </p:nvPr>
        </p:nvSpPr>
        <p:spPr>
          <a:xfrm>
            <a:off x="572003" y="2453300"/>
            <a:ext cx="2729100" cy="635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1F1C51"/>
              </a:buClr>
              <a:buSzPts val="1400"/>
              <a:buNone/>
              <a:defRPr sz="1400">
                <a:solidFill>
                  <a:srgbClr val="1F1C51"/>
                </a:solidFill>
              </a:defRPr>
            </a:lvl1pPr>
            <a:lvl2pPr lvl="1" algn="r">
              <a:lnSpc>
                <a:spcPct val="100000"/>
              </a:lnSpc>
              <a:spcBef>
                <a:spcPts val="0"/>
              </a:spcBef>
              <a:spcAft>
                <a:spcPts val="0"/>
              </a:spcAft>
              <a:buClr>
                <a:srgbClr val="1F1C51"/>
              </a:buClr>
              <a:buSzPts val="1400"/>
              <a:buNone/>
              <a:defRPr>
                <a:solidFill>
                  <a:srgbClr val="1F1C51"/>
                </a:solidFill>
              </a:defRPr>
            </a:lvl2pPr>
            <a:lvl3pPr lvl="2" algn="r">
              <a:lnSpc>
                <a:spcPct val="100000"/>
              </a:lnSpc>
              <a:spcBef>
                <a:spcPts val="0"/>
              </a:spcBef>
              <a:spcAft>
                <a:spcPts val="0"/>
              </a:spcAft>
              <a:buClr>
                <a:srgbClr val="1F1C51"/>
              </a:buClr>
              <a:buSzPts val="1400"/>
              <a:buNone/>
              <a:defRPr>
                <a:solidFill>
                  <a:srgbClr val="1F1C51"/>
                </a:solidFill>
              </a:defRPr>
            </a:lvl3pPr>
            <a:lvl4pPr lvl="3" algn="r">
              <a:lnSpc>
                <a:spcPct val="100000"/>
              </a:lnSpc>
              <a:spcBef>
                <a:spcPts val="0"/>
              </a:spcBef>
              <a:spcAft>
                <a:spcPts val="0"/>
              </a:spcAft>
              <a:buClr>
                <a:srgbClr val="1F1C51"/>
              </a:buClr>
              <a:buSzPts val="1400"/>
              <a:buNone/>
              <a:defRPr>
                <a:solidFill>
                  <a:srgbClr val="1F1C51"/>
                </a:solidFill>
              </a:defRPr>
            </a:lvl4pPr>
            <a:lvl5pPr lvl="4" algn="r">
              <a:lnSpc>
                <a:spcPct val="100000"/>
              </a:lnSpc>
              <a:spcBef>
                <a:spcPts val="0"/>
              </a:spcBef>
              <a:spcAft>
                <a:spcPts val="0"/>
              </a:spcAft>
              <a:buClr>
                <a:srgbClr val="1F1C51"/>
              </a:buClr>
              <a:buSzPts val="1400"/>
              <a:buNone/>
              <a:defRPr>
                <a:solidFill>
                  <a:srgbClr val="1F1C51"/>
                </a:solidFill>
              </a:defRPr>
            </a:lvl5pPr>
            <a:lvl6pPr lvl="5" algn="r">
              <a:lnSpc>
                <a:spcPct val="100000"/>
              </a:lnSpc>
              <a:spcBef>
                <a:spcPts val="0"/>
              </a:spcBef>
              <a:spcAft>
                <a:spcPts val="0"/>
              </a:spcAft>
              <a:buClr>
                <a:srgbClr val="1F1C51"/>
              </a:buClr>
              <a:buSzPts val="1400"/>
              <a:buNone/>
              <a:defRPr>
                <a:solidFill>
                  <a:srgbClr val="1F1C51"/>
                </a:solidFill>
              </a:defRPr>
            </a:lvl6pPr>
            <a:lvl7pPr lvl="6" algn="r">
              <a:lnSpc>
                <a:spcPct val="100000"/>
              </a:lnSpc>
              <a:spcBef>
                <a:spcPts val="0"/>
              </a:spcBef>
              <a:spcAft>
                <a:spcPts val="0"/>
              </a:spcAft>
              <a:buClr>
                <a:srgbClr val="1F1C51"/>
              </a:buClr>
              <a:buSzPts val="1400"/>
              <a:buNone/>
              <a:defRPr>
                <a:solidFill>
                  <a:srgbClr val="1F1C51"/>
                </a:solidFill>
              </a:defRPr>
            </a:lvl7pPr>
            <a:lvl8pPr lvl="7" algn="r">
              <a:lnSpc>
                <a:spcPct val="100000"/>
              </a:lnSpc>
              <a:spcBef>
                <a:spcPts val="0"/>
              </a:spcBef>
              <a:spcAft>
                <a:spcPts val="0"/>
              </a:spcAft>
              <a:buClr>
                <a:srgbClr val="1F1C51"/>
              </a:buClr>
              <a:buSzPts val="1400"/>
              <a:buNone/>
              <a:defRPr>
                <a:solidFill>
                  <a:srgbClr val="1F1C51"/>
                </a:solidFill>
              </a:defRPr>
            </a:lvl8pPr>
            <a:lvl9pPr lvl="8" algn="r">
              <a:lnSpc>
                <a:spcPct val="100000"/>
              </a:lnSpc>
              <a:spcBef>
                <a:spcPts val="0"/>
              </a:spcBef>
              <a:spcAft>
                <a:spcPts val="0"/>
              </a:spcAft>
              <a:buClr>
                <a:srgbClr val="1F1C51"/>
              </a:buClr>
              <a:buSzPts val="1400"/>
              <a:buNone/>
              <a:defRPr>
                <a:solidFill>
                  <a:srgbClr val="1F1C51"/>
                </a:solidFill>
              </a:defRPr>
            </a:lvl9pPr>
          </a:lstStyle>
          <a:p/>
        </p:txBody>
      </p:sp>
      <p:sp>
        <p:nvSpPr>
          <p:cNvPr id="18" name="Google Shape;18;p3"/>
          <p:cNvSpPr txBox="1"/>
          <p:nvPr>
            <p:ph idx="4" type="ctrTitle"/>
          </p:nvPr>
        </p:nvSpPr>
        <p:spPr>
          <a:xfrm>
            <a:off x="572003" y="3495275"/>
            <a:ext cx="2729100" cy="4581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1F1C51"/>
              </a:buClr>
              <a:buSzPts val="1800"/>
              <a:buNone/>
              <a:defRPr sz="1800">
                <a:solidFill>
                  <a:srgbClr val="1F1C51"/>
                </a:solidFill>
              </a:defRPr>
            </a:lvl1pPr>
            <a:lvl2pPr lvl="1" algn="r">
              <a:lnSpc>
                <a:spcPct val="100000"/>
              </a:lnSpc>
              <a:spcBef>
                <a:spcPts val="0"/>
              </a:spcBef>
              <a:spcAft>
                <a:spcPts val="0"/>
              </a:spcAft>
              <a:buClr>
                <a:srgbClr val="1F1C51"/>
              </a:buClr>
              <a:buSzPts val="1800"/>
              <a:buNone/>
              <a:defRPr sz="1800">
                <a:solidFill>
                  <a:srgbClr val="1F1C51"/>
                </a:solidFill>
              </a:defRPr>
            </a:lvl2pPr>
            <a:lvl3pPr lvl="2" algn="r">
              <a:lnSpc>
                <a:spcPct val="100000"/>
              </a:lnSpc>
              <a:spcBef>
                <a:spcPts val="0"/>
              </a:spcBef>
              <a:spcAft>
                <a:spcPts val="0"/>
              </a:spcAft>
              <a:buClr>
                <a:srgbClr val="1F1C51"/>
              </a:buClr>
              <a:buSzPts val="1800"/>
              <a:buNone/>
              <a:defRPr sz="1800">
                <a:solidFill>
                  <a:srgbClr val="1F1C51"/>
                </a:solidFill>
              </a:defRPr>
            </a:lvl3pPr>
            <a:lvl4pPr lvl="3" algn="r">
              <a:lnSpc>
                <a:spcPct val="100000"/>
              </a:lnSpc>
              <a:spcBef>
                <a:spcPts val="0"/>
              </a:spcBef>
              <a:spcAft>
                <a:spcPts val="0"/>
              </a:spcAft>
              <a:buClr>
                <a:srgbClr val="1F1C51"/>
              </a:buClr>
              <a:buSzPts val="1800"/>
              <a:buNone/>
              <a:defRPr sz="1800">
                <a:solidFill>
                  <a:srgbClr val="1F1C51"/>
                </a:solidFill>
              </a:defRPr>
            </a:lvl4pPr>
            <a:lvl5pPr lvl="4" algn="r">
              <a:lnSpc>
                <a:spcPct val="100000"/>
              </a:lnSpc>
              <a:spcBef>
                <a:spcPts val="0"/>
              </a:spcBef>
              <a:spcAft>
                <a:spcPts val="0"/>
              </a:spcAft>
              <a:buClr>
                <a:srgbClr val="1F1C51"/>
              </a:buClr>
              <a:buSzPts val="1800"/>
              <a:buNone/>
              <a:defRPr sz="1800">
                <a:solidFill>
                  <a:srgbClr val="1F1C51"/>
                </a:solidFill>
              </a:defRPr>
            </a:lvl5pPr>
            <a:lvl6pPr lvl="5" algn="r">
              <a:lnSpc>
                <a:spcPct val="100000"/>
              </a:lnSpc>
              <a:spcBef>
                <a:spcPts val="0"/>
              </a:spcBef>
              <a:spcAft>
                <a:spcPts val="0"/>
              </a:spcAft>
              <a:buClr>
                <a:srgbClr val="1F1C51"/>
              </a:buClr>
              <a:buSzPts val="1800"/>
              <a:buNone/>
              <a:defRPr sz="1800">
                <a:solidFill>
                  <a:srgbClr val="1F1C51"/>
                </a:solidFill>
              </a:defRPr>
            </a:lvl6pPr>
            <a:lvl7pPr lvl="6" algn="r">
              <a:lnSpc>
                <a:spcPct val="100000"/>
              </a:lnSpc>
              <a:spcBef>
                <a:spcPts val="0"/>
              </a:spcBef>
              <a:spcAft>
                <a:spcPts val="0"/>
              </a:spcAft>
              <a:buClr>
                <a:srgbClr val="1F1C51"/>
              </a:buClr>
              <a:buSzPts val="1800"/>
              <a:buNone/>
              <a:defRPr sz="1800">
                <a:solidFill>
                  <a:srgbClr val="1F1C51"/>
                </a:solidFill>
              </a:defRPr>
            </a:lvl7pPr>
            <a:lvl8pPr lvl="7" algn="r">
              <a:lnSpc>
                <a:spcPct val="100000"/>
              </a:lnSpc>
              <a:spcBef>
                <a:spcPts val="0"/>
              </a:spcBef>
              <a:spcAft>
                <a:spcPts val="0"/>
              </a:spcAft>
              <a:buClr>
                <a:srgbClr val="1F1C51"/>
              </a:buClr>
              <a:buSzPts val="1800"/>
              <a:buNone/>
              <a:defRPr sz="1800">
                <a:solidFill>
                  <a:srgbClr val="1F1C51"/>
                </a:solidFill>
              </a:defRPr>
            </a:lvl8pPr>
            <a:lvl9pPr lvl="8" algn="r">
              <a:lnSpc>
                <a:spcPct val="100000"/>
              </a:lnSpc>
              <a:spcBef>
                <a:spcPts val="0"/>
              </a:spcBef>
              <a:spcAft>
                <a:spcPts val="0"/>
              </a:spcAft>
              <a:buClr>
                <a:srgbClr val="1F1C51"/>
              </a:buClr>
              <a:buSzPts val="1800"/>
              <a:buNone/>
              <a:defRPr sz="1800">
                <a:solidFill>
                  <a:srgbClr val="1F1C51"/>
                </a:solidFill>
              </a:defRPr>
            </a:lvl9pPr>
          </a:lstStyle>
          <a:p/>
        </p:txBody>
      </p:sp>
      <p:sp>
        <p:nvSpPr>
          <p:cNvPr id="19" name="Google Shape;19;p3"/>
          <p:cNvSpPr txBox="1"/>
          <p:nvPr>
            <p:ph idx="5" type="subTitle"/>
          </p:nvPr>
        </p:nvSpPr>
        <p:spPr>
          <a:xfrm>
            <a:off x="572003" y="3893500"/>
            <a:ext cx="2729100" cy="635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1F1C51"/>
              </a:buClr>
              <a:buSzPts val="1400"/>
              <a:buNone/>
              <a:defRPr sz="1400">
                <a:solidFill>
                  <a:srgbClr val="1F1C51"/>
                </a:solidFill>
              </a:defRPr>
            </a:lvl1pPr>
            <a:lvl2pPr lvl="1" algn="r">
              <a:lnSpc>
                <a:spcPct val="100000"/>
              </a:lnSpc>
              <a:spcBef>
                <a:spcPts val="0"/>
              </a:spcBef>
              <a:spcAft>
                <a:spcPts val="0"/>
              </a:spcAft>
              <a:buClr>
                <a:srgbClr val="1F1C51"/>
              </a:buClr>
              <a:buSzPts val="1400"/>
              <a:buNone/>
              <a:defRPr>
                <a:solidFill>
                  <a:srgbClr val="1F1C51"/>
                </a:solidFill>
              </a:defRPr>
            </a:lvl2pPr>
            <a:lvl3pPr lvl="2" algn="r">
              <a:lnSpc>
                <a:spcPct val="100000"/>
              </a:lnSpc>
              <a:spcBef>
                <a:spcPts val="0"/>
              </a:spcBef>
              <a:spcAft>
                <a:spcPts val="0"/>
              </a:spcAft>
              <a:buClr>
                <a:srgbClr val="1F1C51"/>
              </a:buClr>
              <a:buSzPts val="1400"/>
              <a:buNone/>
              <a:defRPr>
                <a:solidFill>
                  <a:srgbClr val="1F1C51"/>
                </a:solidFill>
              </a:defRPr>
            </a:lvl3pPr>
            <a:lvl4pPr lvl="3" algn="r">
              <a:lnSpc>
                <a:spcPct val="100000"/>
              </a:lnSpc>
              <a:spcBef>
                <a:spcPts val="0"/>
              </a:spcBef>
              <a:spcAft>
                <a:spcPts val="0"/>
              </a:spcAft>
              <a:buClr>
                <a:srgbClr val="1F1C51"/>
              </a:buClr>
              <a:buSzPts val="1400"/>
              <a:buNone/>
              <a:defRPr>
                <a:solidFill>
                  <a:srgbClr val="1F1C51"/>
                </a:solidFill>
              </a:defRPr>
            </a:lvl4pPr>
            <a:lvl5pPr lvl="4" algn="r">
              <a:lnSpc>
                <a:spcPct val="100000"/>
              </a:lnSpc>
              <a:spcBef>
                <a:spcPts val="0"/>
              </a:spcBef>
              <a:spcAft>
                <a:spcPts val="0"/>
              </a:spcAft>
              <a:buClr>
                <a:srgbClr val="1F1C51"/>
              </a:buClr>
              <a:buSzPts val="1400"/>
              <a:buNone/>
              <a:defRPr>
                <a:solidFill>
                  <a:srgbClr val="1F1C51"/>
                </a:solidFill>
              </a:defRPr>
            </a:lvl5pPr>
            <a:lvl6pPr lvl="5" algn="r">
              <a:lnSpc>
                <a:spcPct val="100000"/>
              </a:lnSpc>
              <a:spcBef>
                <a:spcPts val="0"/>
              </a:spcBef>
              <a:spcAft>
                <a:spcPts val="0"/>
              </a:spcAft>
              <a:buClr>
                <a:srgbClr val="1F1C51"/>
              </a:buClr>
              <a:buSzPts val="1400"/>
              <a:buNone/>
              <a:defRPr>
                <a:solidFill>
                  <a:srgbClr val="1F1C51"/>
                </a:solidFill>
              </a:defRPr>
            </a:lvl6pPr>
            <a:lvl7pPr lvl="6" algn="r">
              <a:lnSpc>
                <a:spcPct val="100000"/>
              </a:lnSpc>
              <a:spcBef>
                <a:spcPts val="0"/>
              </a:spcBef>
              <a:spcAft>
                <a:spcPts val="0"/>
              </a:spcAft>
              <a:buClr>
                <a:srgbClr val="1F1C51"/>
              </a:buClr>
              <a:buSzPts val="1400"/>
              <a:buNone/>
              <a:defRPr>
                <a:solidFill>
                  <a:srgbClr val="1F1C51"/>
                </a:solidFill>
              </a:defRPr>
            </a:lvl7pPr>
            <a:lvl8pPr lvl="7" algn="r">
              <a:lnSpc>
                <a:spcPct val="100000"/>
              </a:lnSpc>
              <a:spcBef>
                <a:spcPts val="0"/>
              </a:spcBef>
              <a:spcAft>
                <a:spcPts val="0"/>
              </a:spcAft>
              <a:buClr>
                <a:srgbClr val="1F1C51"/>
              </a:buClr>
              <a:buSzPts val="1400"/>
              <a:buNone/>
              <a:defRPr>
                <a:solidFill>
                  <a:srgbClr val="1F1C51"/>
                </a:solidFill>
              </a:defRPr>
            </a:lvl8pPr>
            <a:lvl9pPr lvl="8" algn="r">
              <a:lnSpc>
                <a:spcPct val="100000"/>
              </a:lnSpc>
              <a:spcBef>
                <a:spcPts val="0"/>
              </a:spcBef>
              <a:spcAft>
                <a:spcPts val="0"/>
              </a:spcAft>
              <a:buClr>
                <a:srgbClr val="1F1C51"/>
              </a:buClr>
              <a:buSzPts val="1400"/>
              <a:buNone/>
              <a:defRPr>
                <a:solidFill>
                  <a:srgbClr val="1F1C51"/>
                </a:solidFill>
              </a:defRPr>
            </a:lvl9pPr>
          </a:lstStyle>
          <a:p/>
        </p:txBody>
      </p:sp>
      <p:sp>
        <p:nvSpPr>
          <p:cNvPr id="20" name="Google Shape;20;p3"/>
          <p:cNvSpPr txBox="1"/>
          <p:nvPr>
            <p:ph idx="6" type="title"/>
          </p:nvPr>
        </p:nvSpPr>
        <p:spPr>
          <a:xfrm>
            <a:off x="3377303" y="739713"/>
            <a:ext cx="1192200" cy="790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21" name="Google Shape;21;p3"/>
          <p:cNvSpPr txBox="1"/>
          <p:nvPr>
            <p:ph idx="7" type="title"/>
          </p:nvPr>
        </p:nvSpPr>
        <p:spPr>
          <a:xfrm>
            <a:off x="3377303" y="2176650"/>
            <a:ext cx="1192200" cy="790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22" name="Google Shape;22;p3"/>
          <p:cNvSpPr txBox="1"/>
          <p:nvPr>
            <p:ph idx="8" type="title"/>
          </p:nvPr>
        </p:nvSpPr>
        <p:spPr>
          <a:xfrm>
            <a:off x="3377303" y="3613600"/>
            <a:ext cx="1192200" cy="790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23" name="Google Shape;23;p3"/>
          <p:cNvSpPr txBox="1"/>
          <p:nvPr>
            <p:ph idx="9" type="title"/>
          </p:nvPr>
        </p:nvSpPr>
        <p:spPr>
          <a:xfrm>
            <a:off x="4574503" y="739713"/>
            <a:ext cx="1192200" cy="790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000"/>
              <a:buNone/>
              <a:defRPr sz="4000"/>
            </a:lvl1pPr>
            <a:lvl2pPr lvl="1" algn="r">
              <a:lnSpc>
                <a:spcPct val="100000"/>
              </a:lnSpc>
              <a:spcBef>
                <a:spcPts val="0"/>
              </a:spcBef>
              <a:spcAft>
                <a:spcPts val="0"/>
              </a:spcAft>
              <a:buSzPts val="4000"/>
              <a:buNone/>
              <a:defRPr sz="4000"/>
            </a:lvl2pPr>
            <a:lvl3pPr lvl="2" algn="r">
              <a:lnSpc>
                <a:spcPct val="100000"/>
              </a:lnSpc>
              <a:spcBef>
                <a:spcPts val="0"/>
              </a:spcBef>
              <a:spcAft>
                <a:spcPts val="0"/>
              </a:spcAft>
              <a:buSzPts val="4000"/>
              <a:buNone/>
              <a:defRPr sz="4000"/>
            </a:lvl3pPr>
            <a:lvl4pPr lvl="3" algn="r">
              <a:lnSpc>
                <a:spcPct val="100000"/>
              </a:lnSpc>
              <a:spcBef>
                <a:spcPts val="0"/>
              </a:spcBef>
              <a:spcAft>
                <a:spcPts val="0"/>
              </a:spcAft>
              <a:buSzPts val="4000"/>
              <a:buNone/>
              <a:defRPr sz="4000"/>
            </a:lvl4pPr>
            <a:lvl5pPr lvl="4" algn="r">
              <a:lnSpc>
                <a:spcPct val="100000"/>
              </a:lnSpc>
              <a:spcBef>
                <a:spcPts val="0"/>
              </a:spcBef>
              <a:spcAft>
                <a:spcPts val="0"/>
              </a:spcAft>
              <a:buSzPts val="4000"/>
              <a:buNone/>
              <a:defRPr sz="4000"/>
            </a:lvl5pPr>
            <a:lvl6pPr lvl="5" algn="r">
              <a:lnSpc>
                <a:spcPct val="100000"/>
              </a:lnSpc>
              <a:spcBef>
                <a:spcPts val="0"/>
              </a:spcBef>
              <a:spcAft>
                <a:spcPts val="0"/>
              </a:spcAft>
              <a:buSzPts val="4000"/>
              <a:buNone/>
              <a:defRPr sz="4000"/>
            </a:lvl6pPr>
            <a:lvl7pPr lvl="6" algn="r">
              <a:lnSpc>
                <a:spcPct val="100000"/>
              </a:lnSpc>
              <a:spcBef>
                <a:spcPts val="0"/>
              </a:spcBef>
              <a:spcAft>
                <a:spcPts val="0"/>
              </a:spcAft>
              <a:buSzPts val="4000"/>
              <a:buNone/>
              <a:defRPr sz="4000"/>
            </a:lvl7pPr>
            <a:lvl8pPr lvl="7" algn="r">
              <a:lnSpc>
                <a:spcPct val="100000"/>
              </a:lnSpc>
              <a:spcBef>
                <a:spcPts val="0"/>
              </a:spcBef>
              <a:spcAft>
                <a:spcPts val="0"/>
              </a:spcAft>
              <a:buSzPts val="4000"/>
              <a:buNone/>
              <a:defRPr sz="4000"/>
            </a:lvl8pPr>
            <a:lvl9pPr lvl="8" algn="r">
              <a:lnSpc>
                <a:spcPct val="100000"/>
              </a:lnSpc>
              <a:spcBef>
                <a:spcPts val="0"/>
              </a:spcBef>
              <a:spcAft>
                <a:spcPts val="0"/>
              </a:spcAft>
              <a:buSzPts val="4000"/>
              <a:buNone/>
              <a:defRPr sz="4000"/>
            </a:lvl9pPr>
          </a:lstStyle>
          <a:p/>
        </p:txBody>
      </p:sp>
      <p:sp>
        <p:nvSpPr>
          <p:cNvPr id="24" name="Google Shape;24;p3"/>
          <p:cNvSpPr txBox="1"/>
          <p:nvPr>
            <p:ph idx="13" type="title"/>
          </p:nvPr>
        </p:nvSpPr>
        <p:spPr>
          <a:xfrm>
            <a:off x="4574503" y="2176650"/>
            <a:ext cx="1192200" cy="790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000"/>
              <a:buNone/>
              <a:defRPr sz="4000"/>
            </a:lvl1pPr>
            <a:lvl2pPr lvl="1" algn="r">
              <a:lnSpc>
                <a:spcPct val="100000"/>
              </a:lnSpc>
              <a:spcBef>
                <a:spcPts val="0"/>
              </a:spcBef>
              <a:spcAft>
                <a:spcPts val="0"/>
              </a:spcAft>
              <a:buSzPts val="4000"/>
              <a:buNone/>
              <a:defRPr sz="4000"/>
            </a:lvl2pPr>
            <a:lvl3pPr lvl="2" algn="r">
              <a:lnSpc>
                <a:spcPct val="100000"/>
              </a:lnSpc>
              <a:spcBef>
                <a:spcPts val="0"/>
              </a:spcBef>
              <a:spcAft>
                <a:spcPts val="0"/>
              </a:spcAft>
              <a:buSzPts val="4000"/>
              <a:buNone/>
              <a:defRPr sz="4000"/>
            </a:lvl3pPr>
            <a:lvl4pPr lvl="3" algn="r">
              <a:lnSpc>
                <a:spcPct val="100000"/>
              </a:lnSpc>
              <a:spcBef>
                <a:spcPts val="0"/>
              </a:spcBef>
              <a:spcAft>
                <a:spcPts val="0"/>
              </a:spcAft>
              <a:buSzPts val="4000"/>
              <a:buNone/>
              <a:defRPr sz="4000"/>
            </a:lvl4pPr>
            <a:lvl5pPr lvl="4" algn="r">
              <a:lnSpc>
                <a:spcPct val="100000"/>
              </a:lnSpc>
              <a:spcBef>
                <a:spcPts val="0"/>
              </a:spcBef>
              <a:spcAft>
                <a:spcPts val="0"/>
              </a:spcAft>
              <a:buSzPts val="4000"/>
              <a:buNone/>
              <a:defRPr sz="4000"/>
            </a:lvl5pPr>
            <a:lvl6pPr lvl="5" algn="r">
              <a:lnSpc>
                <a:spcPct val="100000"/>
              </a:lnSpc>
              <a:spcBef>
                <a:spcPts val="0"/>
              </a:spcBef>
              <a:spcAft>
                <a:spcPts val="0"/>
              </a:spcAft>
              <a:buSzPts val="4000"/>
              <a:buNone/>
              <a:defRPr sz="4000"/>
            </a:lvl6pPr>
            <a:lvl7pPr lvl="6" algn="r">
              <a:lnSpc>
                <a:spcPct val="100000"/>
              </a:lnSpc>
              <a:spcBef>
                <a:spcPts val="0"/>
              </a:spcBef>
              <a:spcAft>
                <a:spcPts val="0"/>
              </a:spcAft>
              <a:buSzPts val="4000"/>
              <a:buNone/>
              <a:defRPr sz="4000"/>
            </a:lvl7pPr>
            <a:lvl8pPr lvl="7" algn="r">
              <a:lnSpc>
                <a:spcPct val="100000"/>
              </a:lnSpc>
              <a:spcBef>
                <a:spcPts val="0"/>
              </a:spcBef>
              <a:spcAft>
                <a:spcPts val="0"/>
              </a:spcAft>
              <a:buSzPts val="4000"/>
              <a:buNone/>
              <a:defRPr sz="4000"/>
            </a:lvl8pPr>
            <a:lvl9pPr lvl="8" algn="r">
              <a:lnSpc>
                <a:spcPct val="100000"/>
              </a:lnSpc>
              <a:spcBef>
                <a:spcPts val="0"/>
              </a:spcBef>
              <a:spcAft>
                <a:spcPts val="0"/>
              </a:spcAft>
              <a:buSzPts val="4000"/>
              <a:buNone/>
              <a:defRPr sz="4000"/>
            </a:lvl9pPr>
          </a:lstStyle>
          <a:p/>
        </p:txBody>
      </p:sp>
      <p:sp>
        <p:nvSpPr>
          <p:cNvPr id="25" name="Google Shape;25;p3"/>
          <p:cNvSpPr txBox="1"/>
          <p:nvPr>
            <p:ph idx="14" type="title"/>
          </p:nvPr>
        </p:nvSpPr>
        <p:spPr>
          <a:xfrm>
            <a:off x="4574503" y="3613600"/>
            <a:ext cx="1192200" cy="790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000"/>
              <a:buNone/>
              <a:defRPr sz="4000"/>
            </a:lvl1pPr>
            <a:lvl2pPr lvl="1" algn="r">
              <a:lnSpc>
                <a:spcPct val="100000"/>
              </a:lnSpc>
              <a:spcBef>
                <a:spcPts val="0"/>
              </a:spcBef>
              <a:spcAft>
                <a:spcPts val="0"/>
              </a:spcAft>
              <a:buSzPts val="4000"/>
              <a:buNone/>
              <a:defRPr sz="4000"/>
            </a:lvl2pPr>
            <a:lvl3pPr lvl="2" algn="r">
              <a:lnSpc>
                <a:spcPct val="100000"/>
              </a:lnSpc>
              <a:spcBef>
                <a:spcPts val="0"/>
              </a:spcBef>
              <a:spcAft>
                <a:spcPts val="0"/>
              </a:spcAft>
              <a:buSzPts val="4000"/>
              <a:buNone/>
              <a:defRPr sz="4000"/>
            </a:lvl3pPr>
            <a:lvl4pPr lvl="3" algn="r">
              <a:lnSpc>
                <a:spcPct val="100000"/>
              </a:lnSpc>
              <a:spcBef>
                <a:spcPts val="0"/>
              </a:spcBef>
              <a:spcAft>
                <a:spcPts val="0"/>
              </a:spcAft>
              <a:buSzPts val="4000"/>
              <a:buNone/>
              <a:defRPr sz="4000"/>
            </a:lvl4pPr>
            <a:lvl5pPr lvl="4" algn="r">
              <a:lnSpc>
                <a:spcPct val="100000"/>
              </a:lnSpc>
              <a:spcBef>
                <a:spcPts val="0"/>
              </a:spcBef>
              <a:spcAft>
                <a:spcPts val="0"/>
              </a:spcAft>
              <a:buSzPts val="4000"/>
              <a:buNone/>
              <a:defRPr sz="4000"/>
            </a:lvl5pPr>
            <a:lvl6pPr lvl="5" algn="r">
              <a:lnSpc>
                <a:spcPct val="100000"/>
              </a:lnSpc>
              <a:spcBef>
                <a:spcPts val="0"/>
              </a:spcBef>
              <a:spcAft>
                <a:spcPts val="0"/>
              </a:spcAft>
              <a:buSzPts val="4000"/>
              <a:buNone/>
              <a:defRPr sz="4000"/>
            </a:lvl6pPr>
            <a:lvl7pPr lvl="6" algn="r">
              <a:lnSpc>
                <a:spcPct val="100000"/>
              </a:lnSpc>
              <a:spcBef>
                <a:spcPts val="0"/>
              </a:spcBef>
              <a:spcAft>
                <a:spcPts val="0"/>
              </a:spcAft>
              <a:buSzPts val="4000"/>
              <a:buNone/>
              <a:defRPr sz="4000"/>
            </a:lvl7pPr>
            <a:lvl8pPr lvl="7" algn="r">
              <a:lnSpc>
                <a:spcPct val="100000"/>
              </a:lnSpc>
              <a:spcBef>
                <a:spcPts val="0"/>
              </a:spcBef>
              <a:spcAft>
                <a:spcPts val="0"/>
              </a:spcAft>
              <a:buSzPts val="4000"/>
              <a:buNone/>
              <a:defRPr sz="4000"/>
            </a:lvl8pPr>
            <a:lvl9pPr lvl="8" algn="r">
              <a:lnSpc>
                <a:spcPct val="100000"/>
              </a:lnSpc>
              <a:spcBef>
                <a:spcPts val="0"/>
              </a:spcBef>
              <a:spcAft>
                <a:spcPts val="0"/>
              </a:spcAft>
              <a:buSzPts val="4000"/>
              <a:buNone/>
              <a:defRPr sz="4000"/>
            </a:lvl9pPr>
          </a:lstStyle>
          <a:p/>
        </p:txBody>
      </p:sp>
      <p:sp>
        <p:nvSpPr>
          <p:cNvPr id="26" name="Google Shape;26;p3"/>
          <p:cNvSpPr txBox="1"/>
          <p:nvPr>
            <p:ph idx="15" type="ctrTitle"/>
          </p:nvPr>
        </p:nvSpPr>
        <p:spPr>
          <a:xfrm>
            <a:off x="5842903" y="614888"/>
            <a:ext cx="2729100" cy="458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F1C51"/>
              </a:buClr>
              <a:buSzPts val="1800"/>
              <a:buNone/>
              <a:defRPr sz="1800">
                <a:solidFill>
                  <a:srgbClr val="1F1C51"/>
                </a:solidFill>
              </a:defRPr>
            </a:lvl1pPr>
            <a:lvl2pPr lvl="1" algn="l">
              <a:lnSpc>
                <a:spcPct val="100000"/>
              </a:lnSpc>
              <a:spcBef>
                <a:spcPts val="0"/>
              </a:spcBef>
              <a:spcAft>
                <a:spcPts val="0"/>
              </a:spcAft>
              <a:buClr>
                <a:srgbClr val="1F1C51"/>
              </a:buClr>
              <a:buSzPts val="1800"/>
              <a:buNone/>
              <a:defRPr sz="1800">
                <a:solidFill>
                  <a:srgbClr val="1F1C51"/>
                </a:solidFill>
              </a:defRPr>
            </a:lvl2pPr>
            <a:lvl3pPr lvl="2" algn="l">
              <a:lnSpc>
                <a:spcPct val="100000"/>
              </a:lnSpc>
              <a:spcBef>
                <a:spcPts val="0"/>
              </a:spcBef>
              <a:spcAft>
                <a:spcPts val="0"/>
              </a:spcAft>
              <a:buClr>
                <a:srgbClr val="1F1C51"/>
              </a:buClr>
              <a:buSzPts val="1800"/>
              <a:buNone/>
              <a:defRPr sz="1800">
                <a:solidFill>
                  <a:srgbClr val="1F1C51"/>
                </a:solidFill>
              </a:defRPr>
            </a:lvl3pPr>
            <a:lvl4pPr lvl="3" algn="l">
              <a:lnSpc>
                <a:spcPct val="100000"/>
              </a:lnSpc>
              <a:spcBef>
                <a:spcPts val="0"/>
              </a:spcBef>
              <a:spcAft>
                <a:spcPts val="0"/>
              </a:spcAft>
              <a:buClr>
                <a:srgbClr val="1F1C51"/>
              </a:buClr>
              <a:buSzPts val="1800"/>
              <a:buNone/>
              <a:defRPr sz="1800">
                <a:solidFill>
                  <a:srgbClr val="1F1C51"/>
                </a:solidFill>
              </a:defRPr>
            </a:lvl4pPr>
            <a:lvl5pPr lvl="4" algn="l">
              <a:lnSpc>
                <a:spcPct val="100000"/>
              </a:lnSpc>
              <a:spcBef>
                <a:spcPts val="0"/>
              </a:spcBef>
              <a:spcAft>
                <a:spcPts val="0"/>
              </a:spcAft>
              <a:buClr>
                <a:srgbClr val="1F1C51"/>
              </a:buClr>
              <a:buSzPts val="1800"/>
              <a:buNone/>
              <a:defRPr sz="1800">
                <a:solidFill>
                  <a:srgbClr val="1F1C51"/>
                </a:solidFill>
              </a:defRPr>
            </a:lvl5pPr>
            <a:lvl6pPr lvl="5" algn="l">
              <a:lnSpc>
                <a:spcPct val="100000"/>
              </a:lnSpc>
              <a:spcBef>
                <a:spcPts val="0"/>
              </a:spcBef>
              <a:spcAft>
                <a:spcPts val="0"/>
              </a:spcAft>
              <a:buClr>
                <a:srgbClr val="1F1C51"/>
              </a:buClr>
              <a:buSzPts val="1800"/>
              <a:buNone/>
              <a:defRPr sz="1800">
                <a:solidFill>
                  <a:srgbClr val="1F1C51"/>
                </a:solidFill>
              </a:defRPr>
            </a:lvl6pPr>
            <a:lvl7pPr lvl="6" algn="l">
              <a:lnSpc>
                <a:spcPct val="100000"/>
              </a:lnSpc>
              <a:spcBef>
                <a:spcPts val="0"/>
              </a:spcBef>
              <a:spcAft>
                <a:spcPts val="0"/>
              </a:spcAft>
              <a:buClr>
                <a:srgbClr val="1F1C51"/>
              </a:buClr>
              <a:buSzPts val="1800"/>
              <a:buNone/>
              <a:defRPr sz="1800">
                <a:solidFill>
                  <a:srgbClr val="1F1C51"/>
                </a:solidFill>
              </a:defRPr>
            </a:lvl7pPr>
            <a:lvl8pPr lvl="7" algn="l">
              <a:lnSpc>
                <a:spcPct val="100000"/>
              </a:lnSpc>
              <a:spcBef>
                <a:spcPts val="0"/>
              </a:spcBef>
              <a:spcAft>
                <a:spcPts val="0"/>
              </a:spcAft>
              <a:buClr>
                <a:srgbClr val="1F1C51"/>
              </a:buClr>
              <a:buSzPts val="1800"/>
              <a:buNone/>
              <a:defRPr sz="1800">
                <a:solidFill>
                  <a:srgbClr val="1F1C51"/>
                </a:solidFill>
              </a:defRPr>
            </a:lvl8pPr>
            <a:lvl9pPr lvl="8" algn="l">
              <a:lnSpc>
                <a:spcPct val="100000"/>
              </a:lnSpc>
              <a:spcBef>
                <a:spcPts val="0"/>
              </a:spcBef>
              <a:spcAft>
                <a:spcPts val="0"/>
              </a:spcAft>
              <a:buClr>
                <a:srgbClr val="1F1C51"/>
              </a:buClr>
              <a:buSzPts val="1800"/>
              <a:buNone/>
              <a:defRPr sz="1800">
                <a:solidFill>
                  <a:srgbClr val="1F1C51"/>
                </a:solidFill>
              </a:defRPr>
            </a:lvl9pPr>
          </a:lstStyle>
          <a:p/>
        </p:txBody>
      </p:sp>
      <p:sp>
        <p:nvSpPr>
          <p:cNvPr id="27" name="Google Shape;27;p3"/>
          <p:cNvSpPr txBox="1"/>
          <p:nvPr>
            <p:ph idx="16" type="subTitle"/>
          </p:nvPr>
        </p:nvSpPr>
        <p:spPr>
          <a:xfrm>
            <a:off x="5842903" y="1013113"/>
            <a:ext cx="2729100" cy="63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F1C51"/>
              </a:buClr>
              <a:buSzPts val="1400"/>
              <a:buNone/>
              <a:defRPr sz="1400">
                <a:solidFill>
                  <a:srgbClr val="1F1C51"/>
                </a:solidFill>
              </a:defRPr>
            </a:lvl1pPr>
            <a:lvl2pPr lvl="1" algn="l">
              <a:lnSpc>
                <a:spcPct val="100000"/>
              </a:lnSpc>
              <a:spcBef>
                <a:spcPts val="0"/>
              </a:spcBef>
              <a:spcAft>
                <a:spcPts val="0"/>
              </a:spcAft>
              <a:buClr>
                <a:srgbClr val="1F1C51"/>
              </a:buClr>
              <a:buSzPts val="1400"/>
              <a:buNone/>
              <a:defRPr>
                <a:solidFill>
                  <a:srgbClr val="1F1C51"/>
                </a:solidFill>
              </a:defRPr>
            </a:lvl2pPr>
            <a:lvl3pPr lvl="2" algn="l">
              <a:lnSpc>
                <a:spcPct val="100000"/>
              </a:lnSpc>
              <a:spcBef>
                <a:spcPts val="0"/>
              </a:spcBef>
              <a:spcAft>
                <a:spcPts val="0"/>
              </a:spcAft>
              <a:buClr>
                <a:srgbClr val="1F1C51"/>
              </a:buClr>
              <a:buSzPts val="1400"/>
              <a:buNone/>
              <a:defRPr>
                <a:solidFill>
                  <a:srgbClr val="1F1C51"/>
                </a:solidFill>
              </a:defRPr>
            </a:lvl3pPr>
            <a:lvl4pPr lvl="3" algn="l">
              <a:lnSpc>
                <a:spcPct val="100000"/>
              </a:lnSpc>
              <a:spcBef>
                <a:spcPts val="0"/>
              </a:spcBef>
              <a:spcAft>
                <a:spcPts val="0"/>
              </a:spcAft>
              <a:buClr>
                <a:srgbClr val="1F1C51"/>
              </a:buClr>
              <a:buSzPts val="1400"/>
              <a:buNone/>
              <a:defRPr>
                <a:solidFill>
                  <a:srgbClr val="1F1C51"/>
                </a:solidFill>
              </a:defRPr>
            </a:lvl4pPr>
            <a:lvl5pPr lvl="4" algn="l">
              <a:lnSpc>
                <a:spcPct val="100000"/>
              </a:lnSpc>
              <a:spcBef>
                <a:spcPts val="0"/>
              </a:spcBef>
              <a:spcAft>
                <a:spcPts val="0"/>
              </a:spcAft>
              <a:buClr>
                <a:srgbClr val="1F1C51"/>
              </a:buClr>
              <a:buSzPts val="1400"/>
              <a:buNone/>
              <a:defRPr>
                <a:solidFill>
                  <a:srgbClr val="1F1C51"/>
                </a:solidFill>
              </a:defRPr>
            </a:lvl5pPr>
            <a:lvl6pPr lvl="5" algn="l">
              <a:lnSpc>
                <a:spcPct val="100000"/>
              </a:lnSpc>
              <a:spcBef>
                <a:spcPts val="0"/>
              </a:spcBef>
              <a:spcAft>
                <a:spcPts val="0"/>
              </a:spcAft>
              <a:buClr>
                <a:srgbClr val="1F1C51"/>
              </a:buClr>
              <a:buSzPts val="1400"/>
              <a:buNone/>
              <a:defRPr>
                <a:solidFill>
                  <a:srgbClr val="1F1C51"/>
                </a:solidFill>
              </a:defRPr>
            </a:lvl6pPr>
            <a:lvl7pPr lvl="6" algn="l">
              <a:lnSpc>
                <a:spcPct val="100000"/>
              </a:lnSpc>
              <a:spcBef>
                <a:spcPts val="0"/>
              </a:spcBef>
              <a:spcAft>
                <a:spcPts val="0"/>
              </a:spcAft>
              <a:buClr>
                <a:srgbClr val="1F1C51"/>
              </a:buClr>
              <a:buSzPts val="1400"/>
              <a:buNone/>
              <a:defRPr>
                <a:solidFill>
                  <a:srgbClr val="1F1C51"/>
                </a:solidFill>
              </a:defRPr>
            </a:lvl7pPr>
            <a:lvl8pPr lvl="7" algn="l">
              <a:lnSpc>
                <a:spcPct val="100000"/>
              </a:lnSpc>
              <a:spcBef>
                <a:spcPts val="0"/>
              </a:spcBef>
              <a:spcAft>
                <a:spcPts val="0"/>
              </a:spcAft>
              <a:buClr>
                <a:srgbClr val="1F1C51"/>
              </a:buClr>
              <a:buSzPts val="1400"/>
              <a:buNone/>
              <a:defRPr>
                <a:solidFill>
                  <a:srgbClr val="1F1C51"/>
                </a:solidFill>
              </a:defRPr>
            </a:lvl8pPr>
            <a:lvl9pPr lvl="8" algn="l">
              <a:lnSpc>
                <a:spcPct val="100000"/>
              </a:lnSpc>
              <a:spcBef>
                <a:spcPts val="0"/>
              </a:spcBef>
              <a:spcAft>
                <a:spcPts val="0"/>
              </a:spcAft>
              <a:buClr>
                <a:srgbClr val="1F1C51"/>
              </a:buClr>
              <a:buSzPts val="1400"/>
              <a:buNone/>
              <a:defRPr>
                <a:solidFill>
                  <a:srgbClr val="1F1C51"/>
                </a:solidFill>
              </a:defRPr>
            </a:lvl9pPr>
          </a:lstStyle>
          <a:p/>
        </p:txBody>
      </p:sp>
      <p:sp>
        <p:nvSpPr>
          <p:cNvPr id="28" name="Google Shape;28;p3"/>
          <p:cNvSpPr txBox="1"/>
          <p:nvPr>
            <p:ph idx="17" type="ctrTitle"/>
          </p:nvPr>
        </p:nvSpPr>
        <p:spPr>
          <a:xfrm>
            <a:off x="5842903" y="2055075"/>
            <a:ext cx="2729100" cy="458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F1C51"/>
              </a:buClr>
              <a:buSzPts val="1800"/>
              <a:buNone/>
              <a:defRPr sz="1800">
                <a:solidFill>
                  <a:srgbClr val="1F1C51"/>
                </a:solidFill>
              </a:defRPr>
            </a:lvl1pPr>
            <a:lvl2pPr lvl="1" algn="l">
              <a:lnSpc>
                <a:spcPct val="100000"/>
              </a:lnSpc>
              <a:spcBef>
                <a:spcPts val="0"/>
              </a:spcBef>
              <a:spcAft>
                <a:spcPts val="0"/>
              </a:spcAft>
              <a:buClr>
                <a:srgbClr val="1F1C51"/>
              </a:buClr>
              <a:buSzPts val="1800"/>
              <a:buNone/>
              <a:defRPr sz="1800">
                <a:solidFill>
                  <a:srgbClr val="1F1C51"/>
                </a:solidFill>
              </a:defRPr>
            </a:lvl2pPr>
            <a:lvl3pPr lvl="2" algn="l">
              <a:lnSpc>
                <a:spcPct val="100000"/>
              </a:lnSpc>
              <a:spcBef>
                <a:spcPts val="0"/>
              </a:spcBef>
              <a:spcAft>
                <a:spcPts val="0"/>
              </a:spcAft>
              <a:buClr>
                <a:srgbClr val="1F1C51"/>
              </a:buClr>
              <a:buSzPts val="1800"/>
              <a:buNone/>
              <a:defRPr sz="1800">
                <a:solidFill>
                  <a:srgbClr val="1F1C51"/>
                </a:solidFill>
              </a:defRPr>
            </a:lvl3pPr>
            <a:lvl4pPr lvl="3" algn="l">
              <a:lnSpc>
                <a:spcPct val="100000"/>
              </a:lnSpc>
              <a:spcBef>
                <a:spcPts val="0"/>
              </a:spcBef>
              <a:spcAft>
                <a:spcPts val="0"/>
              </a:spcAft>
              <a:buClr>
                <a:srgbClr val="1F1C51"/>
              </a:buClr>
              <a:buSzPts val="1800"/>
              <a:buNone/>
              <a:defRPr sz="1800">
                <a:solidFill>
                  <a:srgbClr val="1F1C51"/>
                </a:solidFill>
              </a:defRPr>
            </a:lvl4pPr>
            <a:lvl5pPr lvl="4" algn="l">
              <a:lnSpc>
                <a:spcPct val="100000"/>
              </a:lnSpc>
              <a:spcBef>
                <a:spcPts val="0"/>
              </a:spcBef>
              <a:spcAft>
                <a:spcPts val="0"/>
              </a:spcAft>
              <a:buClr>
                <a:srgbClr val="1F1C51"/>
              </a:buClr>
              <a:buSzPts val="1800"/>
              <a:buNone/>
              <a:defRPr sz="1800">
                <a:solidFill>
                  <a:srgbClr val="1F1C51"/>
                </a:solidFill>
              </a:defRPr>
            </a:lvl5pPr>
            <a:lvl6pPr lvl="5" algn="l">
              <a:lnSpc>
                <a:spcPct val="100000"/>
              </a:lnSpc>
              <a:spcBef>
                <a:spcPts val="0"/>
              </a:spcBef>
              <a:spcAft>
                <a:spcPts val="0"/>
              </a:spcAft>
              <a:buClr>
                <a:srgbClr val="1F1C51"/>
              </a:buClr>
              <a:buSzPts val="1800"/>
              <a:buNone/>
              <a:defRPr sz="1800">
                <a:solidFill>
                  <a:srgbClr val="1F1C51"/>
                </a:solidFill>
              </a:defRPr>
            </a:lvl6pPr>
            <a:lvl7pPr lvl="6" algn="l">
              <a:lnSpc>
                <a:spcPct val="100000"/>
              </a:lnSpc>
              <a:spcBef>
                <a:spcPts val="0"/>
              </a:spcBef>
              <a:spcAft>
                <a:spcPts val="0"/>
              </a:spcAft>
              <a:buClr>
                <a:srgbClr val="1F1C51"/>
              </a:buClr>
              <a:buSzPts val="1800"/>
              <a:buNone/>
              <a:defRPr sz="1800">
                <a:solidFill>
                  <a:srgbClr val="1F1C51"/>
                </a:solidFill>
              </a:defRPr>
            </a:lvl7pPr>
            <a:lvl8pPr lvl="7" algn="l">
              <a:lnSpc>
                <a:spcPct val="100000"/>
              </a:lnSpc>
              <a:spcBef>
                <a:spcPts val="0"/>
              </a:spcBef>
              <a:spcAft>
                <a:spcPts val="0"/>
              </a:spcAft>
              <a:buClr>
                <a:srgbClr val="1F1C51"/>
              </a:buClr>
              <a:buSzPts val="1800"/>
              <a:buNone/>
              <a:defRPr sz="1800">
                <a:solidFill>
                  <a:srgbClr val="1F1C51"/>
                </a:solidFill>
              </a:defRPr>
            </a:lvl8pPr>
            <a:lvl9pPr lvl="8" algn="l">
              <a:lnSpc>
                <a:spcPct val="100000"/>
              </a:lnSpc>
              <a:spcBef>
                <a:spcPts val="0"/>
              </a:spcBef>
              <a:spcAft>
                <a:spcPts val="0"/>
              </a:spcAft>
              <a:buClr>
                <a:srgbClr val="1F1C51"/>
              </a:buClr>
              <a:buSzPts val="1800"/>
              <a:buNone/>
              <a:defRPr sz="1800">
                <a:solidFill>
                  <a:srgbClr val="1F1C51"/>
                </a:solidFill>
              </a:defRPr>
            </a:lvl9pPr>
          </a:lstStyle>
          <a:p/>
        </p:txBody>
      </p:sp>
      <p:sp>
        <p:nvSpPr>
          <p:cNvPr id="29" name="Google Shape;29;p3"/>
          <p:cNvSpPr txBox="1"/>
          <p:nvPr>
            <p:ph idx="18" type="subTitle"/>
          </p:nvPr>
        </p:nvSpPr>
        <p:spPr>
          <a:xfrm>
            <a:off x="5842903" y="2453300"/>
            <a:ext cx="2729100" cy="63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F1C51"/>
              </a:buClr>
              <a:buSzPts val="1400"/>
              <a:buNone/>
              <a:defRPr sz="1400">
                <a:solidFill>
                  <a:srgbClr val="1F1C51"/>
                </a:solidFill>
              </a:defRPr>
            </a:lvl1pPr>
            <a:lvl2pPr lvl="1" algn="l">
              <a:lnSpc>
                <a:spcPct val="100000"/>
              </a:lnSpc>
              <a:spcBef>
                <a:spcPts val="0"/>
              </a:spcBef>
              <a:spcAft>
                <a:spcPts val="0"/>
              </a:spcAft>
              <a:buClr>
                <a:srgbClr val="1F1C51"/>
              </a:buClr>
              <a:buSzPts val="1400"/>
              <a:buNone/>
              <a:defRPr>
                <a:solidFill>
                  <a:srgbClr val="1F1C51"/>
                </a:solidFill>
              </a:defRPr>
            </a:lvl2pPr>
            <a:lvl3pPr lvl="2" algn="l">
              <a:lnSpc>
                <a:spcPct val="100000"/>
              </a:lnSpc>
              <a:spcBef>
                <a:spcPts val="0"/>
              </a:spcBef>
              <a:spcAft>
                <a:spcPts val="0"/>
              </a:spcAft>
              <a:buClr>
                <a:srgbClr val="1F1C51"/>
              </a:buClr>
              <a:buSzPts val="1400"/>
              <a:buNone/>
              <a:defRPr>
                <a:solidFill>
                  <a:srgbClr val="1F1C51"/>
                </a:solidFill>
              </a:defRPr>
            </a:lvl3pPr>
            <a:lvl4pPr lvl="3" algn="l">
              <a:lnSpc>
                <a:spcPct val="100000"/>
              </a:lnSpc>
              <a:spcBef>
                <a:spcPts val="0"/>
              </a:spcBef>
              <a:spcAft>
                <a:spcPts val="0"/>
              </a:spcAft>
              <a:buClr>
                <a:srgbClr val="1F1C51"/>
              </a:buClr>
              <a:buSzPts val="1400"/>
              <a:buNone/>
              <a:defRPr>
                <a:solidFill>
                  <a:srgbClr val="1F1C51"/>
                </a:solidFill>
              </a:defRPr>
            </a:lvl4pPr>
            <a:lvl5pPr lvl="4" algn="l">
              <a:lnSpc>
                <a:spcPct val="100000"/>
              </a:lnSpc>
              <a:spcBef>
                <a:spcPts val="0"/>
              </a:spcBef>
              <a:spcAft>
                <a:spcPts val="0"/>
              </a:spcAft>
              <a:buClr>
                <a:srgbClr val="1F1C51"/>
              </a:buClr>
              <a:buSzPts val="1400"/>
              <a:buNone/>
              <a:defRPr>
                <a:solidFill>
                  <a:srgbClr val="1F1C51"/>
                </a:solidFill>
              </a:defRPr>
            </a:lvl5pPr>
            <a:lvl6pPr lvl="5" algn="l">
              <a:lnSpc>
                <a:spcPct val="100000"/>
              </a:lnSpc>
              <a:spcBef>
                <a:spcPts val="0"/>
              </a:spcBef>
              <a:spcAft>
                <a:spcPts val="0"/>
              </a:spcAft>
              <a:buClr>
                <a:srgbClr val="1F1C51"/>
              </a:buClr>
              <a:buSzPts val="1400"/>
              <a:buNone/>
              <a:defRPr>
                <a:solidFill>
                  <a:srgbClr val="1F1C51"/>
                </a:solidFill>
              </a:defRPr>
            </a:lvl6pPr>
            <a:lvl7pPr lvl="6" algn="l">
              <a:lnSpc>
                <a:spcPct val="100000"/>
              </a:lnSpc>
              <a:spcBef>
                <a:spcPts val="0"/>
              </a:spcBef>
              <a:spcAft>
                <a:spcPts val="0"/>
              </a:spcAft>
              <a:buClr>
                <a:srgbClr val="1F1C51"/>
              </a:buClr>
              <a:buSzPts val="1400"/>
              <a:buNone/>
              <a:defRPr>
                <a:solidFill>
                  <a:srgbClr val="1F1C51"/>
                </a:solidFill>
              </a:defRPr>
            </a:lvl7pPr>
            <a:lvl8pPr lvl="7" algn="l">
              <a:lnSpc>
                <a:spcPct val="100000"/>
              </a:lnSpc>
              <a:spcBef>
                <a:spcPts val="0"/>
              </a:spcBef>
              <a:spcAft>
                <a:spcPts val="0"/>
              </a:spcAft>
              <a:buClr>
                <a:srgbClr val="1F1C51"/>
              </a:buClr>
              <a:buSzPts val="1400"/>
              <a:buNone/>
              <a:defRPr>
                <a:solidFill>
                  <a:srgbClr val="1F1C51"/>
                </a:solidFill>
              </a:defRPr>
            </a:lvl8pPr>
            <a:lvl9pPr lvl="8" algn="l">
              <a:lnSpc>
                <a:spcPct val="100000"/>
              </a:lnSpc>
              <a:spcBef>
                <a:spcPts val="0"/>
              </a:spcBef>
              <a:spcAft>
                <a:spcPts val="0"/>
              </a:spcAft>
              <a:buClr>
                <a:srgbClr val="1F1C51"/>
              </a:buClr>
              <a:buSzPts val="1400"/>
              <a:buNone/>
              <a:defRPr>
                <a:solidFill>
                  <a:srgbClr val="1F1C51"/>
                </a:solidFill>
              </a:defRPr>
            </a:lvl9pPr>
          </a:lstStyle>
          <a:p/>
        </p:txBody>
      </p:sp>
      <p:sp>
        <p:nvSpPr>
          <p:cNvPr id="30" name="Google Shape;30;p3"/>
          <p:cNvSpPr txBox="1"/>
          <p:nvPr>
            <p:ph idx="19" type="ctrTitle"/>
          </p:nvPr>
        </p:nvSpPr>
        <p:spPr>
          <a:xfrm>
            <a:off x="5842903" y="3495275"/>
            <a:ext cx="2729100" cy="458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F1C51"/>
              </a:buClr>
              <a:buSzPts val="1800"/>
              <a:buNone/>
              <a:defRPr sz="1800">
                <a:solidFill>
                  <a:srgbClr val="1F1C51"/>
                </a:solidFill>
              </a:defRPr>
            </a:lvl1pPr>
            <a:lvl2pPr lvl="1" algn="l">
              <a:lnSpc>
                <a:spcPct val="100000"/>
              </a:lnSpc>
              <a:spcBef>
                <a:spcPts val="0"/>
              </a:spcBef>
              <a:spcAft>
                <a:spcPts val="0"/>
              </a:spcAft>
              <a:buClr>
                <a:srgbClr val="1F1C51"/>
              </a:buClr>
              <a:buSzPts val="1800"/>
              <a:buNone/>
              <a:defRPr sz="1800">
                <a:solidFill>
                  <a:srgbClr val="1F1C51"/>
                </a:solidFill>
              </a:defRPr>
            </a:lvl2pPr>
            <a:lvl3pPr lvl="2" algn="l">
              <a:lnSpc>
                <a:spcPct val="100000"/>
              </a:lnSpc>
              <a:spcBef>
                <a:spcPts val="0"/>
              </a:spcBef>
              <a:spcAft>
                <a:spcPts val="0"/>
              </a:spcAft>
              <a:buClr>
                <a:srgbClr val="1F1C51"/>
              </a:buClr>
              <a:buSzPts val="1800"/>
              <a:buNone/>
              <a:defRPr sz="1800">
                <a:solidFill>
                  <a:srgbClr val="1F1C51"/>
                </a:solidFill>
              </a:defRPr>
            </a:lvl3pPr>
            <a:lvl4pPr lvl="3" algn="l">
              <a:lnSpc>
                <a:spcPct val="100000"/>
              </a:lnSpc>
              <a:spcBef>
                <a:spcPts val="0"/>
              </a:spcBef>
              <a:spcAft>
                <a:spcPts val="0"/>
              </a:spcAft>
              <a:buClr>
                <a:srgbClr val="1F1C51"/>
              </a:buClr>
              <a:buSzPts val="1800"/>
              <a:buNone/>
              <a:defRPr sz="1800">
                <a:solidFill>
                  <a:srgbClr val="1F1C51"/>
                </a:solidFill>
              </a:defRPr>
            </a:lvl4pPr>
            <a:lvl5pPr lvl="4" algn="l">
              <a:lnSpc>
                <a:spcPct val="100000"/>
              </a:lnSpc>
              <a:spcBef>
                <a:spcPts val="0"/>
              </a:spcBef>
              <a:spcAft>
                <a:spcPts val="0"/>
              </a:spcAft>
              <a:buClr>
                <a:srgbClr val="1F1C51"/>
              </a:buClr>
              <a:buSzPts val="1800"/>
              <a:buNone/>
              <a:defRPr sz="1800">
                <a:solidFill>
                  <a:srgbClr val="1F1C51"/>
                </a:solidFill>
              </a:defRPr>
            </a:lvl5pPr>
            <a:lvl6pPr lvl="5" algn="l">
              <a:lnSpc>
                <a:spcPct val="100000"/>
              </a:lnSpc>
              <a:spcBef>
                <a:spcPts val="0"/>
              </a:spcBef>
              <a:spcAft>
                <a:spcPts val="0"/>
              </a:spcAft>
              <a:buClr>
                <a:srgbClr val="1F1C51"/>
              </a:buClr>
              <a:buSzPts val="1800"/>
              <a:buNone/>
              <a:defRPr sz="1800">
                <a:solidFill>
                  <a:srgbClr val="1F1C51"/>
                </a:solidFill>
              </a:defRPr>
            </a:lvl6pPr>
            <a:lvl7pPr lvl="6" algn="l">
              <a:lnSpc>
                <a:spcPct val="100000"/>
              </a:lnSpc>
              <a:spcBef>
                <a:spcPts val="0"/>
              </a:spcBef>
              <a:spcAft>
                <a:spcPts val="0"/>
              </a:spcAft>
              <a:buClr>
                <a:srgbClr val="1F1C51"/>
              </a:buClr>
              <a:buSzPts val="1800"/>
              <a:buNone/>
              <a:defRPr sz="1800">
                <a:solidFill>
                  <a:srgbClr val="1F1C51"/>
                </a:solidFill>
              </a:defRPr>
            </a:lvl7pPr>
            <a:lvl8pPr lvl="7" algn="l">
              <a:lnSpc>
                <a:spcPct val="100000"/>
              </a:lnSpc>
              <a:spcBef>
                <a:spcPts val="0"/>
              </a:spcBef>
              <a:spcAft>
                <a:spcPts val="0"/>
              </a:spcAft>
              <a:buClr>
                <a:srgbClr val="1F1C51"/>
              </a:buClr>
              <a:buSzPts val="1800"/>
              <a:buNone/>
              <a:defRPr sz="1800">
                <a:solidFill>
                  <a:srgbClr val="1F1C51"/>
                </a:solidFill>
              </a:defRPr>
            </a:lvl8pPr>
            <a:lvl9pPr lvl="8" algn="l">
              <a:lnSpc>
                <a:spcPct val="100000"/>
              </a:lnSpc>
              <a:spcBef>
                <a:spcPts val="0"/>
              </a:spcBef>
              <a:spcAft>
                <a:spcPts val="0"/>
              </a:spcAft>
              <a:buClr>
                <a:srgbClr val="1F1C51"/>
              </a:buClr>
              <a:buSzPts val="1800"/>
              <a:buNone/>
              <a:defRPr sz="1800">
                <a:solidFill>
                  <a:srgbClr val="1F1C51"/>
                </a:solidFill>
              </a:defRPr>
            </a:lvl9pPr>
          </a:lstStyle>
          <a:p/>
        </p:txBody>
      </p:sp>
      <p:sp>
        <p:nvSpPr>
          <p:cNvPr id="31" name="Google Shape;31;p3"/>
          <p:cNvSpPr txBox="1"/>
          <p:nvPr>
            <p:ph idx="20" type="subTitle"/>
          </p:nvPr>
        </p:nvSpPr>
        <p:spPr>
          <a:xfrm>
            <a:off x="5842903" y="3893500"/>
            <a:ext cx="2729100" cy="63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F1C51"/>
              </a:buClr>
              <a:buSzPts val="1400"/>
              <a:buNone/>
              <a:defRPr sz="1400">
                <a:solidFill>
                  <a:srgbClr val="1F1C51"/>
                </a:solidFill>
              </a:defRPr>
            </a:lvl1pPr>
            <a:lvl2pPr lvl="1" algn="l">
              <a:lnSpc>
                <a:spcPct val="100000"/>
              </a:lnSpc>
              <a:spcBef>
                <a:spcPts val="0"/>
              </a:spcBef>
              <a:spcAft>
                <a:spcPts val="0"/>
              </a:spcAft>
              <a:buClr>
                <a:srgbClr val="1F1C51"/>
              </a:buClr>
              <a:buSzPts val="1400"/>
              <a:buNone/>
              <a:defRPr>
                <a:solidFill>
                  <a:srgbClr val="1F1C51"/>
                </a:solidFill>
              </a:defRPr>
            </a:lvl2pPr>
            <a:lvl3pPr lvl="2" algn="l">
              <a:lnSpc>
                <a:spcPct val="100000"/>
              </a:lnSpc>
              <a:spcBef>
                <a:spcPts val="0"/>
              </a:spcBef>
              <a:spcAft>
                <a:spcPts val="0"/>
              </a:spcAft>
              <a:buClr>
                <a:srgbClr val="1F1C51"/>
              </a:buClr>
              <a:buSzPts val="1400"/>
              <a:buNone/>
              <a:defRPr>
                <a:solidFill>
                  <a:srgbClr val="1F1C51"/>
                </a:solidFill>
              </a:defRPr>
            </a:lvl3pPr>
            <a:lvl4pPr lvl="3" algn="l">
              <a:lnSpc>
                <a:spcPct val="100000"/>
              </a:lnSpc>
              <a:spcBef>
                <a:spcPts val="0"/>
              </a:spcBef>
              <a:spcAft>
                <a:spcPts val="0"/>
              </a:spcAft>
              <a:buClr>
                <a:srgbClr val="1F1C51"/>
              </a:buClr>
              <a:buSzPts val="1400"/>
              <a:buNone/>
              <a:defRPr>
                <a:solidFill>
                  <a:srgbClr val="1F1C51"/>
                </a:solidFill>
              </a:defRPr>
            </a:lvl4pPr>
            <a:lvl5pPr lvl="4" algn="l">
              <a:lnSpc>
                <a:spcPct val="100000"/>
              </a:lnSpc>
              <a:spcBef>
                <a:spcPts val="0"/>
              </a:spcBef>
              <a:spcAft>
                <a:spcPts val="0"/>
              </a:spcAft>
              <a:buClr>
                <a:srgbClr val="1F1C51"/>
              </a:buClr>
              <a:buSzPts val="1400"/>
              <a:buNone/>
              <a:defRPr>
                <a:solidFill>
                  <a:srgbClr val="1F1C51"/>
                </a:solidFill>
              </a:defRPr>
            </a:lvl5pPr>
            <a:lvl6pPr lvl="5" algn="l">
              <a:lnSpc>
                <a:spcPct val="100000"/>
              </a:lnSpc>
              <a:spcBef>
                <a:spcPts val="0"/>
              </a:spcBef>
              <a:spcAft>
                <a:spcPts val="0"/>
              </a:spcAft>
              <a:buClr>
                <a:srgbClr val="1F1C51"/>
              </a:buClr>
              <a:buSzPts val="1400"/>
              <a:buNone/>
              <a:defRPr>
                <a:solidFill>
                  <a:srgbClr val="1F1C51"/>
                </a:solidFill>
              </a:defRPr>
            </a:lvl6pPr>
            <a:lvl7pPr lvl="6" algn="l">
              <a:lnSpc>
                <a:spcPct val="100000"/>
              </a:lnSpc>
              <a:spcBef>
                <a:spcPts val="0"/>
              </a:spcBef>
              <a:spcAft>
                <a:spcPts val="0"/>
              </a:spcAft>
              <a:buClr>
                <a:srgbClr val="1F1C51"/>
              </a:buClr>
              <a:buSzPts val="1400"/>
              <a:buNone/>
              <a:defRPr>
                <a:solidFill>
                  <a:srgbClr val="1F1C51"/>
                </a:solidFill>
              </a:defRPr>
            </a:lvl7pPr>
            <a:lvl8pPr lvl="7" algn="l">
              <a:lnSpc>
                <a:spcPct val="100000"/>
              </a:lnSpc>
              <a:spcBef>
                <a:spcPts val="0"/>
              </a:spcBef>
              <a:spcAft>
                <a:spcPts val="0"/>
              </a:spcAft>
              <a:buClr>
                <a:srgbClr val="1F1C51"/>
              </a:buClr>
              <a:buSzPts val="1400"/>
              <a:buNone/>
              <a:defRPr>
                <a:solidFill>
                  <a:srgbClr val="1F1C51"/>
                </a:solidFill>
              </a:defRPr>
            </a:lvl8pPr>
            <a:lvl9pPr lvl="8" algn="l">
              <a:lnSpc>
                <a:spcPct val="100000"/>
              </a:lnSpc>
              <a:spcBef>
                <a:spcPts val="0"/>
              </a:spcBef>
              <a:spcAft>
                <a:spcPts val="0"/>
              </a:spcAft>
              <a:buClr>
                <a:srgbClr val="1F1C51"/>
              </a:buClr>
              <a:buSzPts val="1400"/>
              <a:buNone/>
              <a:defRPr>
                <a:solidFill>
                  <a:srgbClr val="1F1C51"/>
                </a:solidFill>
              </a:defRPr>
            </a:lvl9pPr>
          </a:lstStyle>
          <a:p/>
        </p:txBody>
      </p:sp>
      <p:sp>
        <p:nvSpPr>
          <p:cNvPr id="32" name="Google Shape;32;p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1">
  <p:cSld name="ONE_COLUMN_TEXT_1_1_1_2">
    <p:spTree>
      <p:nvGrpSpPr>
        <p:cNvPr id="125" name="Shape 125"/>
        <p:cNvGrpSpPr/>
        <p:nvPr/>
      </p:nvGrpSpPr>
      <p:grpSpPr>
        <a:xfrm>
          <a:off x="0" y="0"/>
          <a:ext cx="0" cy="0"/>
          <a:chOff x="0" y="0"/>
          <a:chExt cx="0" cy="0"/>
        </a:xfrm>
      </p:grpSpPr>
      <p:cxnSp>
        <p:nvCxnSpPr>
          <p:cNvPr id="126" name="Google Shape;126;p21"/>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127" name="Google Shape;127;p21"/>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8" name="Google Shape;128;p21"/>
          <p:cNvSpPr txBox="1"/>
          <p:nvPr>
            <p:ph idx="1" type="body"/>
          </p:nvPr>
        </p:nvSpPr>
        <p:spPr>
          <a:xfrm>
            <a:off x="4933300" y="1879975"/>
            <a:ext cx="2510400" cy="7878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
        <p:nvSpPr>
          <p:cNvPr id="129" name="Google Shape;129;p21"/>
          <p:cNvSpPr txBox="1"/>
          <p:nvPr>
            <p:ph idx="2" type="title"/>
          </p:nvPr>
        </p:nvSpPr>
        <p:spPr>
          <a:xfrm>
            <a:off x="4933300" y="1508575"/>
            <a:ext cx="2510400" cy="41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30" name="Google Shape;130;p21"/>
          <p:cNvSpPr txBox="1"/>
          <p:nvPr>
            <p:ph idx="3" type="body"/>
          </p:nvPr>
        </p:nvSpPr>
        <p:spPr>
          <a:xfrm>
            <a:off x="4933300" y="3595175"/>
            <a:ext cx="2510400" cy="7878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
        <p:nvSpPr>
          <p:cNvPr id="131" name="Google Shape;131;p21"/>
          <p:cNvSpPr txBox="1"/>
          <p:nvPr>
            <p:ph idx="4" type="title"/>
          </p:nvPr>
        </p:nvSpPr>
        <p:spPr>
          <a:xfrm>
            <a:off x="4933300" y="3223775"/>
            <a:ext cx="2510400" cy="41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32" name="Google Shape;132;p2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
  <p:cSld name="ONE_COLUMN_TEXT_1_1_1_3">
    <p:spTree>
      <p:nvGrpSpPr>
        <p:cNvPr id="133" name="Shape 133"/>
        <p:cNvGrpSpPr/>
        <p:nvPr/>
      </p:nvGrpSpPr>
      <p:grpSpPr>
        <a:xfrm>
          <a:off x="0" y="0"/>
          <a:ext cx="0" cy="0"/>
          <a:chOff x="0" y="0"/>
          <a:chExt cx="0" cy="0"/>
        </a:xfrm>
      </p:grpSpPr>
      <p:cxnSp>
        <p:nvCxnSpPr>
          <p:cNvPr id="134" name="Google Shape;134;p22"/>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135" name="Google Shape;135;p22"/>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6" name="Google Shape;136;p22"/>
          <p:cNvSpPr txBox="1"/>
          <p:nvPr>
            <p:ph idx="1" type="body"/>
          </p:nvPr>
        </p:nvSpPr>
        <p:spPr>
          <a:xfrm>
            <a:off x="1010100" y="3819175"/>
            <a:ext cx="1478400" cy="7353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137" name="Google Shape;137;p22"/>
          <p:cNvSpPr txBox="1"/>
          <p:nvPr>
            <p:ph idx="2" type="title"/>
          </p:nvPr>
        </p:nvSpPr>
        <p:spPr>
          <a:xfrm>
            <a:off x="1010088" y="3321325"/>
            <a:ext cx="14784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8" name="Google Shape;138;p22"/>
          <p:cNvSpPr txBox="1"/>
          <p:nvPr>
            <p:ph idx="3" type="body"/>
          </p:nvPr>
        </p:nvSpPr>
        <p:spPr>
          <a:xfrm>
            <a:off x="2891901" y="3819175"/>
            <a:ext cx="1478400" cy="7353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139" name="Google Shape;139;p22"/>
          <p:cNvSpPr txBox="1"/>
          <p:nvPr>
            <p:ph idx="4" type="title"/>
          </p:nvPr>
        </p:nvSpPr>
        <p:spPr>
          <a:xfrm>
            <a:off x="2891894" y="3321325"/>
            <a:ext cx="14784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40" name="Google Shape;140;p22"/>
          <p:cNvSpPr txBox="1"/>
          <p:nvPr>
            <p:ph idx="5" type="body"/>
          </p:nvPr>
        </p:nvSpPr>
        <p:spPr>
          <a:xfrm>
            <a:off x="4773703" y="3819175"/>
            <a:ext cx="1478400" cy="7353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141" name="Google Shape;141;p22"/>
          <p:cNvSpPr txBox="1"/>
          <p:nvPr>
            <p:ph idx="6" type="title"/>
          </p:nvPr>
        </p:nvSpPr>
        <p:spPr>
          <a:xfrm>
            <a:off x="4773701" y="3321325"/>
            <a:ext cx="14784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42" name="Google Shape;142;p22"/>
          <p:cNvSpPr txBox="1"/>
          <p:nvPr>
            <p:ph idx="7" type="body"/>
          </p:nvPr>
        </p:nvSpPr>
        <p:spPr>
          <a:xfrm>
            <a:off x="6655504" y="3819175"/>
            <a:ext cx="1478400" cy="7353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143" name="Google Shape;143;p22"/>
          <p:cNvSpPr txBox="1"/>
          <p:nvPr>
            <p:ph idx="8" type="title"/>
          </p:nvPr>
        </p:nvSpPr>
        <p:spPr>
          <a:xfrm>
            <a:off x="6655507" y="3321325"/>
            <a:ext cx="14784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44" name="Google Shape;144;p2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SECTION_HEADER_1_1">
    <p:bg>
      <p:bgPr>
        <a:gradFill>
          <a:gsLst>
            <a:gs pos="0">
              <a:srgbClr val="8BE3FF"/>
            </a:gs>
            <a:gs pos="100000">
              <a:srgbClr val="ACFFD9"/>
            </a:gs>
          </a:gsLst>
          <a:lin ang="5400012" scaled="0"/>
        </a:gradFill>
      </p:bgPr>
    </p:bg>
    <p:spTree>
      <p:nvGrpSpPr>
        <p:cNvPr id="145" name="Shape 145"/>
        <p:cNvGrpSpPr/>
        <p:nvPr/>
      </p:nvGrpSpPr>
      <p:grpSpPr>
        <a:xfrm>
          <a:off x="0" y="0"/>
          <a:ext cx="0" cy="0"/>
          <a:chOff x="0" y="0"/>
          <a:chExt cx="0" cy="0"/>
        </a:xfrm>
      </p:grpSpPr>
      <p:sp>
        <p:nvSpPr>
          <p:cNvPr id="146" name="Google Shape;146;p23"/>
          <p:cNvSpPr txBox="1"/>
          <p:nvPr>
            <p:ph type="title"/>
          </p:nvPr>
        </p:nvSpPr>
        <p:spPr>
          <a:xfrm>
            <a:off x="2588250" y="1458975"/>
            <a:ext cx="3967500" cy="167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47" name="Google Shape;147;p23"/>
          <p:cNvSpPr txBox="1"/>
          <p:nvPr>
            <p:ph idx="1" type="subTitle"/>
          </p:nvPr>
        </p:nvSpPr>
        <p:spPr>
          <a:xfrm>
            <a:off x="3083100" y="3087550"/>
            <a:ext cx="29778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1F1C51"/>
              </a:buClr>
              <a:buSzPts val="1800"/>
              <a:buNone/>
              <a:defRPr>
                <a:solidFill>
                  <a:srgbClr val="1F1C51"/>
                </a:solidFill>
              </a:defRPr>
            </a:lvl1pPr>
            <a:lvl2pPr lvl="1" algn="ctr">
              <a:lnSpc>
                <a:spcPct val="100000"/>
              </a:lnSpc>
              <a:spcBef>
                <a:spcPts val="0"/>
              </a:spcBef>
              <a:spcAft>
                <a:spcPts val="0"/>
              </a:spcAft>
              <a:buClr>
                <a:srgbClr val="1F1C51"/>
              </a:buClr>
              <a:buSzPts val="2800"/>
              <a:buNone/>
              <a:defRPr sz="2800">
                <a:solidFill>
                  <a:srgbClr val="1F1C51"/>
                </a:solidFill>
              </a:defRPr>
            </a:lvl2pPr>
            <a:lvl3pPr lvl="2" algn="ctr">
              <a:lnSpc>
                <a:spcPct val="100000"/>
              </a:lnSpc>
              <a:spcBef>
                <a:spcPts val="0"/>
              </a:spcBef>
              <a:spcAft>
                <a:spcPts val="0"/>
              </a:spcAft>
              <a:buClr>
                <a:srgbClr val="1F1C51"/>
              </a:buClr>
              <a:buSzPts val="2800"/>
              <a:buNone/>
              <a:defRPr sz="2800">
                <a:solidFill>
                  <a:srgbClr val="1F1C51"/>
                </a:solidFill>
              </a:defRPr>
            </a:lvl3pPr>
            <a:lvl4pPr lvl="3" algn="ctr">
              <a:lnSpc>
                <a:spcPct val="100000"/>
              </a:lnSpc>
              <a:spcBef>
                <a:spcPts val="0"/>
              </a:spcBef>
              <a:spcAft>
                <a:spcPts val="0"/>
              </a:spcAft>
              <a:buClr>
                <a:srgbClr val="1F1C51"/>
              </a:buClr>
              <a:buSzPts val="2800"/>
              <a:buNone/>
              <a:defRPr sz="2800">
                <a:solidFill>
                  <a:srgbClr val="1F1C51"/>
                </a:solidFill>
              </a:defRPr>
            </a:lvl4pPr>
            <a:lvl5pPr lvl="4" algn="ctr">
              <a:lnSpc>
                <a:spcPct val="100000"/>
              </a:lnSpc>
              <a:spcBef>
                <a:spcPts val="0"/>
              </a:spcBef>
              <a:spcAft>
                <a:spcPts val="0"/>
              </a:spcAft>
              <a:buClr>
                <a:srgbClr val="1F1C51"/>
              </a:buClr>
              <a:buSzPts val="2800"/>
              <a:buNone/>
              <a:defRPr sz="2800">
                <a:solidFill>
                  <a:srgbClr val="1F1C51"/>
                </a:solidFill>
              </a:defRPr>
            </a:lvl5pPr>
            <a:lvl6pPr lvl="5" algn="ctr">
              <a:lnSpc>
                <a:spcPct val="100000"/>
              </a:lnSpc>
              <a:spcBef>
                <a:spcPts val="0"/>
              </a:spcBef>
              <a:spcAft>
                <a:spcPts val="0"/>
              </a:spcAft>
              <a:buClr>
                <a:srgbClr val="1F1C51"/>
              </a:buClr>
              <a:buSzPts val="2800"/>
              <a:buNone/>
              <a:defRPr sz="2800">
                <a:solidFill>
                  <a:srgbClr val="1F1C51"/>
                </a:solidFill>
              </a:defRPr>
            </a:lvl6pPr>
            <a:lvl7pPr lvl="6" algn="ctr">
              <a:lnSpc>
                <a:spcPct val="100000"/>
              </a:lnSpc>
              <a:spcBef>
                <a:spcPts val="0"/>
              </a:spcBef>
              <a:spcAft>
                <a:spcPts val="0"/>
              </a:spcAft>
              <a:buClr>
                <a:srgbClr val="1F1C51"/>
              </a:buClr>
              <a:buSzPts val="2800"/>
              <a:buNone/>
              <a:defRPr sz="2800">
                <a:solidFill>
                  <a:srgbClr val="1F1C51"/>
                </a:solidFill>
              </a:defRPr>
            </a:lvl7pPr>
            <a:lvl8pPr lvl="7" algn="ctr">
              <a:lnSpc>
                <a:spcPct val="100000"/>
              </a:lnSpc>
              <a:spcBef>
                <a:spcPts val="0"/>
              </a:spcBef>
              <a:spcAft>
                <a:spcPts val="0"/>
              </a:spcAft>
              <a:buClr>
                <a:srgbClr val="1F1C51"/>
              </a:buClr>
              <a:buSzPts val="2800"/>
              <a:buNone/>
              <a:defRPr sz="2800">
                <a:solidFill>
                  <a:srgbClr val="1F1C51"/>
                </a:solidFill>
              </a:defRPr>
            </a:lvl8pPr>
            <a:lvl9pPr lvl="8" algn="ctr">
              <a:lnSpc>
                <a:spcPct val="100000"/>
              </a:lnSpc>
              <a:spcBef>
                <a:spcPts val="0"/>
              </a:spcBef>
              <a:spcAft>
                <a:spcPts val="0"/>
              </a:spcAft>
              <a:buClr>
                <a:srgbClr val="1F1C51"/>
              </a:buClr>
              <a:buSzPts val="2800"/>
              <a:buNone/>
              <a:defRPr sz="2800">
                <a:solidFill>
                  <a:srgbClr val="1F1C51"/>
                </a:solidFill>
              </a:defRPr>
            </a:lvl9pPr>
          </a:lstStyle>
          <a:p/>
        </p:txBody>
      </p:sp>
      <p:sp>
        <p:nvSpPr>
          <p:cNvPr id="148" name="Google Shape;148;p23"/>
          <p:cNvSpPr txBox="1"/>
          <p:nvPr>
            <p:ph idx="2" type="title"/>
          </p:nvPr>
        </p:nvSpPr>
        <p:spPr>
          <a:xfrm>
            <a:off x="3243150" y="792425"/>
            <a:ext cx="2657700" cy="79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49" name="Google Shape;149;p2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
  <p:cSld name="ONE_COLUMN_TEXT_1_1_1_1_1">
    <p:bg>
      <p:bgPr>
        <a:gradFill>
          <a:gsLst>
            <a:gs pos="0">
              <a:srgbClr val="8BE3FF"/>
            </a:gs>
            <a:gs pos="100000">
              <a:srgbClr val="ACFFD9"/>
            </a:gs>
          </a:gsLst>
          <a:lin ang="5400700" scaled="0"/>
        </a:gradFill>
      </p:bgPr>
    </p:bg>
    <p:spTree>
      <p:nvGrpSpPr>
        <p:cNvPr id="150" name="Shape 150"/>
        <p:cNvGrpSpPr/>
        <p:nvPr/>
      </p:nvGrpSpPr>
      <p:grpSpPr>
        <a:xfrm>
          <a:off x="0" y="0"/>
          <a:ext cx="0" cy="0"/>
          <a:chOff x="0" y="0"/>
          <a:chExt cx="0" cy="0"/>
        </a:xfrm>
      </p:grpSpPr>
      <p:cxnSp>
        <p:nvCxnSpPr>
          <p:cNvPr id="151" name="Google Shape;151;p24"/>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sm" w="sm" type="none"/>
          </a:ln>
        </p:spPr>
      </p:cxnSp>
      <p:sp>
        <p:nvSpPr>
          <p:cNvPr id="152" name="Google Shape;152;p24"/>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3" name="Google Shape;153;p24"/>
          <p:cNvSpPr txBox="1"/>
          <p:nvPr>
            <p:ph idx="1" type="body"/>
          </p:nvPr>
        </p:nvSpPr>
        <p:spPr>
          <a:xfrm>
            <a:off x="3465005" y="1971203"/>
            <a:ext cx="2214000" cy="7938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154" name="Google Shape;154;p24"/>
          <p:cNvSpPr txBox="1"/>
          <p:nvPr>
            <p:ph idx="2" type="title"/>
          </p:nvPr>
        </p:nvSpPr>
        <p:spPr>
          <a:xfrm>
            <a:off x="3464998" y="1473360"/>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55" name="Google Shape;155;p24"/>
          <p:cNvSpPr txBox="1"/>
          <p:nvPr>
            <p:ph idx="3" type="body"/>
          </p:nvPr>
        </p:nvSpPr>
        <p:spPr>
          <a:xfrm>
            <a:off x="835225" y="1971203"/>
            <a:ext cx="2214000" cy="7938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156" name="Google Shape;156;p24"/>
          <p:cNvSpPr txBox="1"/>
          <p:nvPr>
            <p:ph idx="4" type="title"/>
          </p:nvPr>
        </p:nvSpPr>
        <p:spPr>
          <a:xfrm>
            <a:off x="835213" y="1473360"/>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57" name="Google Shape;157;p24"/>
          <p:cNvSpPr txBox="1"/>
          <p:nvPr>
            <p:ph idx="5" type="body"/>
          </p:nvPr>
        </p:nvSpPr>
        <p:spPr>
          <a:xfrm>
            <a:off x="6094780" y="1971203"/>
            <a:ext cx="2214000" cy="7938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158" name="Google Shape;158;p24"/>
          <p:cNvSpPr txBox="1"/>
          <p:nvPr>
            <p:ph idx="6" type="title"/>
          </p:nvPr>
        </p:nvSpPr>
        <p:spPr>
          <a:xfrm>
            <a:off x="6094778" y="1473360"/>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59" name="Google Shape;159;p24"/>
          <p:cNvSpPr txBox="1"/>
          <p:nvPr>
            <p:ph idx="7" type="body"/>
          </p:nvPr>
        </p:nvSpPr>
        <p:spPr>
          <a:xfrm>
            <a:off x="3465005" y="3882828"/>
            <a:ext cx="2214000" cy="7938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160" name="Google Shape;160;p24"/>
          <p:cNvSpPr txBox="1"/>
          <p:nvPr>
            <p:ph idx="8" type="title"/>
          </p:nvPr>
        </p:nvSpPr>
        <p:spPr>
          <a:xfrm>
            <a:off x="3464998" y="3384985"/>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61" name="Google Shape;161;p24"/>
          <p:cNvSpPr txBox="1"/>
          <p:nvPr>
            <p:ph idx="9" type="body"/>
          </p:nvPr>
        </p:nvSpPr>
        <p:spPr>
          <a:xfrm>
            <a:off x="835225" y="3882828"/>
            <a:ext cx="2214000" cy="7938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162" name="Google Shape;162;p24"/>
          <p:cNvSpPr txBox="1"/>
          <p:nvPr>
            <p:ph idx="13" type="title"/>
          </p:nvPr>
        </p:nvSpPr>
        <p:spPr>
          <a:xfrm>
            <a:off x="835213" y="3384985"/>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63" name="Google Shape;163;p24"/>
          <p:cNvSpPr txBox="1"/>
          <p:nvPr>
            <p:ph idx="14" type="body"/>
          </p:nvPr>
        </p:nvSpPr>
        <p:spPr>
          <a:xfrm>
            <a:off x="6094780" y="3882828"/>
            <a:ext cx="2214000" cy="7938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164" name="Google Shape;164;p24"/>
          <p:cNvSpPr txBox="1"/>
          <p:nvPr>
            <p:ph idx="15" type="title"/>
          </p:nvPr>
        </p:nvSpPr>
        <p:spPr>
          <a:xfrm>
            <a:off x="6094778" y="3384985"/>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65" name="Google Shape;165;p2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mp; Credits">
  <p:cSld name="SECTION_HEADER_1_1_1">
    <p:bg>
      <p:bgPr>
        <a:solidFill>
          <a:schemeClr val="lt1"/>
        </a:solidFill>
      </p:bgPr>
    </p:bg>
    <p:spTree>
      <p:nvGrpSpPr>
        <p:cNvPr id="166" name="Shape 166"/>
        <p:cNvGrpSpPr/>
        <p:nvPr/>
      </p:nvGrpSpPr>
      <p:grpSpPr>
        <a:xfrm>
          <a:off x="0" y="0"/>
          <a:ext cx="0" cy="0"/>
          <a:chOff x="0" y="0"/>
          <a:chExt cx="0" cy="0"/>
        </a:xfrm>
      </p:grpSpPr>
      <p:sp>
        <p:nvSpPr>
          <p:cNvPr id="167" name="Google Shape;167;p25"/>
          <p:cNvSpPr txBox="1"/>
          <p:nvPr>
            <p:ph type="title"/>
          </p:nvPr>
        </p:nvSpPr>
        <p:spPr>
          <a:xfrm>
            <a:off x="671150" y="-101475"/>
            <a:ext cx="3967500" cy="1671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68" name="Google Shape;168;p25"/>
          <p:cNvSpPr txBox="1"/>
          <p:nvPr>
            <p:ph idx="1" type="subTitle"/>
          </p:nvPr>
        </p:nvSpPr>
        <p:spPr>
          <a:xfrm>
            <a:off x="671150" y="1450900"/>
            <a:ext cx="3742800" cy="155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F1C51"/>
              </a:buClr>
              <a:buSzPts val="1600"/>
              <a:buNone/>
              <a:defRPr sz="1600">
                <a:solidFill>
                  <a:srgbClr val="1F1C51"/>
                </a:solidFill>
              </a:defRPr>
            </a:lvl1pPr>
            <a:lvl2pPr lvl="1" algn="l">
              <a:lnSpc>
                <a:spcPct val="100000"/>
              </a:lnSpc>
              <a:spcBef>
                <a:spcPts val="0"/>
              </a:spcBef>
              <a:spcAft>
                <a:spcPts val="0"/>
              </a:spcAft>
              <a:buClr>
                <a:srgbClr val="1F1C51"/>
              </a:buClr>
              <a:buSzPts val="2800"/>
              <a:buNone/>
              <a:defRPr sz="2800">
                <a:solidFill>
                  <a:srgbClr val="1F1C51"/>
                </a:solidFill>
              </a:defRPr>
            </a:lvl2pPr>
            <a:lvl3pPr lvl="2" algn="l">
              <a:lnSpc>
                <a:spcPct val="100000"/>
              </a:lnSpc>
              <a:spcBef>
                <a:spcPts val="0"/>
              </a:spcBef>
              <a:spcAft>
                <a:spcPts val="0"/>
              </a:spcAft>
              <a:buClr>
                <a:srgbClr val="1F1C51"/>
              </a:buClr>
              <a:buSzPts val="2800"/>
              <a:buNone/>
              <a:defRPr sz="2800">
                <a:solidFill>
                  <a:srgbClr val="1F1C51"/>
                </a:solidFill>
              </a:defRPr>
            </a:lvl3pPr>
            <a:lvl4pPr lvl="3" algn="l">
              <a:lnSpc>
                <a:spcPct val="100000"/>
              </a:lnSpc>
              <a:spcBef>
                <a:spcPts val="0"/>
              </a:spcBef>
              <a:spcAft>
                <a:spcPts val="0"/>
              </a:spcAft>
              <a:buClr>
                <a:srgbClr val="1F1C51"/>
              </a:buClr>
              <a:buSzPts val="2800"/>
              <a:buNone/>
              <a:defRPr sz="2800">
                <a:solidFill>
                  <a:srgbClr val="1F1C51"/>
                </a:solidFill>
              </a:defRPr>
            </a:lvl4pPr>
            <a:lvl5pPr lvl="4" algn="l">
              <a:lnSpc>
                <a:spcPct val="100000"/>
              </a:lnSpc>
              <a:spcBef>
                <a:spcPts val="0"/>
              </a:spcBef>
              <a:spcAft>
                <a:spcPts val="0"/>
              </a:spcAft>
              <a:buClr>
                <a:srgbClr val="1F1C51"/>
              </a:buClr>
              <a:buSzPts val="2800"/>
              <a:buNone/>
              <a:defRPr sz="2800">
                <a:solidFill>
                  <a:srgbClr val="1F1C51"/>
                </a:solidFill>
              </a:defRPr>
            </a:lvl5pPr>
            <a:lvl6pPr lvl="5" algn="l">
              <a:lnSpc>
                <a:spcPct val="100000"/>
              </a:lnSpc>
              <a:spcBef>
                <a:spcPts val="0"/>
              </a:spcBef>
              <a:spcAft>
                <a:spcPts val="0"/>
              </a:spcAft>
              <a:buClr>
                <a:srgbClr val="1F1C51"/>
              </a:buClr>
              <a:buSzPts val="2800"/>
              <a:buNone/>
              <a:defRPr sz="2800">
                <a:solidFill>
                  <a:srgbClr val="1F1C51"/>
                </a:solidFill>
              </a:defRPr>
            </a:lvl6pPr>
            <a:lvl7pPr lvl="6" algn="l">
              <a:lnSpc>
                <a:spcPct val="100000"/>
              </a:lnSpc>
              <a:spcBef>
                <a:spcPts val="0"/>
              </a:spcBef>
              <a:spcAft>
                <a:spcPts val="0"/>
              </a:spcAft>
              <a:buClr>
                <a:srgbClr val="1F1C51"/>
              </a:buClr>
              <a:buSzPts val="2800"/>
              <a:buNone/>
              <a:defRPr sz="2800">
                <a:solidFill>
                  <a:srgbClr val="1F1C51"/>
                </a:solidFill>
              </a:defRPr>
            </a:lvl7pPr>
            <a:lvl8pPr lvl="7" algn="l">
              <a:lnSpc>
                <a:spcPct val="100000"/>
              </a:lnSpc>
              <a:spcBef>
                <a:spcPts val="0"/>
              </a:spcBef>
              <a:spcAft>
                <a:spcPts val="0"/>
              </a:spcAft>
              <a:buClr>
                <a:srgbClr val="1F1C51"/>
              </a:buClr>
              <a:buSzPts val="2800"/>
              <a:buNone/>
              <a:defRPr sz="2800">
                <a:solidFill>
                  <a:srgbClr val="1F1C51"/>
                </a:solidFill>
              </a:defRPr>
            </a:lvl8pPr>
            <a:lvl9pPr lvl="8" algn="l">
              <a:lnSpc>
                <a:spcPct val="100000"/>
              </a:lnSpc>
              <a:spcBef>
                <a:spcPts val="0"/>
              </a:spcBef>
              <a:spcAft>
                <a:spcPts val="0"/>
              </a:spcAft>
              <a:buClr>
                <a:srgbClr val="1F1C51"/>
              </a:buClr>
              <a:buSzPts val="2800"/>
              <a:buNone/>
              <a:defRPr sz="2800">
                <a:solidFill>
                  <a:srgbClr val="1F1C51"/>
                </a:solidFill>
              </a:defRPr>
            </a:lvl9pPr>
          </a:lstStyle>
          <a:p/>
        </p:txBody>
      </p:sp>
      <p:sp>
        <p:nvSpPr>
          <p:cNvPr id="169" name="Google Shape;169;p25"/>
          <p:cNvSpPr txBox="1"/>
          <p:nvPr/>
        </p:nvSpPr>
        <p:spPr>
          <a:xfrm>
            <a:off x="671150" y="3275775"/>
            <a:ext cx="3387600" cy="70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100"/>
              <a:buFont typeface="Arial"/>
              <a:buNone/>
            </a:pPr>
            <a:r>
              <a:rPr b="0" i="0" lang="en" sz="1100" u="none" cap="none" strike="noStrike">
                <a:solidFill>
                  <a:schemeClr val="lt2"/>
                </a:solidFill>
                <a:latin typeface="DM Sans"/>
                <a:ea typeface="DM Sans"/>
                <a:cs typeface="DM Sans"/>
                <a:sym typeface="DM Sans"/>
              </a:rPr>
              <a:t>CREDITS: This presentation template was created by </a:t>
            </a:r>
            <a:r>
              <a:rPr b="1" i="0" lang="en" sz="1100" u="none" cap="none" strike="noStrike">
                <a:solidFill>
                  <a:schemeClr val="hlink"/>
                </a:solidFill>
                <a:uFill>
                  <a:noFill/>
                </a:uFill>
                <a:latin typeface="DM Sans"/>
                <a:ea typeface="DM Sans"/>
                <a:cs typeface="DM Sans"/>
                <a:sym typeface="DM Sans"/>
                <a:hlinkClick r:id="rId2"/>
              </a:rPr>
              <a:t>Slidesgo</a:t>
            </a:r>
            <a:r>
              <a:rPr b="0" i="0" lang="en" sz="1100" u="none" cap="none" strike="noStrike">
                <a:solidFill>
                  <a:schemeClr val="lt2"/>
                </a:solidFill>
                <a:latin typeface="DM Sans"/>
                <a:ea typeface="DM Sans"/>
                <a:cs typeface="DM Sans"/>
                <a:sym typeface="DM Sans"/>
              </a:rPr>
              <a:t>, including icons by </a:t>
            </a:r>
            <a:r>
              <a:rPr b="1" i="0" lang="en" sz="1100" u="none" cap="none" strike="noStrike">
                <a:solidFill>
                  <a:schemeClr val="hlink"/>
                </a:solidFill>
                <a:uFill>
                  <a:noFill/>
                </a:uFill>
                <a:latin typeface="DM Sans"/>
                <a:ea typeface="DM Sans"/>
                <a:cs typeface="DM Sans"/>
                <a:sym typeface="DM Sans"/>
                <a:hlinkClick r:id="rId3"/>
              </a:rPr>
              <a:t>Flaticon</a:t>
            </a:r>
            <a:r>
              <a:rPr b="0" i="0" lang="en" sz="1100" u="none" cap="none" strike="noStrike">
                <a:solidFill>
                  <a:schemeClr val="lt2"/>
                </a:solidFill>
                <a:latin typeface="DM Sans"/>
                <a:ea typeface="DM Sans"/>
                <a:cs typeface="DM Sans"/>
                <a:sym typeface="DM Sans"/>
              </a:rPr>
              <a:t>, infographics &amp; images by </a:t>
            </a:r>
            <a:r>
              <a:rPr b="1" i="0" lang="en" sz="1100" u="none" cap="none" strike="noStrike">
                <a:solidFill>
                  <a:schemeClr val="hlink"/>
                </a:solidFill>
                <a:uFill>
                  <a:noFill/>
                </a:uFill>
                <a:latin typeface="DM Sans"/>
                <a:ea typeface="DM Sans"/>
                <a:cs typeface="DM Sans"/>
                <a:sym typeface="DM Sans"/>
                <a:hlinkClick r:id="rId4"/>
              </a:rPr>
              <a:t>Freepik</a:t>
            </a:r>
            <a:r>
              <a:rPr b="0" i="0" lang="en" sz="1100" u="none" cap="none" strike="noStrike">
                <a:solidFill>
                  <a:schemeClr val="lt2"/>
                </a:solidFill>
                <a:latin typeface="DM Sans"/>
                <a:ea typeface="DM Sans"/>
                <a:cs typeface="DM Sans"/>
                <a:sym typeface="DM Sans"/>
              </a:rPr>
              <a:t> and illustrations by </a:t>
            </a:r>
            <a:r>
              <a:rPr b="0" i="0" lang="en" sz="1100" u="none" cap="none" strike="noStrike">
                <a:solidFill>
                  <a:schemeClr val="hlink"/>
                </a:solidFill>
                <a:uFill>
                  <a:noFill/>
                </a:uFill>
                <a:latin typeface="DM Sans"/>
                <a:ea typeface="DM Sans"/>
                <a:cs typeface="DM Sans"/>
                <a:sym typeface="DM Sans"/>
                <a:hlinkClick r:id="rId5"/>
              </a:rPr>
              <a:t>Stories</a:t>
            </a:r>
            <a:endParaRPr b="0" i="0" sz="1100" u="none" cap="none" strike="noStrike">
              <a:solidFill>
                <a:schemeClr val="lt2"/>
              </a:solidFill>
              <a:latin typeface="DM Sans"/>
              <a:ea typeface="DM Sans"/>
              <a:cs typeface="DM Sans"/>
              <a:sym typeface="DM Sans"/>
            </a:endParaRPr>
          </a:p>
          <a:p>
            <a:pPr indent="0" lvl="0" marL="0" marR="0" rtl="0" algn="l">
              <a:lnSpc>
                <a:spcPct val="100000"/>
              </a:lnSpc>
              <a:spcBef>
                <a:spcPts val="300"/>
              </a:spcBef>
              <a:spcAft>
                <a:spcPts val="0"/>
              </a:spcAft>
              <a:buClr>
                <a:srgbClr val="000000"/>
              </a:buClr>
              <a:buSzPts val="1100"/>
              <a:buFont typeface="Arial"/>
              <a:buNone/>
            </a:pPr>
            <a:r>
              <a:t/>
            </a:r>
            <a:endParaRPr b="0" i="0" sz="1100" u="none" cap="none" strike="noStrike">
              <a:solidFill>
                <a:schemeClr val="lt2"/>
              </a:solidFill>
              <a:latin typeface="DM Sans"/>
              <a:ea typeface="DM Sans"/>
              <a:cs typeface="DM Sans"/>
              <a:sym typeface="DM Sans"/>
            </a:endParaRPr>
          </a:p>
          <a:p>
            <a:pPr indent="0" lvl="0" marL="0" marR="0" rtl="0" algn="l">
              <a:lnSpc>
                <a:spcPct val="100000"/>
              </a:lnSpc>
              <a:spcBef>
                <a:spcPts val="300"/>
              </a:spcBef>
              <a:spcAft>
                <a:spcPts val="0"/>
              </a:spcAft>
              <a:buClr>
                <a:srgbClr val="000000"/>
              </a:buClr>
              <a:buSzPts val="1100"/>
              <a:buFont typeface="Arial"/>
              <a:buNone/>
            </a:pPr>
            <a:r>
              <a:t/>
            </a:r>
            <a:endParaRPr b="1" i="0" sz="1100" u="none" cap="none" strike="noStrike">
              <a:solidFill>
                <a:schemeClr val="lt2"/>
              </a:solidFill>
              <a:latin typeface="DM Sans"/>
              <a:ea typeface="DM Sans"/>
              <a:cs typeface="DM Sans"/>
              <a:sym typeface="DM Sans"/>
            </a:endParaRPr>
          </a:p>
        </p:txBody>
      </p:sp>
      <p:sp>
        <p:nvSpPr>
          <p:cNvPr id="170" name="Google Shape;170;p2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TWO_COLUMNS_1">
    <p:bg>
      <p:bgPr>
        <a:gradFill>
          <a:gsLst>
            <a:gs pos="0">
              <a:srgbClr val="8BE3FF"/>
            </a:gs>
            <a:gs pos="100000">
              <a:srgbClr val="ACFFD9"/>
            </a:gs>
          </a:gsLst>
          <a:lin ang="5400700" scaled="0"/>
        </a:gradFill>
      </p:bgPr>
    </p:bg>
    <p:spTree>
      <p:nvGrpSpPr>
        <p:cNvPr id="171" name="Shape 171"/>
        <p:cNvGrpSpPr/>
        <p:nvPr/>
      </p:nvGrpSpPr>
      <p:grpSpPr>
        <a:xfrm>
          <a:off x="0" y="0"/>
          <a:ext cx="0" cy="0"/>
          <a:chOff x="0" y="0"/>
          <a:chExt cx="0" cy="0"/>
        </a:xfrm>
      </p:grpSpPr>
      <p:sp>
        <p:nvSpPr>
          <p:cNvPr id="172" name="Google Shape;172;p26"/>
          <p:cNvSpPr txBox="1"/>
          <p:nvPr>
            <p:ph idx="1" type="body"/>
          </p:nvPr>
        </p:nvSpPr>
        <p:spPr>
          <a:xfrm>
            <a:off x="722600" y="1335775"/>
            <a:ext cx="3614100" cy="3267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cxnSp>
        <p:nvCxnSpPr>
          <p:cNvPr id="173" name="Google Shape;173;p26"/>
          <p:cNvCxnSpPr/>
          <p:nvPr/>
        </p:nvCxnSpPr>
        <p:spPr>
          <a:xfrm>
            <a:off x="395000" y="760425"/>
            <a:ext cx="8988300" cy="0"/>
          </a:xfrm>
          <a:prstGeom prst="straightConnector1">
            <a:avLst/>
          </a:prstGeom>
          <a:noFill/>
          <a:ln cap="flat" cmpd="sng" w="19050">
            <a:solidFill>
              <a:schemeClr val="lt1"/>
            </a:solidFill>
            <a:prstDash val="solid"/>
            <a:round/>
            <a:headEnd len="med" w="med" type="oval"/>
            <a:tailEnd len="sm" w="sm" type="none"/>
          </a:ln>
        </p:spPr>
      </p:cxnSp>
      <p:sp>
        <p:nvSpPr>
          <p:cNvPr id="174" name="Google Shape;174;p26"/>
          <p:cNvSpPr txBox="1"/>
          <p:nvPr>
            <p:ph type="title"/>
          </p:nvPr>
        </p:nvSpPr>
        <p:spPr>
          <a:xfrm>
            <a:off x="779025" y="4905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75" name="Google Shape;175;p2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8BE3FF"/>
            </a:gs>
            <a:gs pos="100000">
              <a:srgbClr val="ACFFD9"/>
            </a:gs>
          </a:gsLst>
          <a:lin ang="5400012" scaled="0"/>
        </a:gradFill>
      </p:bgPr>
    </p:bg>
    <p:spTree>
      <p:nvGrpSpPr>
        <p:cNvPr id="33" name="Shape 33"/>
        <p:cNvGrpSpPr/>
        <p:nvPr/>
      </p:nvGrpSpPr>
      <p:grpSpPr>
        <a:xfrm>
          <a:off x="0" y="0"/>
          <a:ext cx="0" cy="0"/>
          <a:chOff x="0" y="0"/>
          <a:chExt cx="0" cy="0"/>
        </a:xfrm>
      </p:grpSpPr>
      <p:sp>
        <p:nvSpPr>
          <p:cNvPr id="34" name="Google Shape;34;p4"/>
          <p:cNvSpPr txBox="1"/>
          <p:nvPr>
            <p:ph type="title"/>
          </p:nvPr>
        </p:nvSpPr>
        <p:spPr>
          <a:xfrm>
            <a:off x="876325" y="1458975"/>
            <a:ext cx="4559100" cy="167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4"/>
          <p:cNvSpPr txBox="1"/>
          <p:nvPr>
            <p:ph idx="1" type="subTitle"/>
          </p:nvPr>
        </p:nvSpPr>
        <p:spPr>
          <a:xfrm>
            <a:off x="876325" y="3087550"/>
            <a:ext cx="29778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F1C51"/>
              </a:buClr>
              <a:buSzPts val="1800"/>
              <a:buNone/>
              <a:defRPr>
                <a:solidFill>
                  <a:srgbClr val="1F1C51"/>
                </a:solidFill>
              </a:defRPr>
            </a:lvl1pPr>
            <a:lvl2pPr lvl="1" algn="l">
              <a:lnSpc>
                <a:spcPct val="100000"/>
              </a:lnSpc>
              <a:spcBef>
                <a:spcPts val="0"/>
              </a:spcBef>
              <a:spcAft>
                <a:spcPts val="0"/>
              </a:spcAft>
              <a:buClr>
                <a:srgbClr val="1F1C51"/>
              </a:buClr>
              <a:buSzPts val="2800"/>
              <a:buNone/>
              <a:defRPr sz="2800">
                <a:solidFill>
                  <a:srgbClr val="1F1C51"/>
                </a:solidFill>
              </a:defRPr>
            </a:lvl2pPr>
            <a:lvl3pPr lvl="2" algn="l">
              <a:lnSpc>
                <a:spcPct val="100000"/>
              </a:lnSpc>
              <a:spcBef>
                <a:spcPts val="0"/>
              </a:spcBef>
              <a:spcAft>
                <a:spcPts val="0"/>
              </a:spcAft>
              <a:buClr>
                <a:srgbClr val="1F1C51"/>
              </a:buClr>
              <a:buSzPts val="2800"/>
              <a:buNone/>
              <a:defRPr sz="2800">
                <a:solidFill>
                  <a:srgbClr val="1F1C51"/>
                </a:solidFill>
              </a:defRPr>
            </a:lvl3pPr>
            <a:lvl4pPr lvl="3" algn="l">
              <a:lnSpc>
                <a:spcPct val="100000"/>
              </a:lnSpc>
              <a:spcBef>
                <a:spcPts val="0"/>
              </a:spcBef>
              <a:spcAft>
                <a:spcPts val="0"/>
              </a:spcAft>
              <a:buClr>
                <a:srgbClr val="1F1C51"/>
              </a:buClr>
              <a:buSzPts val="2800"/>
              <a:buNone/>
              <a:defRPr sz="2800">
                <a:solidFill>
                  <a:srgbClr val="1F1C51"/>
                </a:solidFill>
              </a:defRPr>
            </a:lvl4pPr>
            <a:lvl5pPr lvl="4" algn="l">
              <a:lnSpc>
                <a:spcPct val="100000"/>
              </a:lnSpc>
              <a:spcBef>
                <a:spcPts val="0"/>
              </a:spcBef>
              <a:spcAft>
                <a:spcPts val="0"/>
              </a:spcAft>
              <a:buClr>
                <a:srgbClr val="1F1C51"/>
              </a:buClr>
              <a:buSzPts val="2800"/>
              <a:buNone/>
              <a:defRPr sz="2800">
                <a:solidFill>
                  <a:srgbClr val="1F1C51"/>
                </a:solidFill>
              </a:defRPr>
            </a:lvl5pPr>
            <a:lvl6pPr lvl="5" algn="l">
              <a:lnSpc>
                <a:spcPct val="100000"/>
              </a:lnSpc>
              <a:spcBef>
                <a:spcPts val="0"/>
              </a:spcBef>
              <a:spcAft>
                <a:spcPts val="0"/>
              </a:spcAft>
              <a:buClr>
                <a:srgbClr val="1F1C51"/>
              </a:buClr>
              <a:buSzPts val="2800"/>
              <a:buNone/>
              <a:defRPr sz="2800">
                <a:solidFill>
                  <a:srgbClr val="1F1C51"/>
                </a:solidFill>
              </a:defRPr>
            </a:lvl6pPr>
            <a:lvl7pPr lvl="6" algn="l">
              <a:lnSpc>
                <a:spcPct val="100000"/>
              </a:lnSpc>
              <a:spcBef>
                <a:spcPts val="0"/>
              </a:spcBef>
              <a:spcAft>
                <a:spcPts val="0"/>
              </a:spcAft>
              <a:buClr>
                <a:srgbClr val="1F1C51"/>
              </a:buClr>
              <a:buSzPts val="2800"/>
              <a:buNone/>
              <a:defRPr sz="2800">
                <a:solidFill>
                  <a:srgbClr val="1F1C51"/>
                </a:solidFill>
              </a:defRPr>
            </a:lvl7pPr>
            <a:lvl8pPr lvl="7" algn="l">
              <a:lnSpc>
                <a:spcPct val="100000"/>
              </a:lnSpc>
              <a:spcBef>
                <a:spcPts val="0"/>
              </a:spcBef>
              <a:spcAft>
                <a:spcPts val="0"/>
              </a:spcAft>
              <a:buClr>
                <a:srgbClr val="1F1C51"/>
              </a:buClr>
              <a:buSzPts val="2800"/>
              <a:buNone/>
              <a:defRPr sz="2800">
                <a:solidFill>
                  <a:srgbClr val="1F1C51"/>
                </a:solidFill>
              </a:defRPr>
            </a:lvl8pPr>
            <a:lvl9pPr lvl="8" algn="l">
              <a:lnSpc>
                <a:spcPct val="100000"/>
              </a:lnSpc>
              <a:spcBef>
                <a:spcPts val="0"/>
              </a:spcBef>
              <a:spcAft>
                <a:spcPts val="0"/>
              </a:spcAft>
              <a:buClr>
                <a:srgbClr val="1F1C51"/>
              </a:buClr>
              <a:buSzPts val="2800"/>
              <a:buNone/>
              <a:defRPr sz="2800">
                <a:solidFill>
                  <a:srgbClr val="1F1C51"/>
                </a:solidFill>
              </a:defRPr>
            </a:lvl9pPr>
          </a:lstStyle>
          <a:p/>
        </p:txBody>
      </p:sp>
      <p:sp>
        <p:nvSpPr>
          <p:cNvPr id="36" name="Google Shape;36;p4"/>
          <p:cNvSpPr txBox="1"/>
          <p:nvPr>
            <p:ph idx="2" type="title"/>
          </p:nvPr>
        </p:nvSpPr>
        <p:spPr>
          <a:xfrm>
            <a:off x="876325" y="792425"/>
            <a:ext cx="2657700" cy="79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ONE_COLUMN_TEXT_1">
    <p:spTree>
      <p:nvGrpSpPr>
        <p:cNvPr id="38" name="Shape 38"/>
        <p:cNvGrpSpPr/>
        <p:nvPr/>
      </p:nvGrpSpPr>
      <p:grpSpPr>
        <a:xfrm>
          <a:off x="0" y="0"/>
          <a:ext cx="0" cy="0"/>
          <a:chOff x="0" y="0"/>
          <a:chExt cx="0" cy="0"/>
        </a:xfrm>
      </p:grpSpPr>
      <p:cxnSp>
        <p:nvCxnSpPr>
          <p:cNvPr id="39" name="Google Shape;39;p5"/>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40" name="Google Shape;40;p5"/>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1" name="Google Shape;41;p5"/>
          <p:cNvSpPr txBox="1"/>
          <p:nvPr>
            <p:ph idx="1" type="body"/>
          </p:nvPr>
        </p:nvSpPr>
        <p:spPr>
          <a:xfrm>
            <a:off x="5267775" y="2040625"/>
            <a:ext cx="2785200" cy="17895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600"/>
              </a:spcBef>
              <a:spcAft>
                <a:spcPts val="0"/>
              </a:spcAft>
              <a:buSzPts val="1800"/>
              <a:buChar char="○"/>
              <a:defRPr sz="1800"/>
            </a:lvl2pPr>
            <a:lvl3pPr indent="-342900" lvl="2" marL="1371600" algn="l">
              <a:lnSpc>
                <a:spcPct val="100000"/>
              </a:lnSpc>
              <a:spcBef>
                <a:spcPts val="1600"/>
              </a:spcBef>
              <a:spcAft>
                <a:spcPts val="0"/>
              </a:spcAft>
              <a:buSzPts val="1800"/>
              <a:buChar char="■"/>
              <a:defRPr sz="1800"/>
            </a:lvl3pPr>
            <a:lvl4pPr indent="-342900" lvl="3" marL="1828800" algn="l">
              <a:lnSpc>
                <a:spcPct val="100000"/>
              </a:lnSpc>
              <a:spcBef>
                <a:spcPts val="1600"/>
              </a:spcBef>
              <a:spcAft>
                <a:spcPts val="0"/>
              </a:spcAft>
              <a:buSzPts val="1800"/>
              <a:buChar char="●"/>
              <a:defRPr sz="1800"/>
            </a:lvl4pPr>
            <a:lvl5pPr indent="-342900" lvl="4" marL="2286000" algn="l">
              <a:lnSpc>
                <a:spcPct val="100000"/>
              </a:lnSpc>
              <a:spcBef>
                <a:spcPts val="1600"/>
              </a:spcBef>
              <a:spcAft>
                <a:spcPts val="0"/>
              </a:spcAft>
              <a:buSzPts val="1800"/>
              <a:buChar char="○"/>
              <a:defRPr sz="1800"/>
            </a:lvl5pPr>
            <a:lvl6pPr indent="-342900" lvl="5" marL="2743200" algn="l">
              <a:lnSpc>
                <a:spcPct val="100000"/>
              </a:lnSpc>
              <a:spcBef>
                <a:spcPts val="1600"/>
              </a:spcBef>
              <a:spcAft>
                <a:spcPts val="0"/>
              </a:spcAft>
              <a:buSzPts val="1800"/>
              <a:buChar char="■"/>
              <a:defRPr sz="1800"/>
            </a:lvl6pPr>
            <a:lvl7pPr indent="-342900" lvl="6" marL="3200400" algn="l">
              <a:lnSpc>
                <a:spcPct val="100000"/>
              </a:lnSpc>
              <a:spcBef>
                <a:spcPts val="1600"/>
              </a:spcBef>
              <a:spcAft>
                <a:spcPts val="0"/>
              </a:spcAft>
              <a:buSzPts val="1800"/>
              <a:buChar char="●"/>
              <a:defRPr sz="1800"/>
            </a:lvl7pPr>
            <a:lvl8pPr indent="-342900" lvl="7" marL="3657600" algn="l">
              <a:lnSpc>
                <a:spcPct val="100000"/>
              </a:lnSpc>
              <a:spcBef>
                <a:spcPts val="1600"/>
              </a:spcBef>
              <a:spcAft>
                <a:spcPts val="0"/>
              </a:spcAft>
              <a:buSzPts val="1800"/>
              <a:buChar char="○"/>
              <a:defRPr sz="1800"/>
            </a:lvl8pPr>
            <a:lvl9pPr indent="-342900" lvl="8" marL="4114800" algn="l">
              <a:lnSpc>
                <a:spcPct val="100000"/>
              </a:lnSpc>
              <a:spcBef>
                <a:spcPts val="1600"/>
              </a:spcBef>
              <a:spcAft>
                <a:spcPts val="1600"/>
              </a:spcAft>
              <a:buSzPts val="1800"/>
              <a:buChar char="■"/>
              <a:defRPr sz="1800"/>
            </a:lvl9pPr>
          </a:lstStyle>
          <a:p/>
        </p:txBody>
      </p:sp>
      <p:sp>
        <p:nvSpPr>
          <p:cNvPr id="42" name="Google Shape;42;p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cxnSp>
        <p:nvCxnSpPr>
          <p:cNvPr id="44" name="Google Shape;44;p6"/>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45" name="Google Shape;45;p6"/>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6" name="Google Shape;46;p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_HEADER_1">
    <p:bg>
      <p:bgPr>
        <a:gradFill>
          <a:gsLst>
            <a:gs pos="0">
              <a:srgbClr val="8BE3FF"/>
            </a:gs>
            <a:gs pos="100000">
              <a:srgbClr val="ACFFD9"/>
            </a:gs>
          </a:gsLst>
          <a:lin ang="5400012" scaled="0"/>
        </a:gradFill>
      </p:bgPr>
    </p:bg>
    <p:spTree>
      <p:nvGrpSpPr>
        <p:cNvPr id="47" name="Shape 47"/>
        <p:cNvGrpSpPr/>
        <p:nvPr/>
      </p:nvGrpSpPr>
      <p:grpSpPr>
        <a:xfrm>
          <a:off x="0" y="0"/>
          <a:ext cx="0" cy="0"/>
          <a:chOff x="0" y="0"/>
          <a:chExt cx="0" cy="0"/>
        </a:xfrm>
      </p:grpSpPr>
      <p:sp>
        <p:nvSpPr>
          <p:cNvPr id="48" name="Google Shape;48;p7"/>
          <p:cNvSpPr txBox="1"/>
          <p:nvPr>
            <p:ph type="title"/>
          </p:nvPr>
        </p:nvSpPr>
        <p:spPr>
          <a:xfrm>
            <a:off x="4288151" y="1458975"/>
            <a:ext cx="3967500" cy="1671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4800"/>
            </a:lvl1pPr>
            <a:lvl2pPr lvl="1" algn="r">
              <a:lnSpc>
                <a:spcPct val="100000"/>
              </a:lnSpc>
              <a:spcBef>
                <a:spcPts val="0"/>
              </a:spcBef>
              <a:spcAft>
                <a:spcPts val="0"/>
              </a:spcAft>
              <a:buSzPts val="4800"/>
              <a:buNone/>
              <a:defRPr sz="4800"/>
            </a:lvl2pPr>
            <a:lvl3pPr lvl="2" algn="r">
              <a:lnSpc>
                <a:spcPct val="100000"/>
              </a:lnSpc>
              <a:spcBef>
                <a:spcPts val="0"/>
              </a:spcBef>
              <a:spcAft>
                <a:spcPts val="0"/>
              </a:spcAft>
              <a:buSzPts val="4800"/>
              <a:buNone/>
              <a:defRPr sz="4800"/>
            </a:lvl3pPr>
            <a:lvl4pPr lvl="3" algn="r">
              <a:lnSpc>
                <a:spcPct val="100000"/>
              </a:lnSpc>
              <a:spcBef>
                <a:spcPts val="0"/>
              </a:spcBef>
              <a:spcAft>
                <a:spcPts val="0"/>
              </a:spcAft>
              <a:buSzPts val="4800"/>
              <a:buNone/>
              <a:defRPr sz="4800"/>
            </a:lvl4pPr>
            <a:lvl5pPr lvl="4" algn="r">
              <a:lnSpc>
                <a:spcPct val="100000"/>
              </a:lnSpc>
              <a:spcBef>
                <a:spcPts val="0"/>
              </a:spcBef>
              <a:spcAft>
                <a:spcPts val="0"/>
              </a:spcAft>
              <a:buSzPts val="4800"/>
              <a:buNone/>
              <a:defRPr sz="4800"/>
            </a:lvl5pPr>
            <a:lvl6pPr lvl="5" algn="r">
              <a:lnSpc>
                <a:spcPct val="100000"/>
              </a:lnSpc>
              <a:spcBef>
                <a:spcPts val="0"/>
              </a:spcBef>
              <a:spcAft>
                <a:spcPts val="0"/>
              </a:spcAft>
              <a:buSzPts val="4800"/>
              <a:buNone/>
              <a:defRPr sz="4800"/>
            </a:lvl6pPr>
            <a:lvl7pPr lvl="6" algn="r">
              <a:lnSpc>
                <a:spcPct val="100000"/>
              </a:lnSpc>
              <a:spcBef>
                <a:spcPts val="0"/>
              </a:spcBef>
              <a:spcAft>
                <a:spcPts val="0"/>
              </a:spcAft>
              <a:buSzPts val="4800"/>
              <a:buNone/>
              <a:defRPr sz="4800"/>
            </a:lvl7pPr>
            <a:lvl8pPr lvl="7" algn="r">
              <a:lnSpc>
                <a:spcPct val="100000"/>
              </a:lnSpc>
              <a:spcBef>
                <a:spcPts val="0"/>
              </a:spcBef>
              <a:spcAft>
                <a:spcPts val="0"/>
              </a:spcAft>
              <a:buSzPts val="4800"/>
              <a:buNone/>
              <a:defRPr sz="4800"/>
            </a:lvl8pPr>
            <a:lvl9pPr lvl="8" algn="r">
              <a:lnSpc>
                <a:spcPct val="100000"/>
              </a:lnSpc>
              <a:spcBef>
                <a:spcPts val="0"/>
              </a:spcBef>
              <a:spcAft>
                <a:spcPts val="0"/>
              </a:spcAft>
              <a:buSzPts val="4800"/>
              <a:buNone/>
              <a:defRPr sz="4800"/>
            </a:lvl9pPr>
          </a:lstStyle>
          <a:p/>
        </p:txBody>
      </p:sp>
      <p:sp>
        <p:nvSpPr>
          <p:cNvPr id="49" name="Google Shape;49;p7"/>
          <p:cNvSpPr txBox="1"/>
          <p:nvPr>
            <p:ph idx="1" type="subTitle"/>
          </p:nvPr>
        </p:nvSpPr>
        <p:spPr>
          <a:xfrm>
            <a:off x="5277851" y="3087550"/>
            <a:ext cx="2977800" cy="792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1F1C51"/>
              </a:buClr>
              <a:buSzPts val="1800"/>
              <a:buNone/>
              <a:defRPr>
                <a:solidFill>
                  <a:srgbClr val="1F1C51"/>
                </a:solidFill>
              </a:defRPr>
            </a:lvl1pPr>
            <a:lvl2pPr lvl="1" algn="r">
              <a:lnSpc>
                <a:spcPct val="100000"/>
              </a:lnSpc>
              <a:spcBef>
                <a:spcPts val="0"/>
              </a:spcBef>
              <a:spcAft>
                <a:spcPts val="0"/>
              </a:spcAft>
              <a:buClr>
                <a:srgbClr val="1F1C51"/>
              </a:buClr>
              <a:buSzPts val="2800"/>
              <a:buNone/>
              <a:defRPr sz="2800">
                <a:solidFill>
                  <a:srgbClr val="1F1C51"/>
                </a:solidFill>
              </a:defRPr>
            </a:lvl2pPr>
            <a:lvl3pPr lvl="2" algn="r">
              <a:lnSpc>
                <a:spcPct val="100000"/>
              </a:lnSpc>
              <a:spcBef>
                <a:spcPts val="0"/>
              </a:spcBef>
              <a:spcAft>
                <a:spcPts val="0"/>
              </a:spcAft>
              <a:buClr>
                <a:srgbClr val="1F1C51"/>
              </a:buClr>
              <a:buSzPts val="2800"/>
              <a:buNone/>
              <a:defRPr sz="2800">
                <a:solidFill>
                  <a:srgbClr val="1F1C51"/>
                </a:solidFill>
              </a:defRPr>
            </a:lvl3pPr>
            <a:lvl4pPr lvl="3" algn="r">
              <a:lnSpc>
                <a:spcPct val="100000"/>
              </a:lnSpc>
              <a:spcBef>
                <a:spcPts val="0"/>
              </a:spcBef>
              <a:spcAft>
                <a:spcPts val="0"/>
              </a:spcAft>
              <a:buClr>
                <a:srgbClr val="1F1C51"/>
              </a:buClr>
              <a:buSzPts val="2800"/>
              <a:buNone/>
              <a:defRPr sz="2800">
                <a:solidFill>
                  <a:srgbClr val="1F1C51"/>
                </a:solidFill>
              </a:defRPr>
            </a:lvl4pPr>
            <a:lvl5pPr lvl="4" algn="r">
              <a:lnSpc>
                <a:spcPct val="100000"/>
              </a:lnSpc>
              <a:spcBef>
                <a:spcPts val="0"/>
              </a:spcBef>
              <a:spcAft>
                <a:spcPts val="0"/>
              </a:spcAft>
              <a:buClr>
                <a:srgbClr val="1F1C51"/>
              </a:buClr>
              <a:buSzPts val="2800"/>
              <a:buNone/>
              <a:defRPr sz="2800">
                <a:solidFill>
                  <a:srgbClr val="1F1C51"/>
                </a:solidFill>
              </a:defRPr>
            </a:lvl5pPr>
            <a:lvl6pPr lvl="5" algn="r">
              <a:lnSpc>
                <a:spcPct val="100000"/>
              </a:lnSpc>
              <a:spcBef>
                <a:spcPts val="0"/>
              </a:spcBef>
              <a:spcAft>
                <a:spcPts val="0"/>
              </a:spcAft>
              <a:buClr>
                <a:srgbClr val="1F1C51"/>
              </a:buClr>
              <a:buSzPts val="2800"/>
              <a:buNone/>
              <a:defRPr sz="2800">
                <a:solidFill>
                  <a:srgbClr val="1F1C51"/>
                </a:solidFill>
              </a:defRPr>
            </a:lvl6pPr>
            <a:lvl7pPr lvl="6" algn="r">
              <a:lnSpc>
                <a:spcPct val="100000"/>
              </a:lnSpc>
              <a:spcBef>
                <a:spcPts val="0"/>
              </a:spcBef>
              <a:spcAft>
                <a:spcPts val="0"/>
              </a:spcAft>
              <a:buClr>
                <a:srgbClr val="1F1C51"/>
              </a:buClr>
              <a:buSzPts val="2800"/>
              <a:buNone/>
              <a:defRPr sz="2800">
                <a:solidFill>
                  <a:srgbClr val="1F1C51"/>
                </a:solidFill>
              </a:defRPr>
            </a:lvl7pPr>
            <a:lvl8pPr lvl="7" algn="r">
              <a:lnSpc>
                <a:spcPct val="100000"/>
              </a:lnSpc>
              <a:spcBef>
                <a:spcPts val="0"/>
              </a:spcBef>
              <a:spcAft>
                <a:spcPts val="0"/>
              </a:spcAft>
              <a:buClr>
                <a:srgbClr val="1F1C51"/>
              </a:buClr>
              <a:buSzPts val="2800"/>
              <a:buNone/>
              <a:defRPr sz="2800">
                <a:solidFill>
                  <a:srgbClr val="1F1C51"/>
                </a:solidFill>
              </a:defRPr>
            </a:lvl8pPr>
            <a:lvl9pPr lvl="8" algn="r">
              <a:lnSpc>
                <a:spcPct val="100000"/>
              </a:lnSpc>
              <a:spcBef>
                <a:spcPts val="0"/>
              </a:spcBef>
              <a:spcAft>
                <a:spcPts val="0"/>
              </a:spcAft>
              <a:buClr>
                <a:srgbClr val="1F1C51"/>
              </a:buClr>
              <a:buSzPts val="2800"/>
              <a:buNone/>
              <a:defRPr sz="2800">
                <a:solidFill>
                  <a:srgbClr val="1F1C51"/>
                </a:solidFill>
              </a:defRPr>
            </a:lvl9pPr>
          </a:lstStyle>
          <a:p/>
        </p:txBody>
      </p:sp>
      <p:sp>
        <p:nvSpPr>
          <p:cNvPr id="50" name="Google Shape;50;p7"/>
          <p:cNvSpPr txBox="1"/>
          <p:nvPr>
            <p:ph idx="2" type="title"/>
          </p:nvPr>
        </p:nvSpPr>
        <p:spPr>
          <a:xfrm>
            <a:off x="5597951" y="792425"/>
            <a:ext cx="2657700" cy="792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4800"/>
              <a:buNone/>
              <a:defRPr sz="4800"/>
            </a:lvl1pPr>
            <a:lvl2pPr lvl="1" algn="r">
              <a:lnSpc>
                <a:spcPct val="100000"/>
              </a:lnSpc>
              <a:spcBef>
                <a:spcPts val="0"/>
              </a:spcBef>
              <a:spcAft>
                <a:spcPts val="0"/>
              </a:spcAft>
              <a:buSzPts val="4800"/>
              <a:buNone/>
              <a:defRPr sz="4800"/>
            </a:lvl2pPr>
            <a:lvl3pPr lvl="2" algn="r">
              <a:lnSpc>
                <a:spcPct val="100000"/>
              </a:lnSpc>
              <a:spcBef>
                <a:spcPts val="0"/>
              </a:spcBef>
              <a:spcAft>
                <a:spcPts val="0"/>
              </a:spcAft>
              <a:buSzPts val="4800"/>
              <a:buNone/>
              <a:defRPr sz="4800"/>
            </a:lvl3pPr>
            <a:lvl4pPr lvl="3" algn="r">
              <a:lnSpc>
                <a:spcPct val="100000"/>
              </a:lnSpc>
              <a:spcBef>
                <a:spcPts val="0"/>
              </a:spcBef>
              <a:spcAft>
                <a:spcPts val="0"/>
              </a:spcAft>
              <a:buSzPts val="4800"/>
              <a:buNone/>
              <a:defRPr sz="4800"/>
            </a:lvl4pPr>
            <a:lvl5pPr lvl="4" algn="r">
              <a:lnSpc>
                <a:spcPct val="100000"/>
              </a:lnSpc>
              <a:spcBef>
                <a:spcPts val="0"/>
              </a:spcBef>
              <a:spcAft>
                <a:spcPts val="0"/>
              </a:spcAft>
              <a:buSzPts val="4800"/>
              <a:buNone/>
              <a:defRPr sz="4800"/>
            </a:lvl5pPr>
            <a:lvl6pPr lvl="5" algn="r">
              <a:lnSpc>
                <a:spcPct val="100000"/>
              </a:lnSpc>
              <a:spcBef>
                <a:spcPts val="0"/>
              </a:spcBef>
              <a:spcAft>
                <a:spcPts val="0"/>
              </a:spcAft>
              <a:buSzPts val="4800"/>
              <a:buNone/>
              <a:defRPr sz="4800"/>
            </a:lvl6pPr>
            <a:lvl7pPr lvl="6" algn="r">
              <a:lnSpc>
                <a:spcPct val="100000"/>
              </a:lnSpc>
              <a:spcBef>
                <a:spcPts val="0"/>
              </a:spcBef>
              <a:spcAft>
                <a:spcPts val="0"/>
              </a:spcAft>
              <a:buSzPts val="4800"/>
              <a:buNone/>
              <a:defRPr sz="4800"/>
            </a:lvl7pPr>
            <a:lvl8pPr lvl="7" algn="r">
              <a:lnSpc>
                <a:spcPct val="100000"/>
              </a:lnSpc>
              <a:spcBef>
                <a:spcPts val="0"/>
              </a:spcBef>
              <a:spcAft>
                <a:spcPts val="0"/>
              </a:spcAft>
              <a:buSzPts val="4800"/>
              <a:buNone/>
              <a:defRPr sz="4800"/>
            </a:lvl8pPr>
            <a:lvl9pPr lvl="8" algn="r">
              <a:lnSpc>
                <a:spcPct val="100000"/>
              </a:lnSpc>
              <a:spcBef>
                <a:spcPts val="0"/>
              </a:spcBef>
              <a:spcAft>
                <a:spcPts val="0"/>
              </a:spcAft>
              <a:buSzPts val="4800"/>
              <a:buNone/>
              <a:defRPr sz="4800"/>
            </a:lvl9pPr>
          </a:lstStyle>
          <a:p/>
        </p:txBody>
      </p:sp>
      <p:sp>
        <p:nvSpPr>
          <p:cNvPr id="51" name="Google Shape;51;p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2" name="Shape 52"/>
        <p:cNvGrpSpPr/>
        <p:nvPr/>
      </p:nvGrpSpPr>
      <p:grpSpPr>
        <a:xfrm>
          <a:off x="0" y="0"/>
          <a:ext cx="0" cy="0"/>
          <a:chOff x="0" y="0"/>
          <a:chExt cx="0" cy="0"/>
        </a:xfrm>
      </p:grpSpPr>
      <p:cxnSp>
        <p:nvCxnSpPr>
          <p:cNvPr id="53" name="Google Shape;53;p8"/>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54" name="Google Shape;54;p8"/>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5" name="Google Shape;55;p8"/>
          <p:cNvSpPr txBox="1"/>
          <p:nvPr>
            <p:ph idx="1" type="body"/>
          </p:nvPr>
        </p:nvSpPr>
        <p:spPr>
          <a:xfrm>
            <a:off x="626625" y="1404600"/>
            <a:ext cx="2785200" cy="3179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600"/>
              </a:spcBef>
              <a:spcAft>
                <a:spcPts val="0"/>
              </a:spcAft>
              <a:buSzPts val="1800"/>
              <a:buChar char="○"/>
              <a:defRPr sz="1800"/>
            </a:lvl2pPr>
            <a:lvl3pPr indent="-342900" lvl="2" marL="1371600" algn="l">
              <a:lnSpc>
                <a:spcPct val="100000"/>
              </a:lnSpc>
              <a:spcBef>
                <a:spcPts val="1600"/>
              </a:spcBef>
              <a:spcAft>
                <a:spcPts val="0"/>
              </a:spcAft>
              <a:buSzPts val="1800"/>
              <a:buChar char="■"/>
              <a:defRPr sz="1800"/>
            </a:lvl3pPr>
            <a:lvl4pPr indent="-342900" lvl="3" marL="1828800" algn="l">
              <a:lnSpc>
                <a:spcPct val="100000"/>
              </a:lnSpc>
              <a:spcBef>
                <a:spcPts val="1600"/>
              </a:spcBef>
              <a:spcAft>
                <a:spcPts val="0"/>
              </a:spcAft>
              <a:buSzPts val="1800"/>
              <a:buChar char="●"/>
              <a:defRPr sz="1800"/>
            </a:lvl4pPr>
            <a:lvl5pPr indent="-342900" lvl="4" marL="2286000" algn="l">
              <a:lnSpc>
                <a:spcPct val="100000"/>
              </a:lnSpc>
              <a:spcBef>
                <a:spcPts val="1600"/>
              </a:spcBef>
              <a:spcAft>
                <a:spcPts val="0"/>
              </a:spcAft>
              <a:buSzPts val="1800"/>
              <a:buChar char="○"/>
              <a:defRPr sz="1800"/>
            </a:lvl5pPr>
            <a:lvl6pPr indent="-342900" lvl="5" marL="2743200" algn="l">
              <a:lnSpc>
                <a:spcPct val="100000"/>
              </a:lnSpc>
              <a:spcBef>
                <a:spcPts val="1600"/>
              </a:spcBef>
              <a:spcAft>
                <a:spcPts val="0"/>
              </a:spcAft>
              <a:buSzPts val="1800"/>
              <a:buChar char="■"/>
              <a:defRPr sz="1800"/>
            </a:lvl6pPr>
            <a:lvl7pPr indent="-342900" lvl="6" marL="3200400" algn="l">
              <a:lnSpc>
                <a:spcPct val="100000"/>
              </a:lnSpc>
              <a:spcBef>
                <a:spcPts val="1600"/>
              </a:spcBef>
              <a:spcAft>
                <a:spcPts val="0"/>
              </a:spcAft>
              <a:buSzPts val="1800"/>
              <a:buChar char="●"/>
              <a:defRPr sz="1800"/>
            </a:lvl7pPr>
            <a:lvl8pPr indent="-342900" lvl="7" marL="3657600" algn="l">
              <a:lnSpc>
                <a:spcPct val="100000"/>
              </a:lnSpc>
              <a:spcBef>
                <a:spcPts val="1600"/>
              </a:spcBef>
              <a:spcAft>
                <a:spcPts val="0"/>
              </a:spcAft>
              <a:buSzPts val="1800"/>
              <a:buChar char="○"/>
              <a:defRPr sz="1800"/>
            </a:lvl8pPr>
            <a:lvl9pPr indent="-342900" lvl="8" marL="4114800" algn="l">
              <a:lnSpc>
                <a:spcPct val="100000"/>
              </a:lnSpc>
              <a:spcBef>
                <a:spcPts val="1600"/>
              </a:spcBef>
              <a:spcAft>
                <a:spcPts val="1600"/>
              </a:spcAft>
              <a:buSzPts val="1800"/>
              <a:buChar char="■"/>
              <a:defRPr sz="1800"/>
            </a:lvl9pPr>
          </a:lstStyle>
          <a:p/>
        </p:txBody>
      </p:sp>
      <p:sp>
        <p:nvSpPr>
          <p:cNvPr id="56" name="Google Shape;56;p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TITLE_ONLY_1">
    <p:bg>
      <p:bgPr>
        <a:gradFill>
          <a:gsLst>
            <a:gs pos="0">
              <a:srgbClr val="8BE3FF"/>
            </a:gs>
            <a:gs pos="100000">
              <a:srgbClr val="ACFFD9"/>
            </a:gs>
          </a:gsLst>
          <a:lin ang="5400700" scaled="0"/>
        </a:gradFill>
      </p:bgPr>
    </p:bg>
    <p:spTree>
      <p:nvGrpSpPr>
        <p:cNvPr id="57" name="Shape 57"/>
        <p:cNvGrpSpPr/>
        <p:nvPr/>
      </p:nvGrpSpPr>
      <p:grpSpPr>
        <a:xfrm>
          <a:off x="0" y="0"/>
          <a:ext cx="0" cy="0"/>
          <a:chOff x="0" y="0"/>
          <a:chExt cx="0" cy="0"/>
        </a:xfrm>
      </p:grpSpPr>
      <p:cxnSp>
        <p:nvCxnSpPr>
          <p:cNvPr id="58" name="Google Shape;58;p9"/>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sm" w="sm" type="none"/>
          </a:ln>
        </p:spPr>
      </p:cxnSp>
      <p:sp>
        <p:nvSpPr>
          <p:cNvPr id="59" name="Google Shape;59;p9"/>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0" name="Google Shape;60;p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ONE_COLUMN_TEXT_1_1_1_1_2">
    <p:bg>
      <p:bgPr>
        <a:solidFill>
          <a:srgbClr val="FFFFFF"/>
        </a:solidFill>
      </p:bgPr>
    </p:bg>
    <p:spTree>
      <p:nvGrpSpPr>
        <p:cNvPr id="61" name="Shape 61"/>
        <p:cNvGrpSpPr/>
        <p:nvPr/>
      </p:nvGrpSpPr>
      <p:grpSpPr>
        <a:xfrm>
          <a:off x="0" y="0"/>
          <a:ext cx="0" cy="0"/>
          <a:chOff x="0" y="0"/>
          <a:chExt cx="0" cy="0"/>
        </a:xfrm>
      </p:grpSpPr>
      <p:cxnSp>
        <p:nvCxnSpPr>
          <p:cNvPr id="62" name="Google Shape;62;p10"/>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63" name="Google Shape;63;p10"/>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4" name="Google Shape;64;p10"/>
          <p:cNvSpPr txBox="1"/>
          <p:nvPr>
            <p:ph idx="1" type="body"/>
          </p:nvPr>
        </p:nvSpPr>
        <p:spPr>
          <a:xfrm>
            <a:off x="3464998" y="3508236"/>
            <a:ext cx="2214000" cy="11499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65" name="Google Shape;65;p10"/>
          <p:cNvSpPr txBox="1"/>
          <p:nvPr>
            <p:ph idx="2" type="title"/>
          </p:nvPr>
        </p:nvSpPr>
        <p:spPr>
          <a:xfrm>
            <a:off x="3464998" y="3010385"/>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6" name="Google Shape;66;p10"/>
          <p:cNvSpPr txBox="1"/>
          <p:nvPr>
            <p:ph idx="3" type="body"/>
          </p:nvPr>
        </p:nvSpPr>
        <p:spPr>
          <a:xfrm>
            <a:off x="835213" y="3508236"/>
            <a:ext cx="2214000" cy="11499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67" name="Google Shape;67;p10"/>
          <p:cNvSpPr txBox="1"/>
          <p:nvPr>
            <p:ph idx="4" type="title"/>
          </p:nvPr>
        </p:nvSpPr>
        <p:spPr>
          <a:xfrm>
            <a:off x="835213" y="3010385"/>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8" name="Google Shape;68;p10"/>
          <p:cNvSpPr txBox="1"/>
          <p:nvPr>
            <p:ph idx="5" type="body"/>
          </p:nvPr>
        </p:nvSpPr>
        <p:spPr>
          <a:xfrm>
            <a:off x="6094778" y="3508236"/>
            <a:ext cx="2214000" cy="11499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69" name="Google Shape;69;p10"/>
          <p:cNvSpPr txBox="1"/>
          <p:nvPr>
            <p:ph idx="6" type="title"/>
          </p:nvPr>
        </p:nvSpPr>
        <p:spPr>
          <a:xfrm>
            <a:off x="6094778" y="3010385"/>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70" name="Google Shape;70;p1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2"/>
              </a:buClr>
              <a:buSzPts val="2800"/>
              <a:buFont typeface="Viga"/>
              <a:buNone/>
              <a:defRPr b="0" i="0" sz="2800" u="none" cap="none" strike="noStrike">
                <a:solidFill>
                  <a:schemeClr val="lt2"/>
                </a:solidFill>
                <a:latin typeface="Viga"/>
                <a:ea typeface="Viga"/>
                <a:cs typeface="Viga"/>
                <a:sym typeface="Viga"/>
              </a:defRPr>
            </a:lvl1pPr>
            <a:lvl2pPr lvl="1"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lt2"/>
              </a:buClr>
              <a:buSzPts val="1800"/>
              <a:buFont typeface="DM Sans"/>
              <a:buChar char="●"/>
              <a:defRPr b="0" i="0" sz="1800" u="none" cap="none" strike="noStrike">
                <a:solidFill>
                  <a:schemeClr val="lt2"/>
                </a:solidFill>
                <a:latin typeface="DM Sans"/>
                <a:ea typeface="DM Sans"/>
                <a:cs typeface="DM Sans"/>
                <a:sym typeface="DM Sans"/>
              </a:defRPr>
            </a:lvl1pPr>
            <a:lvl2pPr indent="-317500" lvl="1" marL="9144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2pPr>
            <a:lvl3pPr indent="-317500" lvl="2" marL="13716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3pPr>
            <a:lvl4pPr indent="-317500" lvl="3" marL="18288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4pPr>
            <a:lvl5pPr indent="-317500" lvl="4" marL="22860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5pPr>
            <a:lvl6pPr indent="-317500" lvl="5" marL="27432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6pPr>
            <a:lvl7pPr indent="-317500" lvl="6" marL="32004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7pPr>
            <a:lvl8pPr indent="-317500" lvl="7" marL="36576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8pPr>
            <a:lvl9pPr indent="-317500" lvl="8" marL="4114800" marR="0" rtl="0" algn="l">
              <a:lnSpc>
                <a:spcPct val="100000"/>
              </a:lnSpc>
              <a:spcBef>
                <a:spcPts val="1600"/>
              </a:spcBef>
              <a:spcAft>
                <a:spcPts val="160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9.png"/><Relationship Id="rId4" Type="http://schemas.openxmlformats.org/officeDocument/2006/relationships/image" Target="../media/image21.png"/><Relationship Id="rId5" Type="http://schemas.openxmlformats.org/officeDocument/2006/relationships/image" Target="../media/image15.png"/><Relationship Id="rId6"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 Id="rId3" Type="http://schemas.openxmlformats.org/officeDocument/2006/relationships/image" Target="../media/image3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 Id="rId3"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3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3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3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2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image" Target="../media/image2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hyperlink" Target="http://drive.google.com/file/d/1xZfmn6SM0py7U0pv5Z-bbg4qzHT-fxqH/view" TargetMode="External"/><Relationship Id="rId4" Type="http://schemas.openxmlformats.org/officeDocument/2006/relationships/image" Target="../media/image3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p:nvPr/>
        </p:nvSpPr>
        <p:spPr>
          <a:xfrm rot="-7509504">
            <a:off x="5455916" y="207622"/>
            <a:ext cx="5179224" cy="5732711"/>
          </a:xfrm>
          <a:custGeom>
            <a:rect b="b" l="l" r="r" t="t"/>
            <a:pathLst>
              <a:path extrusionOk="0" h="32076" w="26397">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7"/>
          <p:cNvSpPr txBox="1"/>
          <p:nvPr>
            <p:ph type="ctrTitle"/>
          </p:nvPr>
        </p:nvSpPr>
        <p:spPr>
          <a:xfrm>
            <a:off x="4777750" y="732500"/>
            <a:ext cx="4856400" cy="172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2600">
                <a:solidFill>
                  <a:schemeClr val="lt2"/>
                </a:solidFill>
              </a:rPr>
              <a:t>Machine Learning Project</a:t>
            </a:r>
            <a:endParaRPr sz="2600">
              <a:solidFill>
                <a:schemeClr val="lt2"/>
              </a:solidFill>
            </a:endParaRPr>
          </a:p>
          <a:p>
            <a:pPr indent="0" lvl="0" marL="0" rtl="0" algn="l">
              <a:lnSpc>
                <a:spcPct val="100000"/>
              </a:lnSpc>
              <a:spcBef>
                <a:spcPts val="0"/>
              </a:spcBef>
              <a:spcAft>
                <a:spcPts val="0"/>
              </a:spcAft>
              <a:buSzPts val="4800"/>
              <a:buNone/>
            </a:pPr>
            <a:r>
              <a:rPr b="1" lang="en" sz="3600">
                <a:solidFill>
                  <a:schemeClr val="lt2"/>
                </a:solidFill>
              </a:rPr>
              <a:t>Network Intrusion Detection Systems</a:t>
            </a:r>
            <a:endParaRPr b="1" sz="3600">
              <a:solidFill>
                <a:schemeClr val="lt2"/>
              </a:solidFill>
            </a:endParaRPr>
          </a:p>
        </p:txBody>
      </p:sp>
      <p:sp>
        <p:nvSpPr>
          <p:cNvPr id="182" name="Google Shape;182;p27"/>
          <p:cNvSpPr txBox="1"/>
          <p:nvPr>
            <p:ph idx="1" type="subTitle"/>
          </p:nvPr>
        </p:nvSpPr>
        <p:spPr>
          <a:xfrm>
            <a:off x="6295750" y="2749575"/>
            <a:ext cx="3876300" cy="187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400">
                <a:solidFill>
                  <a:schemeClr val="lt2"/>
                </a:solidFill>
              </a:rPr>
              <a:t>Group members: </a:t>
            </a:r>
            <a:endParaRPr sz="1400">
              <a:solidFill>
                <a:schemeClr val="lt2"/>
              </a:solidFill>
            </a:endParaRPr>
          </a:p>
          <a:p>
            <a:pPr indent="0" lvl="0" marL="0" rtl="0" algn="l">
              <a:lnSpc>
                <a:spcPct val="100000"/>
              </a:lnSpc>
              <a:spcBef>
                <a:spcPts val="0"/>
              </a:spcBef>
              <a:spcAft>
                <a:spcPts val="0"/>
              </a:spcAft>
              <a:buSzPts val="1800"/>
              <a:buNone/>
            </a:pPr>
            <a:r>
              <a:rPr b="1" lang="en" sz="1400">
                <a:solidFill>
                  <a:schemeClr val="lt2"/>
                </a:solidFill>
              </a:rPr>
              <a:t>Mohamed Amine Benmansour</a:t>
            </a:r>
            <a:endParaRPr b="1" sz="1400">
              <a:solidFill>
                <a:schemeClr val="lt2"/>
              </a:solidFill>
            </a:endParaRPr>
          </a:p>
          <a:p>
            <a:pPr indent="0" lvl="0" marL="0" rtl="0" algn="l">
              <a:lnSpc>
                <a:spcPct val="100000"/>
              </a:lnSpc>
              <a:spcBef>
                <a:spcPts val="0"/>
              </a:spcBef>
              <a:spcAft>
                <a:spcPts val="0"/>
              </a:spcAft>
              <a:buSzPts val="1800"/>
              <a:buNone/>
            </a:pPr>
            <a:r>
              <a:rPr b="1" lang="en" sz="1400">
                <a:solidFill>
                  <a:schemeClr val="lt2"/>
                </a:solidFill>
              </a:rPr>
              <a:t>Mouna wahada</a:t>
            </a:r>
            <a:endParaRPr b="1" sz="1400">
              <a:solidFill>
                <a:schemeClr val="lt2"/>
              </a:solidFill>
            </a:endParaRPr>
          </a:p>
          <a:p>
            <a:pPr indent="0" lvl="0" marL="0" rtl="0" algn="l">
              <a:lnSpc>
                <a:spcPct val="100000"/>
              </a:lnSpc>
              <a:spcBef>
                <a:spcPts val="0"/>
              </a:spcBef>
              <a:spcAft>
                <a:spcPts val="0"/>
              </a:spcAft>
              <a:buSzPts val="1800"/>
              <a:buNone/>
            </a:pPr>
            <a:r>
              <a:rPr b="1" lang="en" sz="1400">
                <a:solidFill>
                  <a:schemeClr val="lt2"/>
                </a:solidFill>
              </a:rPr>
              <a:t>Mohamed Omar Najjar</a:t>
            </a:r>
            <a:endParaRPr b="1" sz="1400">
              <a:solidFill>
                <a:schemeClr val="lt2"/>
              </a:solidFill>
            </a:endParaRPr>
          </a:p>
          <a:p>
            <a:pPr indent="0" lvl="0" marL="0" rtl="0" algn="l">
              <a:lnSpc>
                <a:spcPct val="100000"/>
              </a:lnSpc>
              <a:spcBef>
                <a:spcPts val="0"/>
              </a:spcBef>
              <a:spcAft>
                <a:spcPts val="0"/>
              </a:spcAft>
              <a:buSzPts val="1800"/>
              <a:buNone/>
            </a:pPr>
            <a:r>
              <a:t/>
            </a:r>
            <a:endParaRPr sz="1400">
              <a:solidFill>
                <a:schemeClr val="lt2"/>
              </a:solidFill>
            </a:endParaRPr>
          </a:p>
        </p:txBody>
      </p:sp>
      <p:grpSp>
        <p:nvGrpSpPr>
          <p:cNvPr id="183" name="Google Shape;183;p27"/>
          <p:cNvGrpSpPr/>
          <p:nvPr/>
        </p:nvGrpSpPr>
        <p:grpSpPr>
          <a:xfrm>
            <a:off x="196269" y="-35131"/>
            <a:ext cx="4117010" cy="5284424"/>
            <a:chOff x="196269" y="-35131"/>
            <a:chExt cx="4117010" cy="5284424"/>
          </a:xfrm>
        </p:grpSpPr>
        <p:grpSp>
          <p:nvGrpSpPr>
            <p:cNvPr id="184" name="Google Shape;184;p27"/>
            <p:cNvGrpSpPr/>
            <p:nvPr/>
          </p:nvGrpSpPr>
          <p:grpSpPr>
            <a:xfrm>
              <a:off x="196269" y="-35131"/>
              <a:ext cx="4117010" cy="4393434"/>
              <a:chOff x="43869" y="-35131"/>
              <a:chExt cx="4117010" cy="4393434"/>
            </a:xfrm>
          </p:grpSpPr>
          <p:sp>
            <p:nvSpPr>
              <p:cNvPr id="185" name="Google Shape;185;p27"/>
              <p:cNvSpPr/>
              <p:nvPr/>
            </p:nvSpPr>
            <p:spPr>
              <a:xfrm>
                <a:off x="3778000" y="1055743"/>
                <a:ext cx="227152" cy="225698"/>
              </a:xfrm>
              <a:custGeom>
                <a:rect b="b" l="l" r="r" t="t"/>
                <a:pathLst>
                  <a:path extrusionOk="0" h="2336" w="2428">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6" name="Google Shape;186;p27"/>
              <p:cNvGrpSpPr/>
              <p:nvPr/>
            </p:nvGrpSpPr>
            <p:grpSpPr>
              <a:xfrm>
                <a:off x="43869" y="-35131"/>
                <a:ext cx="4117010" cy="4393434"/>
                <a:chOff x="-6861500" y="-774675"/>
                <a:chExt cx="4221275" cy="4504700"/>
              </a:xfrm>
            </p:grpSpPr>
            <p:sp>
              <p:nvSpPr>
                <p:cNvPr id="187" name="Google Shape;187;p27"/>
                <p:cNvSpPr/>
                <p:nvPr/>
              </p:nvSpPr>
              <p:spPr>
                <a:xfrm>
                  <a:off x="-5567850" y="2977775"/>
                  <a:ext cx="2509100" cy="191100"/>
                </a:xfrm>
                <a:custGeom>
                  <a:rect b="b" l="l" r="r" t="t"/>
                  <a:pathLst>
                    <a:path extrusionOk="0" h="7644" w="100364">
                      <a:moveTo>
                        <a:pt x="7924" y="0"/>
                      </a:moveTo>
                      <a:lnTo>
                        <a:pt x="1" y="7643"/>
                      </a:lnTo>
                      <a:lnTo>
                        <a:pt x="100364" y="7643"/>
                      </a:lnTo>
                      <a:lnTo>
                        <a:pt x="9244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7"/>
                <p:cNvSpPr/>
                <p:nvPr/>
              </p:nvSpPr>
              <p:spPr>
                <a:xfrm>
                  <a:off x="-5576575" y="2971225"/>
                  <a:ext cx="2526575" cy="204150"/>
                </a:xfrm>
                <a:custGeom>
                  <a:rect b="b" l="l" r="r" t="t"/>
                  <a:pathLst>
                    <a:path extrusionOk="0" h="8166" w="101063">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7"/>
                <p:cNvSpPr/>
                <p:nvPr/>
              </p:nvSpPr>
              <p:spPr>
                <a:xfrm>
                  <a:off x="-5367125" y="2980250"/>
                  <a:ext cx="2029575" cy="142450"/>
                </a:xfrm>
                <a:custGeom>
                  <a:rect b="b" l="l" r="r" t="t"/>
                  <a:pathLst>
                    <a:path extrusionOk="0" h="5698" w="81183">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7"/>
                <p:cNvSpPr/>
                <p:nvPr/>
              </p:nvSpPr>
              <p:spPr>
                <a:xfrm>
                  <a:off x="-5567850" y="3168850"/>
                  <a:ext cx="2509100" cy="177150"/>
                </a:xfrm>
                <a:custGeom>
                  <a:rect b="b" l="l" r="r" t="t"/>
                  <a:pathLst>
                    <a:path extrusionOk="0" h="7086" w="100364">
                      <a:moveTo>
                        <a:pt x="1" y="0"/>
                      </a:moveTo>
                      <a:lnTo>
                        <a:pt x="1" y="7085"/>
                      </a:lnTo>
                      <a:lnTo>
                        <a:pt x="100364" y="7085"/>
                      </a:lnTo>
                      <a:lnTo>
                        <a:pt x="100364"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7"/>
                <p:cNvSpPr/>
                <p:nvPr/>
              </p:nvSpPr>
              <p:spPr>
                <a:xfrm>
                  <a:off x="-5574350" y="3162350"/>
                  <a:ext cx="2522125" cy="190150"/>
                </a:xfrm>
                <a:custGeom>
                  <a:rect b="b" l="l" r="r" t="t"/>
                  <a:pathLst>
                    <a:path extrusionOk="0" h="7606" w="100885">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7"/>
                <p:cNvSpPr/>
                <p:nvPr/>
              </p:nvSpPr>
              <p:spPr>
                <a:xfrm>
                  <a:off x="-5745350" y="3345975"/>
                  <a:ext cx="2864125" cy="191100"/>
                </a:xfrm>
                <a:custGeom>
                  <a:rect b="b" l="l" r="r" t="t"/>
                  <a:pathLst>
                    <a:path extrusionOk="0" h="7644" w="114565">
                      <a:moveTo>
                        <a:pt x="7101" y="0"/>
                      </a:moveTo>
                      <a:lnTo>
                        <a:pt x="0" y="7644"/>
                      </a:lnTo>
                      <a:lnTo>
                        <a:pt x="114565" y="7644"/>
                      </a:lnTo>
                      <a:lnTo>
                        <a:pt x="10746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7"/>
                <p:cNvSpPr/>
                <p:nvPr/>
              </p:nvSpPr>
              <p:spPr>
                <a:xfrm>
                  <a:off x="-5753975" y="3339475"/>
                  <a:ext cx="2881375" cy="204100"/>
                </a:xfrm>
                <a:custGeom>
                  <a:rect b="b" l="l" r="r" t="t"/>
                  <a:pathLst>
                    <a:path extrusionOk="0" h="8164" w="115255">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7"/>
                <p:cNvSpPr/>
                <p:nvPr/>
              </p:nvSpPr>
              <p:spPr>
                <a:xfrm>
                  <a:off x="-5744850" y="3537050"/>
                  <a:ext cx="2863125" cy="186475"/>
                </a:xfrm>
                <a:custGeom>
                  <a:rect b="b" l="l" r="r" t="t"/>
                  <a:pathLst>
                    <a:path extrusionOk="0" h="7459" w="114525">
                      <a:moveTo>
                        <a:pt x="1" y="1"/>
                      </a:moveTo>
                      <a:lnTo>
                        <a:pt x="1" y="7459"/>
                      </a:lnTo>
                      <a:lnTo>
                        <a:pt x="114524" y="7459"/>
                      </a:lnTo>
                      <a:lnTo>
                        <a:pt x="114524"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7"/>
                <p:cNvSpPr/>
                <p:nvPr/>
              </p:nvSpPr>
              <p:spPr>
                <a:xfrm>
                  <a:off x="-5751350" y="3530550"/>
                  <a:ext cx="2876125" cy="199475"/>
                </a:xfrm>
                <a:custGeom>
                  <a:rect b="b" l="l" r="r" t="t"/>
                  <a:pathLst>
                    <a:path extrusionOk="0" h="7979" w="115045">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7"/>
                <p:cNvSpPr/>
                <p:nvPr/>
              </p:nvSpPr>
              <p:spPr>
                <a:xfrm>
                  <a:off x="-4347575" y="-413325"/>
                  <a:ext cx="466400" cy="1692575"/>
                </a:xfrm>
                <a:custGeom>
                  <a:rect b="b" l="l" r="r" t="t"/>
                  <a:pathLst>
                    <a:path extrusionOk="0" h="67703" w="18656">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7"/>
                <p:cNvSpPr/>
                <p:nvPr/>
              </p:nvSpPr>
              <p:spPr>
                <a:xfrm>
                  <a:off x="-4170425" y="-413325"/>
                  <a:ext cx="13050" cy="495700"/>
                </a:xfrm>
                <a:custGeom>
                  <a:rect b="b" l="l" r="r" t="t"/>
                  <a:pathLst>
                    <a:path extrusionOk="0" h="19828" w="522">
                      <a:moveTo>
                        <a:pt x="0" y="0"/>
                      </a:moveTo>
                      <a:lnTo>
                        <a:pt x="0" y="19828"/>
                      </a:lnTo>
                      <a:lnTo>
                        <a:pt x="521" y="19828"/>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7"/>
                <p:cNvSpPr/>
                <p:nvPr/>
              </p:nvSpPr>
              <p:spPr>
                <a:xfrm>
                  <a:off x="-6823850" y="1135200"/>
                  <a:ext cx="2414425" cy="330175"/>
                </a:xfrm>
                <a:custGeom>
                  <a:rect b="b" l="l" r="r" t="t"/>
                  <a:pathLst>
                    <a:path extrusionOk="0" h="13207" w="96577">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7"/>
                <p:cNvSpPr/>
                <p:nvPr/>
              </p:nvSpPr>
              <p:spPr>
                <a:xfrm>
                  <a:off x="-5009350" y="-730475"/>
                  <a:ext cx="330175" cy="1698300"/>
                </a:xfrm>
                <a:custGeom>
                  <a:rect b="b" l="l" r="r" t="t"/>
                  <a:pathLst>
                    <a:path extrusionOk="0" h="67932" w="13207">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7"/>
                <p:cNvSpPr/>
                <p:nvPr/>
              </p:nvSpPr>
              <p:spPr>
                <a:xfrm>
                  <a:off x="-3352000" y="-327750"/>
                  <a:ext cx="323675" cy="927275"/>
                </a:xfrm>
                <a:custGeom>
                  <a:rect b="b" l="l" r="r" t="t"/>
                  <a:pathLst>
                    <a:path extrusionOk="0" h="37091" w="12947">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7"/>
                <p:cNvSpPr/>
                <p:nvPr/>
              </p:nvSpPr>
              <p:spPr>
                <a:xfrm>
                  <a:off x="-5602700" y="-454250"/>
                  <a:ext cx="156250" cy="992375"/>
                </a:xfrm>
                <a:custGeom>
                  <a:rect b="b" l="l" r="r" t="t"/>
                  <a:pathLst>
                    <a:path extrusionOk="0" h="39695" w="625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7"/>
                <p:cNvSpPr/>
                <p:nvPr/>
              </p:nvSpPr>
              <p:spPr>
                <a:xfrm>
                  <a:off x="-6721550" y="603225"/>
                  <a:ext cx="910525" cy="309700"/>
                </a:xfrm>
                <a:custGeom>
                  <a:rect b="b" l="l" r="r" t="t"/>
                  <a:pathLst>
                    <a:path extrusionOk="0" h="12388" w="36421">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7"/>
                <p:cNvSpPr/>
                <p:nvPr/>
              </p:nvSpPr>
              <p:spPr>
                <a:xfrm>
                  <a:off x="-6138425" y="2512600"/>
                  <a:ext cx="681750" cy="569200"/>
                </a:xfrm>
                <a:custGeom>
                  <a:rect b="b" l="l" r="r" t="t"/>
                  <a:pathLst>
                    <a:path extrusionOk="0" h="22768" w="2727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7"/>
                <p:cNvSpPr/>
                <p:nvPr/>
              </p:nvSpPr>
              <p:spPr>
                <a:xfrm>
                  <a:off x="-3556625" y="2553500"/>
                  <a:ext cx="865900" cy="405525"/>
                </a:xfrm>
                <a:custGeom>
                  <a:rect b="b" l="l" r="r" t="t"/>
                  <a:pathLst>
                    <a:path extrusionOk="0" h="16221" w="34636">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7"/>
                <p:cNvSpPr/>
                <p:nvPr/>
              </p:nvSpPr>
              <p:spPr>
                <a:xfrm>
                  <a:off x="-3919200"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7"/>
                <p:cNvSpPr/>
                <p:nvPr/>
              </p:nvSpPr>
              <p:spPr>
                <a:xfrm>
                  <a:off x="-3926225" y="-449025"/>
                  <a:ext cx="74225" cy="71400"/>
                </a:xfrm>
                <a:custGeom>
                  <a:rect b="b" l="l" r="r" t="t"/>
                  <a:pathLst>
                    <a:path extrusionOk="0" h="2856" w="2969">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7"/>
                <p:cNvSpPr/>
                <p:nvPr/>
              </p:nvSpPr>
              <p:spPr>
                <a:xfrm>
                  <a:off x="-4194325"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7"/>
                <p:cNvSpPr/>
                <p:nvPr/>
              </p:nvSpPr>
              <p:spPr>
                <a:xfrm>
                  <a:off x="-4201325" y="-449025"/>
                  <a:ext cx="74200" cy="71400"/>
                </a:xfrm>
                <a:custGeom>
                  <a:rect b="b" l="l" r="r" t="t"/>
                  <a:pathLst>
                    <a:path extrusionOk="0" h="2856" w="2968">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7"/>
                <p:cNvSpPr/>
                <p:nvPr/>
              </p:nvSpPr>
              <p:spPr>
                <a:xfrm>
                  <a:off x="-4778350" y="-768150"/>
                  <a:ext cx="60675" cy="58400"/>
                </a:xfrm>
                <a:custGeom>
                  <a:rect b="b" l="l" r="r" t="t"/>
                  <a:pathLst>
                    <a:path extrusionOk="0" h="2336" w="2427">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7"/>
                <p:cNvSpPr/>
                <p:nvPr/>
              </p:nvSpPr>
              <p:spPr>
                <a:xfrm>
                  <a:off x="-4785375" y="-774675"/>
                  <a:ext cx="74225" cy="71425"/>
                </a:xfrm>
                <a:custGeom>
                  <a:rect b="b" l="l" r="r" t="t"/>
                  <a:pathLst>
                    <a:path extrusionOk="0" h="2857" w="2969">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7"/>
                <p:cNvSpPr/>
                <p:nvPr/>
              </p:nvSpPr>
              <p:spPr>
                <a:xfrm>
                  <a:off x="-5627475" y="-498225"/>
                  <a:ext cx="60700" cy="58425"/>
                </a:xfrm>
                <a:custGeom>
                  <a:rect b="b" l="l" r="r" t="t"/>
                  <a:pathLst>
                    <a:path extrusionOk="0" h="2337" w="2428">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7"/>
                <p:cNvSpPr/>
                <p:nvPr/>
              </p:nvSpPr>
              <p:spPr>
                <a:xfrm>
                  <a:off x="-5634475" y="-504725"/>
                  <a:ext cx="74225" cy="71400"/>
                </a:xfrm>
                <a:custGeom>
                  <a:rect b="b" l="l" r="r" t="t"/>
                  <a:pathLst>
                    <a:path extrusionOk="0" h="2856" w="2969">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7"/>
                <p:cNvSpPr/>
                <p:nvPr/>
              </p:nvSpPr>
              <p:spPr>
                <a:xfrm>
                  <a:off x="-6753025" y="580550"/>
                  <a:ext cx="60675" cy="58375"/>
                </a:xfrm>
                <a:custGeom>
                  <a:rect b="b" l="l" r="r" t="t"/>
                  <a:pathLst>
                    <a:path extrusionOk="0" h="2335" w="2427">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7"/>
                <p:cNvSpPr/>
                <p:nvPr/>
              </p:nvSpPr>
              <p:spPr>
                <a:xfrm>
                  <a:off x="-6760050" y="574025"/>
                  <a:ext cx="74225" cy="71425"/>
                </a:xfrm>
                <a:custGeom>
                  <a:rect b="b" l="l" r="r" t="t"/>
                  <a:pathLst>
                    <a:path extrusionOk="0" h="2857" w="2969">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7"/>
                <p:cNvSpPr/>
                <p:nvPr/>
              </p:nvSpPr>
              <p:spPr>
                <a:xfrm>
                  <a:off x="-6854475" y="1111650"/>
                  <a:ext cx="60675" cy="58400"/>
                </a:xfrm>
                <a:custGeom>
                  <a:rect b="b" l="l" r="r" t="t"/>
                  <a:pathLst>
                    <a:path extrusionOk="0" h="2336" w="2427">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7"/>
                <p:cNvSpPr/>
                <p:nvPr/>
              </p:nvSpPr>
              <p:spPr>
                <a:xfrm>
                  <a:off x="-6861500" y="1105125"/>
                  <a:ext cx="74250" cy="71425"/>
                </a:xfrm>
                <a:custGeom>
                  <a:rect b="b" l="l" r="r" t="t"/>
                  <a:pathLst>
                    <a:path extrusionOk="0" h="2857" w="297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7"/>
                <p:cNvSpPr/>
                <p:nvPr/>
              </p:nvSpPr>
              <p:spPr>
                <a:xfrm>
                  <a:off x="-6167350" y="3040500"/>
                  <a:ext cx="60675" cy="58400"/>
                </a:xfrm>
                <a:custGeom>
                  <a:rect b="b" l="l" r="r" t="t"/>
                  <a:pathLst>
                    <a:path extrusionOk="0" h="2336" w="2427">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7"/>
                <p:cNvSpPr/>
                <p:nvPr/>
              </p:nvSpPr>
              <p:spPr>
                <a:xfrm>
                  <a:off x="-6174375" y="3034000"/>
                  <a:ext cx="74225" cy="71425"/>
                </a:xfrm>
                <a:custGeom>
                  <a:rect b="b" l="l" r="r" t="t"/>
                  <a:pathLst>
                    <a:path extrusionOk="0" h="2857" w="2969">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7"/>
                <p:cNvSpPr/>
                <p:nvPr/>
              </p:nvSpPr>
              <p:spPr>
                <a:xfrm>
                  <a:off x="-2707425" y="2917525"/>
                  <a:ext cx="60700" cy="58400"/>
                </a:xfrm>
                <a:custGeom>
                  <a:rect b="b" l="l" r="r" t="t"/>
                  <a:pathLst>
                    <a:path extrusionOk="0" h="2336" w="2428">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7"/>
                <p:cNvSpPr/>
                <p:nvPr/>
              </p:nvSpPr>
              <p:spPr>
                <a:xfrm>
                  <a:off x="-2714450" y="2911025"/>
                  <a:ext cx="74225" cy="71400"/>
                </a:xfrm>
                <a:custGeom>
                  <a:rect b="b" l="l" r="r" t="t"/>
                  <a:pathLst>
                    <a:path extrusionOk="0" h="2856" w="2969">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7"/>
                <p:cNvSpPr/>
                <p:nvPr/>
              </p:nvSpPr>
              <p:spPr>
                <a:xfrm>
                  <a:off x="-3040900" y="-351250"/>
                  <a:ext cx="60700" cy="58400"/>
                </a:xfrm>
                <a:custGeom>
                  <a:rect b="b" l="l" r="r" t="t"/>
                  <a:pathLst>
                    <a:path extrusionOk="0" h="2336" w="2428">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7"/>
                <p:cNvSpPr/>
                <p:nvPr/>
              </p:nvSpPr>
              <p:spPr>
                <a:xfrm>
                  <a:off x="-3047925" y="-357750"/>
                  <a:ext cx="74225" cy="71450"/>
                </a:xfrm>
                <a:custGeom>
                  <a:rect b="b" l="l" r="r" t="t"/>
                  <a:pathLst>
                    <a:path extrusionOk="0" h="2858" w="2969">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7"/>
                <p:cNvSpPr/>
                <p:nvPr/>
              </p:nvSpPr>
              <p:spPr>
                <a:xfrm>
                  <a:off x="-4837450" y="2516525"/>
                  <a:ext cx="992800" cy="523425"/>
                </a:xfrm>
                <a:custGeom>
                  <a:rect b="b" l="l" r="r" t="t"/>
                  <a:pathLst>
                    <a:path extrusionOk="0" h="20937" w="39712">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7"/>
                <p:cNvSpPr/>
                <p:nvPr/>
              </p:nvSpPr>
              <p:spPr>
                <a:xfrm>
                  <a:off x="-4845950" y="2510025"/>
                  <a:ext cx="1009825" cy="536425"/>
                </a:xfrm>
                <a:custGeom>
                  <a:rect b="b" l="l" r="r" t="t"/>
                  <a:pathLst>
                    <a:path extrusionOk="0" h="21457" w="40393">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7"/>
                <p:cNvSpPr/>
                <p:nvPr/>
              </p:nvSpPr>
              <p:spPr>
                <a:xfrm>
                  <a:off x="-4769800" y="2248925"/>
                  <a:ext cx="857475" cy="431675"/>
                </a:xfrm>
                <a:custGeom>
                  <a:rect b="b" l="l" r="r" t="t"/>
                  <a:pathLst>
                    <a:path extrusionOk="0" h="17267" w="34299">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7"/>
                <p:cNvSpPr/>
                <p:nvPr/>
              </p:nvSpPr>
              <p:spPr>
                <a:xfrm>
                  <a:off x="-5875675" y="342950"/>
                  <a:ext cx="3069250" cy="2253650"/>
                </a:xfrm>
                <a:custGeom>
                  <a:rect b="b" l="l" r="r" t="t"/>
                  <a:pathLst>
                    <a:path extrusionOk="0" h="90146" w="12277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7"/>
                <p:cNvSpPr/>
                <p:nvPr/>
              </p:nvSpPr>
              <p:spPr>
                <a:xfrm>
                  <a:off x="-5882175" y="336425"/>
                  <a:ext cx="3082275" cy="2266675"/>
                </a:xfrm>
                <a:custGeom>
                  <a:rect b="b" l="l" r="r" t="t"/>
                  <a:pathLst>
                    <a:path extrusionOk="0" h="90667" w="123291">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7"/>
                <p:cNvSpPr/>
                <p:nvPr/>
              </p:nvSpPr>
              <p:spPr>
                <a:xfrm>
                  <a:off x="-5875675" y="2246300"/>
                  <a:ext cx="3069250" cy="350300"/>
                </a:xfrm>
                <a:custGeom>
                  <a:rect b="b" l="l" r="r" t="t"/>
                  <a:pathLst>
                    <a:path extrusionOk="0" h="14012" w="12277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7"/>
                <p:cNvSpPr/>
                <p:nvPr/>
              </p:nvSpPr>
              <p:spPr>
                <a:xfrm>
                  <a:off x="-5882175" y="2239775"/>
                  <a:ext cx="3082275" cy="363325"/>
                </a:xfrm>
                <a:custGeom>
                  <a:rect b="b" l="l" r="r" t="t"/>
                  <a:pathLst>
                    <a:path extrusionOk="0" h="14533" w="123291">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7"/>
                <p:cNvSpPr/>
                <p:nvPr/>
              </p:nvSpPr>
              <p:spPr>
                <a:xfrm>
                  <a:off x="-5721300" y="483125"/>
                  <a:ext cx="2760500" cy="1592250"/>
                </a:xfrm>
                <a:custGeom>
                  <a:rect b="b" l="l" r="r" t="t"/>
                  <a:pathLst>
                    <a:path extrusionOk="0" h="63690" w="110420">
                      <a:moveTo>
                        <a:pt x="1" y="1"/>
                      </a:moveTo>
                      <a:lnTo>
                        <a:pt x="1" y="63689"/>
                      </a:lnTo>
                      <a:lnTo>
                        <a:pt x="110419" y="63689"/>
                      </a:lnTo>
                      <a:lnTo>
                        <a:pt x="11041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7"/>
                <p:cNvSpPr/>
                <p:nvPr/>
              </p:nvSpPr>
              <p:spPr>
                <a:xfrm>
                  <a:off x="-4397650" y="2421425"/>
                  <a:ext cx="113200" cy="110875"/>
                </a:xfrm>
                <a:custGeom>
                  <a:rect b="b" l="l" r="r" t="t"/>
                  <a:pathLst>
                    <a:path extrusionOk="0" h="4435" w="4528">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7"/>
                <p:cNvSpPr/>
                <p:nvPr/>
              </p:nvSpPr>
              <p:spPr>
                <a:xfrm>
                  <a:off x="-4404175" y="2414950"/>
                  <a:ext cx="126250" cy="123850"/>
                </a:xfrm>
                <a:custGeom>
                  <a:rect b="b" l="l" r="r" t="t"/>
                  <a:pathLst>
                    <a:path extrusionOk="0" h="4954" w="505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7"/>
                <p:cNvSpPr/>
                <p:nvPr/>
              </p:nvSpPr>
              <p:spPr>
                <a:xfrm>
                  <a:off x="-4837450" y="3039925"/>
                  <a:ext cx="993025" cy="45375"/>
                </a:xfrm>
                <a:custGeom>
                  <a:rect b="b" l="l" r="r" t="t"/>
                  <a:pathLst>
                    <a:path extrusionOk="0" h="1815" w="39721">
                      <a:moveTo>
                        <a:pt x="0" y="0"/>
                      </a:moveTo>
                      <a:lnTo>
                        <a:pt x="0" y="1814"/>
                      </a:lnTo>
                      <a:lnTo>
                        <a:pt x="39720" y="1814"/>
                      </a:lnTo>
                      <a:lnTo>
                        <a:pt x="3972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7"/>
                <p:cNvSpPr/>
                <p:nvPr/>
              </p:nvSpPr>
              <p:spPr>
                <a:xfrm>
                  <a:off x="-4843950" y="3033400"/>
                  <a:ext cx="1006025" cy="58400"/>
                </a:xfrm>
                <a:custGeom>
                  <a:rect b="b" l="l" r="r" t="t"/>
                  <a:pathLst>
                    <a:path extrusionOk="0" h="2336" w="40241">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7"/>
                <p:cNvSpPr/>
                <p:nvPr/>
              </p:nvSpPr>
              <p:spPr>
                <a:xfrm>
                  <a:off x="-5245425" y="400600"/>
                  <a:ext cx="908650" cy="1986150"/>
                </a:xfrm>
                <a:custGeom>
                  <a:rect b="b" l="l" r="r" t="t"/>
                  <a:pathLst>
                    <a:path extrusionOk="0" h="79446" w="36346">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7"/>
                <p:cNvSpPr/>
                <p:nvPr/>
              </p:nvSpPr>
              <p:spPr>
                <a:xfrm>
                  <a:off x="-5252000" y="394100"/>
                  <a:ext cx="921750" cy="1999150"/>
                </a:xfrm>
                <a:custGeom>
                  <a:rect b="b" l="l" r="r" t="t"/>
                  <a:pathLst>
                    <a:path extrusionOk="0" h="79966" w="3687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7"/>
                <p:cNvSpPr/>
                <p:nvPr/>
              </p:nvSpPr>
              <p:spPr>
                <a:xfrm>
                  <a:off x="-4336800" y="400600"/>
                  <a:ext cx="908650" cy="1986150"/>
                </a:xfrm>
                <a:custGeom>
                  <a:rect b="b" l="l" r="r" t="t"/>
                  <a:pathLst>
                    <a:path extrusionOk="0" h="79446" w="36346">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7"/>
                <p:cNvSpPr/>
                <p:nvPr/>
              </p:nvSpPr>
              <p:spPr>
                <a:xfrm>
                  <a:off x="-4343325" y="394100"/>
                  <a:ext cx="921750" cy="1999150"/>
                </a:xfrm>
                <a:custGeom>
                  <a:rect b="b" l="l" r="r" t="t"/>
                  <a:pathLst>
                    <a:path extrusionOk="0" h="79966" w="3687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7"/>
                <p:cNvSpPr/>
                <p:nvPr/>
              </p:nvSpPr>
              <p:spPr>
                <a:xfrm>
                  <a:off x="-5178775" y="480375"/>
                  <a:ext cx="1684000" cy="1826600"/>
                </a:xfrm>
                <a:custGeom>
                  <a:rect b="b" l="l" r="r" t="t"/>
                  <a:pathLst>
                    <a:path extrusionOk="0" h="73064" w="6736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7"/>
                <p:cNvSpPr/>
                <p:nvPr/>
              </p:nvSpPr>
              <p:spPr>
                <a:xfrm>
                  <a:off x="-5185350" y="473850"/>
                  <a:ext cx="1697125" cy="1839650"/>
                </a:xfrm>
                <a:custGeom>
                  <a:rect b="b" l="l" r="r" t="t"/>
                  <a:pathLst>
                    <a:path extrusionOk="0" h="73586" w="67885">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7"/>
                <p:cNvSpPr/>
                <p:nvPr/>
              </p:nvSpPr>
              <p:spPr>
                <a:xfrm>
                  <a:off x="-4336800" y="480375"/>
                  <a:ext cx="842025" cy="1826600"/>
                </a:xfrm>
                <a:custGeom>
                  <a:rect b="b" l="l" r="r" t="t"/>
                  <a:pathLst>
                    <a:path extrusionOk="0" h="73064" w="33681">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7"/>
                <p:cNvSpPr/>
                <p:nvPr/>
              </p:nvSpPr>
              <p:spPr>
                <a:xfrm>
                  <a:off x="-4343325" y="473825"/>
                  <a:ext cx="855100" cy="1839675"/>
                </a:xfrm>
                <a:custGeom>
                  <a:rect b="b" l="l" r="r" t="t"/>
                  <a:pathLst>
                    <a:path extrusionOk="0" h="73587" w="34204">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7"/>
                <p:cNvSpPr/>
                <p:nvPr/>
              </p:nvSpPr>
              <p:spPr>
                <a:xfrm>
                  <a:off x="-5885150" y="1423975"/>
                  <a:ext cx="3088200" cy="199900"/>
                </a:xfrm>
                <a:custGeom>
                  <a:rect b="b" l="l" r="r" t="t"/>
                  <a:pathLst>
                    <a:path extrusionOk="0" h="7996" w="123528">
                      <a:moveTo>
                        <a:pt x="0" y="0"/>
                      </a:moveTo>
                      <a:lnTo>
                        <a:pt x="0" y="7996"/>
                      </a:lnTo>
                      <a:lnTo>
                        <a:pt x="123528" y="7996"/>
                      </a:lnTo>
                      <a:lnTo>
                        <a:pt x="123528"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7"/>
                <p:cNvSpPr/>
                <p:nvPr/>
              </p:nvSpPr>
              <p:spPr>
                <a:xfrm>
                  <a:off x="-5891675" y="1417425"/>
                  <a:ext cx="3101250" cy="212975"/>
                </a:xfrm>
                <a:custGeom>
                  <a:rect b="b" l="l" r="r" t="t"/>
                  <a:pathLst>
                    <a:path extrusionOk="0" h="8519" w="12405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7"/>
                <p:cNvSpPr/>
                <p:nvPr/>
              </p:nvSpPr>
              <p:spPr>
                <a:xfrm>
                  <a:off x="-586575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7"/>
                <p:cNvSpPr/>
                <p:nvPr/>
              </p:nvSpPr>
              <p:spPr>
                <a:xfrm>
                  <a:off x="-5784650" y="1435375"/>
                  <a:ext cx="41475" cy="40600"/>
                </a:xfrm>
                <a:custGeom>
                  <a:rect b="b" l="l" r="r" t="t"/>
                  <a:pathLst>
                    <a:path extrusionOk="0" h="1624" w="1659">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7"/>
                <p:cNvSpPr/>
                <p:nvPr/>
              </p:nvSpPr>
              <p:spPr>
                <a:xfrm>
                  <a:off x="-5703525"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7"/>
                <p:cNvSpPr/>
                <p:nvPr/>
              </p:nvSpPr>
              <p:spPr>
                <a:xfrm>
                  <a:off x="-5622425" y="1435375"/>
                  <a:ext cx="41475" cy="40600"/>
                </a:xfrm>
                <a:custGeom>
                  <a:rect b="b" l="l" r="r" t="t"/>
                  <a:pathLst>
                    <a:path extrusionOk="0" h="1624" w="1659">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7"/>
                <p:cNvSpPr/>
                <p:nvPr/>
              </p:nvSpPr>
              <p:spPr>
                <a:xfrm>
                  <a:off x="-5541325" y="1435375"/>
                  <a:ext cx="41475" cy="40600"/>
                </a:xfrm>
                <a:custGeom>
                  <a:rect b="b" l="l" r="r" t="t"/>
                  <a:pathLst>
                    <a:path extrusionOk="0" h="1624" w="1659">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7"/>
                <p:cNvSpPr/>
                <p:nvPr/>
              </p:nvSpPr>
              <p:spPr>
                <a:xfrm>
                  <a:off x="-54602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7"/>
                <p:cNvSpPr/>
                <p:nvPr/>
              </p:nvSpPr>
              <p:spPr>
                <a:xfrm>
                  <a:off x="-5379100"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7"/>
                <p:cNvSpPr/>
                <p:nvPr/>
              </p:nvSpPr>
              <p:spPr>
                <a:xfrm>
                  <a:off x="-5297950"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7"/>
                <p:cNvSpPr/>
                <p:nvPr/>
              </p:nvSpPr>
              <p:spPr>
                <a:xfrm>
                  <a:off x="-5216850" y="1435375"/>
                  <a:ext cx="41450" cy="40600"/>
                </a:xfrm>
                <a:custGeom>
                  <a:rect b="b" l="l" r="r" t="t"/>
                  <a:pathLst>
                    <a:path extrusionOk="0" h="1624" w="1658">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7"/>
                <p:cNvSpPr/>
                <p:nvPr/>
              </p:nvSpPr>
              <p:spPr>
                <a:xfrm>
                  <a:off x="-5135750" y="1435375"/>
                  <a:ext cx="41450" cy="40600"/>
                </a:xfrm>
                <a:custGeom>
                  <a:rect b="b" l="l" r="r" t="t"/>
                  <a:pathLst>
                    <a:path extrusionOk="0" h="1624" w="1658">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7"/>
                <p:cNvSpPr/>
                <p:nvPr/>
              </p:nvSpPr>
              <p:spPr>
                <a:xfrm>
                  <a:off x="-5054625" y="1435375"/>
                  <a:ext cx="41475" cy="40600"/>
                </a:xfrm>
                <a:custGeom>
                  <a:rect b="b" l="l" r="r" t="t"/>
                  <a:pathLst>
                    <a:path extrusionOk="0" h="1624" w="1659">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7"/>
                <p:cNvSpPr/>
                <p:nvPr/>
              </p:nvSpPr>
              <p:spPr>
                <a:xfrm>
                  <a:off x="-4973525" y="1435375"/>
                  <a:ext cx="41475" cy="40600"/>
                </a:xfrm>
                <a:custGeom>
                  <a:rect b="b" l="l" r="r" t="t"/>
                  <a:pathLst>
                    <a:path extrusionOk="0" h="1624" w="1659">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7"/>
                <p:cNvSpPr/>
                <p:nvPr/>
              </p:nvSpPr>
              <p:spPr>
                <a:xfrm>
                  <a:off x="-48924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7"/>
                <p:cNvSpPr/>
                <p:nvPr/>
              </p:nvSpPr>
              <p:spPr>
                <a:xfrm>
                  <a:off x="-48113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7"/>
                <p:cNvSpPr/>
                <p:nvPr/>
              </p:nvSpPr>
              <p:spPr>
                <a:xfrm>
                  <a:off x="-586575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7"/>
                <p:cNvSpPr/>
                <p:nvPr/>
              </p:nvSpPr>
              <p:spPr>
                <a:xfrm>
                  <a:off x="-5784650" y="1564475"/>
                  <a:ext cx="41475" cy="40575"/>
                </a:xfrm>
                <a:custGeom>
                  <a:rect b="b" l="l" r="r" t="t"/>
                  <a:pathLst>
                    <a:path extrusionOk="0" h="1623" w="1659">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7"/>
                <p:cNvSpPr/>
                <p:nvPr/>
              </p:nvSpPr>
              <p:spPr>
                <a:xfrm>
                  <a:off x="-5703525"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7"/>
                <p:cNvSpPr/>
                <p:nvPr/>
              </p:nvSpPr>
              <p:spPr>
                <a:xfrm>
                  <a:off x="-5622425" y="1564475"/>
                  <a:ext cx="41475" cy="40575"/>
                </a:xfrm>
                <a:custGeom>
                  <a:rect b="b" l="l" r="r" t="t"/>
                  <a:pathLst>
                    <a:path extrusionOk="0" h="1623" w="1659">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7"/>
                <p:cNvSpPr/>
                <p:nvPr/>
              </p:nvSpPr>
              <p:spPr>
                <a:xfrm>
                  <a:off x="-5541325" y="1564475"/>
                  <a:ext cx="41475" cy="40575"/>
                </a:xfrm>
                <a:custGeom>
                  <a:rect b="b" l="l" r="r" t="t"/>
                  <a:pathLst>
                    <a:path extrusionOk="0" h="1623" w="1659">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7"/>
                <p:cNvSpPr/>
                <p:nvPr/>
              </p:nvSpPr>
              <p:spPr>
                <a:xfrm>
                  <a:off x="-54602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7"/>
                <p:cNvSpPr/>
                <p:nvPr/>
              </p:nvSpPr>
              <p:spPr>
                <a:xfrm>
                  <a:off x="-5379100"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7"/>
                <p:cNvSpPr/>
                <p:nvPr/>
              </p:nvSpPr>
              <p:spPr>
                <a:xfrm>
                  <a:off x="-5297950"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7"/>
                <p:cNvSpPr/>
                <p:nvPr/>
              </p:nvSpPr>
              <p:spPr>
                <a:xfrm>
                  <a:off x="-5216850" y="1564475"/>
                  <a:ext cx="41450" cy="40575"/>
                </a:xfrm>
                <a:custGeom>
                  <a:rect b="b" l="l" r="r" t="t"/>
                  <a:pathLst>
                    <a:path extrusionOk="0" h="1623" w="1658">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7"/>
                <p:cNvSpPr/>
                <p:nvPr/>
              </p:nvSpPr>
              <p:spPr>
                <a:xfrm>
                  <a:off x="-5135750" y="1564475"/>
                  <a:ext cx="41450" cy="40575"/>
                </a:xfrm>
                <a:custGeom>
                  <a:rect b="b" l="l" r="r" t="t"/>
                  <a:pathLst>
                    <a:path extrusionOk="0" h="1623" w="1658">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7"/>
                <p:cNvSpPr/>
                <p:nvPr/>
              </p:nvSpPr>
              <p:spPr>
                <a:xfrm>
                  <a:off x="-5054625" y="1564475"/>
                  <a:ext cx="41475" cy="40575"/>
                </a:xfrm>
                <a:custGeom>
                  <a:rect b="b" l="l" r="r" t="t"/>
                  <a:pathLst>
                    <a:path extrusionOk="0" h="1623" w="1659">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7"/>
                <p:cNvSpPr/>
                <p:nvPr/>
              </p:nvSpPr>
              <p:spPr>
                <a:xfrm>
                  <a:off x="-4973525" y="1564475"/>
                  <a:ext cx="41475" cy="40575"/>
                </a:xfrm>
                <a:custGeom>
                  <a:rect b="b" l="l" r="r" t="t"/>
                  <a:pathLst>
                    <a:path extrusionOk="0" h="1623" w="1659">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7"/>
                <p:cNvSpPr/>
                <p:nvPr/>
              </p:nvSpPr>
              <p:spPr>
                <a:xfrm>
                  <a:off x="-48924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7"/>
                <p:cNvSpPr/>
                <p:nvPr/>
              </p:nvSpPr>
              <p:spPr>
                <a:xfrm>
                  <a:off x="-48113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7"/>
                <p:cNvSpPr/>
                <p:nvPr/>
              </p:nvSpPr>
              <p:spPr>
                <a:xfrm>
                  <a:off x="-3912550" y="1435375"/>
                  <a:ext cx="41450" cy="40600"/>
                </a:xfrm>
                <a:custGeom>
                  <a:rect b="b" l="l" r="r" t="t"/>
                  <a:pathLst>
                    <a:path extrusionOk="0" h="1624" w="1658">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7"/>
                <p:cNvSpPr/>
                <p:nvPr/>
              </p:nvSpPr>
              <p:spPr>
                <a:xfrm>
                  <a:off x="-3831450" y="1435375"/>
                  <a:ext cx="41475" cy="40600"/>
                </a:xfrm>
                <a:custGeom>
                  <a:rect b="b" l="l" r="r" t="t"/>
                  <a:pathLst>
                    <a:path extrusionOk="0" h="1624" w="1659">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7"/>
                <p:cNvSpPr/>
                <p:nvPr/>
              </p:nvSpPr>
              <p:spPr>
                <a:xfrm>
                  <a:off x="-3750350"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7"/>
                <p:cNvSpPr/>
                <p:nvPr/>
              </p:nvSpPr>
              <p:spPr>
                <a:xfrm>
                  <a:off x="-3669200"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7"/>
                <p:cNvSpPr/>
                <p:nvPr/>
              </p:nvSpPr>
              <p:spPr>
                <a:xfrm>
                  <a:off x="-3588100" y="1435375"/>
                  <a:ext cx="41450" cy="40600"/>
                </a:xfrm>
                <a:custGeom>
                  <a:rect b="b" l="l" r="r" t="t"/>
                  <a:pathLst>
                    <a:path extrusionOk="0" h="1624" w="1658">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7"/>
                <p:cNvSpPr/>
                <p:nvPr/>
              </p:nvSpPr>
              <p:spPr>
                <a:xfrm>
                  <a:off x="-3506975" y="1435375"/>
                  <a:ext cx="41425" cy="40600"/>
                </a:xfrm>
                <a:custGeom>
                  <a:rect b="b" l="l" r="r" t="t"/>
                  <a:pathLst>
                    <a:path extrusionOk="0" h="1624" w="1657">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7"/>
                <p:cNvSpPr/>
                <p:nvPr/>
              </p:nvSpPr>
              <p:spPr>
                <a:xfrm>
                  <a:off x="-3425875" y="1435375"/>
                  <a:ext cx="41475" cy="40600"/>
                </a:xfrm>
                <a:custGeom>
                  <a:rect b="b" l="l" r="r" t="t"/>
                  <a:pathLst>
                    <a:path extrusionOk="0" h="1624" w="1659">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7"/>
                <p:cNvSpPr/>
                <p:nvPr/>
              </p:nvSpPr>
              <p:spPr>
                <a:xfrm>
                  <a:off x="-3344775" y="1435375"/>
                  <a:ext cx="41475" cy="40600"/>
                </a:xfrm>
                <a:custGeom>
                  <a:rect b="b" l="l" r="r" t="t"/>
                  <a:pathLst>
                    <a:path extrusionOk="0" h="1624" w="1659">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7"/>
                <p:cNvSpPr/>
                <p:nvPr/>
              </p:nvSpPr>
              <p:spPr>
                <a:xfrm>
                  <a:off x="-326365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7"/>
                <p:cNvSpPr/>
                <p:nvPr/>
              </p:nvSpPr>
              <p:spPr>
                <a:xfrm>
                  <a:off x="-3182550" y="1435375"/>
                  <a:ext cx="41475" cy="40600"/>
                </a:xfrm>
                <a:custGeom>
                  <a:rect b="b" l="l" r="r" t="t"/>
                  <a:pathLst>
                    <a:path extrusionOk="0" h="1624" w="1659">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7"/>
                <p:cNvSpPr/>
                <p:nvPr/>
              </p:nvSpPr>
              <p:spPr>
                <a:xfrm>
                  <a:off x="-3101425"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7"/>
                <p:cNvSpPr/>
                <p:nvPr/>
              </p:nvSpPr>
              <p:spPr>
                <a:xfrm>
                  <a:off x="-3020325" y="1435375"/>
                  <a:ext cx="41475" cy="40600"/>
                </a:xfrm>
                <a:custGeom>
                  <a:rect b="b" l="l" r="r" t="t"/>
                  <a:pathLst>
                    <a:path extrusionOk="0" h="1624" w="1659">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7"/>
                <p:cNvSpPr/>
                <p:nvPr/>
              </p:nvSpPr>
              <p:spPr>
                <a:xfrm>
                  <a:off x="-2939225"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7"/>
                <p:cNvSpPr/>
                <p:nvPr/>
              </p:nvSpPr>
              <p:spPr>
                <a:xfrm>
                  <a:off x="-2858075"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7"/>
                <p:cNvSpPr/>
                <p:nvPr/>
              </p:nvSpPr>
              <p:spPr>
                <a:xfrm>
                  <a:off x="-3912550" y="1564475"/>
                  <a:ext cx="41450" cy="40575"/>
                </a:xfrm>
                <a:custGeom>
                  <a:rect b="b" l="l" r="r" t="t"/>
                  <a:pathLst>
                    <a:path extrusionOk="0" h="1623" w="1658">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7"/>
                <p:cNvSpPr/>
                <p:nvPr/>
              </p:nvSpPr>
              <p:spPr>
                <a:xfrm>
                  <a:off x="-3831450" y="1564475"/>
                  <a:ext cx="41475" cy="40575"/>
                </a:xfrm>
                <a:custGeom>
                  <a:rect b="b" l="l" r="r" t="t"/>
                  <a:pathLst>
                    <a:path extrusionOk="0" h="1623" w="1659">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7"/>
                <p:cNvSpPr/>
                <p:nvPr/>
              </p:nvSpPr>
              <p:spPr>
                <a:xfrm>
                  <a:off x="-3750350"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7"/>
                <p:cNvSpPr/>
                <p:nvPr/>
              </p:nvSpPr>
              <p:spPr>
                <a:xfrm>
                  <a:off x="-3669200"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7"/>
                <p:cNvSpPr/>
                <p:nvPr/>
              </p:nvSpPr>
              <p:spPr>
                <a:xfrm>
                  <a:off x="-3588100" y="1564475"/>
                  <a:ext cx="41450" cy="40575"/>
                </a:xfrm>
                <a:custGeom>
                  <a:rect b="b" l="l" r="r" t="t"/>
                  <a:pathLst>
                    <a:path extrusionOk="0" h="1623" w="1658">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7"/>
                <p:cNvSpPr/>
                <p:nvPr/>
              </p:nvSpPr>
              <p:spPr>
                <a:xfrm>
                  <a:off x="-3506975" y="1564475"/>
                  <a:ext cx="41425" cy="40575"/>
                </a:xfrm>
                <a:custGeom>
                  <a:rect b="b" l="l" r="r" t="t"/>
                  <a:pathLst>
                    <a:path extrusionOk="0" h="1623" w="1657">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7"/>
                <p:cNvSpPr/>
                <p:nvPr/>
              </p:nvSpPr>
              <p:spPr>
                <a:xfrm>
                  <a:off x="-3425875" y="1564475"/>
                  <a:ext cx="41475" cy="40575"/>
                </a:xfrm>
                <a:custGeom>
                  <a:rect b="b" l="l" r="r" t="t"/>
                  <a:pathLst>
                    <a:path extrusionOk="0" h="1623" w="1659">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7"/>
                <p:cNvSpPr/>
                <p:nvPr/>
              </p:nvSpPr>
              <p:spPr>
                <a:xfrm>
                  <a:off x="-3344775" y="1564475"/>
                  <a:ext cx="41475" cy="40575"/>
                </a:xfrm>
                <a:custGeom>
                  <a:rect b="b" l="l" r="r" t="t"/>
                  <a:pathLst>
                    <a:path extrusionOk="0" h="1623" w="1659">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7"/>
                <p:cNvSpPr/>
                <p:nvPr/>
              </p:nvSpPr>
              <p:spPr>
                <a:xfrm>
                  <a:off x="-326365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7"/>
                <p:cNvSpPr/>
                <p:nvPr/>
              </p:nvSpPr>
              <p:spPr>
                <a:xfrm>
                  <a:off x="-3182550" y="1564475"/>
                  <a:ext cx="41475" cy="40575"/>
                </a:xfrm>
                <a:custGeom>
                  <a:rect b="b" l="l" r="r" t="t"/>
                  <a:pathLst>
                    <a:path extrusionOk="0" h="1623" w="1659">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7"/>
                <p:cNvSpPr/>
                <p:nvPr/>
              </p:nvSpPr>
              <p:spPr>
                <a:xfrm>
                  <a:off x="-3101425"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7"/>
                <p:cNvSpPr/>
                <p:nvPr/>
              </p:nvSpPr>
              <p:spPr>
                <a:xfrm>
                  <a:off x="-3020325" y="1564475"/>
                  <a:ext cx="41475" cy="40575"/>
                </a:xfrm>
                <a:custGeom>
                  <a:rect b="b" l="l" r="r" t="t"/>
                  <a:pathLst>
                    <a:path extrusionOk="0" h="1623" w="1659">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7"/>
                <p:cNvSpPr/>
                <p:nvPr/>
              </p:nvSpPr>
              <p:spPr>
                <a:xfrm>
                  <a:off x="-2939225"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7"/>
                <p:cNvSpPr/>
                <p:nvPr/>
              </p:nvSpPr>
              <p:spPr>
                <a:xfrm>
                  <a:off x="-2858075"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7"/>
                <p:cNvSpPr/>
                <p:nvPr/>
              </p:nvSpPr>
              <p:spPr>
                <a:xfrm>
                  <a:off x="-4697500" y="656950"/>
                  <a:ext cx="731850" cy="698700"/>
                </a:xfrm>
                <a:custGeom>
                  <a:rect b="b" l="l" r="r" t="t"/>
                  <a:pathLst>
                    <a:path extrusionOk="0" h="27948" w="29274">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7"/>
                <p:cNvSpPr/>
                <p:nvPr/>
              </p:nvSpPr>
              <p:spPr>
                <a:xfrm>
                  <a:off x="-4704000" y="650450"/>
                  <a:ext cx="744825" cy="711700"/>
                </a:xfrm>
                <a:custGeom>
                  <a:rect b="b" l="l" r="r" t="t"/>
                  <a:pathLst>
                    <a:path extrusionOk="0" h="28468" w="29793">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7"/>
                <p:cNvSpPr/>
                <p:nvPr/>
              </p:nvSpPr>
              <p:spPr>
                <a:xfrm>
                  <a:off x="-4736275" y="1216150"/>
                  <a:ext cx="798975" cy="660900"/>
                </a:xfrm>
                <a:custGeom>
                  <a:rect b="b" l="l" r="r" t="t"/>
                  <a:pathLst>
                    <a:path extrusionOk="0" h="26436" w="31959">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7"/>
                <p:cNvSpPr/>
                <p:nvPr/>
              </p:nvSpPr>
              <p:spPr>
                <a:xfrm>
                  <a:off x="-4742800" y="1209650"/>
                  <a:ext cx="812000" cy="673900"/>
                </a:xfrm>
                <a:custGeom>
                  <a:rect b="b" l="l" r="r" t="t"/>
                  <a:pathLst>
                    <a:path extrusionOk="0" h="26956" w="3248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7"/>
                <p:cNvSpPr/>
                <p:nvPr/>
              </p:nvSpPr>
              <p:spPr>
                <a:xfrm>
                  <a:off x="-4427675" y="1405450"/>
                  <a:ext cx="173950" cy="310225"/>
                </a:xfrm>
                <a:custGeom>
                  <a:rect b="b" l="l" r="r" t="t"/>
                  <a:pathLst>
                    <a:path extrusionOk="0" h="12409" w="6958">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7"/>
                <p:cNvSpPr/>
                <p:nvPr/>
              </p:nvSpPr>
              <p:spPr>
                <a:xfrm>
                  <a:off x="-4434200" y="1398925"/>
                  <a:ext cx="187000" cy="323250"/>
                </a:xfrm>
                <a:custGeom>
                  <a:rect b="b" l="l" r="r" t="t"/>
                  <a:pathLst>
                    <a:path extrusionOk="0" h="12930" w="748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07" name="Google Shape;307;p27"/>
            <p:cNvGrpSpPr/>
            <p:nvPr/>
          </p:nvGrpSpPr>
          <p:grpSpPr>
            <a:xfrm rot="10800000">
              <a:off x="3474186" y="4232201"/>
              <a:ext cx="183381" cy="1017092"/>
              <a:chOff x="-5634475" y="-504725"/>
              <a:chExt cx="188025" cy="1042850"/>
            </a:xfrm>
          </p:grpSpPr>
          <p:sp>
            <p:nvSpPr>
              <p:cNvPr id="308" name="Google Shape;308;p27"/>
              <p:cNvSpPr/>
              <p:nvPr/>
            </p:nvSpPr>
            <p:spPr>
              <a:xfrm>
                <a:off x="-5602700" y="-454250"/>
                <a:ext cx="156250" cy="992375"/>
              </a:xfrm>
              <a:custGeom>
                <a:rect b="b" l="l" r="r" t="t"/>
                <a:pathLst>
                  <a:path extrusionOk="0" h="39695" w="625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7"/>
              <p:cNvSpPr/>
              <p:nvPr/>
            </p:nvSpPr>
            <p:spPr>
              <a:xfrm>
                <a:off x="-5634475" y="-504725"/>
                <a:ext cx="74225" cy="71400"/>
              </a:xfrm>
              <a:custGeom>
                <a:rect b="b" l="l" r="r" t="t"/>
                <a:pathLst>
                  <a:path extrusionOk="0" h="2856" w="2969">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0" name="Google Shape;310;p27"/>
            <p:cNvGrpSpPr/>
            <p:nvPr/>
          </p:nvGrpSpPr>
          <p:grpSpPr>
            <a:xfrm rot="10800000">
              <a:off x="2618037" y="4358300"/>
              <a:ext cx="72367" cy="518274"/>
              <a:chOff x="-4201325" y="-449025"/>
              <a:chExt cx="74200" cy="531400"/>
            </a:xfrm>
          </p:grpSpPr>
          <p:sp>
            <p:nvSpPr>
              <p:cNvPr id="311" name="Google Shape;311;p27"/>
              <p:cNvSpPr/>
              <p:nvPr/>
            </p:nvSpPr>
            <p:spPr>
              <a:xfrm>
                <a:off x="-4170425" y="-413325"/>
                <a:ext cx="13050" cy="495700"/>
              </a:xfrm>
              <a:custGeom>
                <a:rect b="b" l="l" r="r" t="t"/>
                <a:pathLst>
                  <a:path extrusionOk="0" h="19828" w="522">
                    <a:moveTo>
                      <a:pt x="0" y="0"/>
                    </a:moveTo>
                    <a:lnTo>
                      <a:pt x="0" y="19828"/>
                    </a:lnTo>
                    <a:lnTo>
                      <a:pt x="521" y="19828"/>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7"/>
              <p:cNvSpPr/>
              <p:nvPr/>
            </p:nvSpPr>
            <p:spPr>
              <a:xfrm>
                <a:off x="-4194325"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7"/>
              <p:cNvSpPr/>
              <p:nvPr/>
            </p:nvSpPr>
            <p:spPr>
              <a:xfrm>
                <a:off x="-4201325" y="-449025"/>
                <a:ext cx="74200" cy="71400"/>
              </a:xfrm>
              <a:custGeom>
                <a:rect b="b" l="l" r="r" t="t"/>
                <a:pathLst>
                  <a:path extrusionOk="0" h="2856" w="2968">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14" name="Google Shape;314;p2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36"/>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Dataset characteristics and files</a:t>
            </a:r>
            <a:endParaRPr/>
          </a:p>
        </p:txBody>
      </p:sp>
      <p:grpSp>
        <p:nvGrpSpPr>
          <p:cNvPr id="710" name="Google Shape;710;p36"/>
          <p:cNvGrpSpPr/>
          <p:nvPr/>
        </p:nvGrpSpPr>
        <p:grpSpPr>
          <a:xfrm>
            <a:off x="3200965" y="1593292"/>
            <a:ext cx="2710776" cy="2588471"/>
            <a:chOff x="1259200" y="508350"/>
            <a:chExt cx="5203025" cy="4968275"/>
          </a:xfrm>
        </p:grpSpPr>
        <p:sp>
          <p:nvSpPr>
            <p:cNvPr id="711" name="Google Shape;711;p36"/>
            <p:cNvSpPr/>
            <p:nvPr/>
          </p:nvSpPr>
          <p:spPr>
            <a:xfrm>
              <a:off x="3031800" y="930000"/>
              <a:ext cx="462075" cy="374350"/>
            </a:xfrm>
            <a:custGeom>
              <a:rect b="b" l="l" r="r" t="t"/>
              <a:pathLst>
                <a:path extrusionOk="0" h="14974" w="18483">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36"/>
            <p:cNvSpPr/>
            <p:nvPr/>
          </p:nvSpPr>
          <p:spPr>
            <a:xfrm>
              <a:off x="3031800" y="1642375"/>
              <a:ext cx="462075" cy="374350"/>
            </a:xfrm>
            <a:custGeom>
              <a:rect b="b" l="l" r="r" t="t"/>
              <a:pathLst>
                <a:path extrusionOk="0" h="14974" w="18483">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6"/>
            <p:cNvSpPr/>
            <p:nvPr/>
          </p:nvSpPr>
          <p:spPr>
            <a:xfrm>
              <a:off x="3031800" y="2354775"/>
              <a:ext cx="462075" cy="374350"/>
            </a:xfrm>
            <a:custGeom>
              <a:rect b="b" l="l" r="r" t="t"/>
              <a:pathLst>
                <a:path extrusionOk="0" h="14974" w="18483">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36"/>
            <p:cNvSpPr/>
            <p:nvPr/>
          </p:nvSpPr>
          <p:spPr>
            <a:xfrm>
              <a:off x="3031800" y="3067150"/>
              <a:ext cx="462075" cy="374350"/>
            </a:xfrm>
            <a:custGeom>
              <a:rect b="b" l="l" r="r" t="t"/>
              <a:pathLst>
                <a:path extrusionOk="0" h="14974" w="18483">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36"/>
            <p:cNvSpPr/>
            <p:nvPr/>
          </p:nvSpPr>
          <p:spPr>
            <a:xfrm>
              <a:off x="3031800" y="3779550"/>
              <a:ext cx="462075" cy="374350"/>
            </a:xfrm>
            <a:custGeom>
              <a:rect b="b" l="l" r="r" t="t"/>
              <a:pathLst>
                <a:path extrusionOk="0" h="14974" w="18483">
                  <a:moveTo>
                    <a:pt x="1" y="0"/>
                  </a:moveTo>
                  <a:lnTo>
                    <a:pt x="1" y="1901"/>
                  </a:lnTo>
                  <a:lnTo>
                    <a:pt x="1" y="13074"/>
                  </a:lnTo>
                  <a:lnTo>
                    <a:pt x="1" y="14973"/>
                  </a:lnTo>
                  <a:lnTo>
                    <a:pt x="18483" y="14973"/>
                  </a:lnTo>
                  <a:lnTo>
                    <a:pt x="18483" y="1901"/>
                  </a:lnTo>
                  <a:lnTo>
                    <a:pt x="9334"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36"/>
            <p:cNvSpPr/>
            <p:nvPr/>
          </p:nvSpPr>
          <p:spPr>
            <a:xfrm>
              <a:off x="4428175" y="930000"/>
              <a:ext cx="462075" cy="374350"/>
            </a:xfrm>
            <a:custGeom>
              <a:rect b="b" l="l" r="r" t="t"/>
              <a:pathLst>
                <a:path extrusionOk="0" h="14974" w="18483">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36"/>
            <p:cNvSpPr/>
            <p:nvPr/>
          </p:nvSpPr>
          <p:spPr>
            <a:xfrm>
              <a:off x="5318675" y="930000"/>
              <a:ext cx="462075" cy="374350"/>
            </a:xfrm>
            <a:custGeom>
              <a:rect b="b" l="l" r="r" t="t"/>
              <a:pathLst>
                <a:path extrusionOk="0" h="14974" w="18483">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36"/>
            <p:cNvSpPr/>
            <p:nvPr/>
          </p:nvSpPr>
          <p:spPr>
            <a:xfrm>
              <a:off x="4428175" y="1642375"/>
              <a:ext cx="462075" cy="374350"/>
            </a:xfrm>
            <a:custGeom>
              <a:rect b="b" l="l" r="r" t="t"/>
              <a:pathLst>
                <a:path extrusionOk="0" h="14974" w="18483">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36"/>
            <p:cNvSpPr/>
            <p:nvPr/>
          </p:nvSpPr>
          <p:spPr>
            <a:xfrm>
              <a:off x="5318675" y="2354775"/>
              <a:ext cx="462075" cy="374350"/>
            </a:xfrm>
            <a:custGeom>
              <a:rect b="b" l="l" r="r" t="t"/>
              <a:pathLst>
                <a:path extrusionOk="0" h="14974" w="18483">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36"/>
            <p:cNvSpPr/>
            <p:nvPr/>
          </p:nvSpPr>
          <p:spPr>
            <a:xfrm>
              <a:off x="5318675" y="1642375"/>
              <a:ext cx="462075" cy="374350"/>
            </a:xfrm>
            <a:custGeom>
              <a:rect b="b" l="l" r="r" t="t"/>
              <a:pathLst>
                <a:path extrusionOk="0" h="14974" w="18483">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36"/>
            <p:cNvSpPr/>
            <p:nvPr/>
          </p:nvSpPr>
          <p:spPr>
            <a:xfrm>
              <a:off x="4428175" y="2354775"/>
              <a:ext cx="462075" cy="374350"/>
            </a:xfrm>
            <a:custGeom>
              <a:rect b="b" l="l" r="r" t="t"/>
              <a:pathLst>
                <a:path extrusionOk="0" h="14974" w="18483">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36"/>
            <p:cNvSpPr/>
            <p:nvPr/>
          </p:nvSpPr>
          <p:spPr>
            <a:xfrm>
              <a:off x="4428175" y="3067150"/>
              <a:ext cx="462075" cy="374350"/>
            </a:xfrm>
            <a:custGeom>
              <a:rect b="b" l="l" r="r" t="t"/>
              <a:pathLst>
                <a:path extrusionOk="0" h="14974" w="18483">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36"/>
            <p:cNvSpPr/>
            <p:nvPr/>
          </p:nvSpPr>
          <p:spPr>
            <a:xfrm>
              <a:off x="5318675" y="3067150"/>
              <a:ext cx="462075" cy="374350"/>
            </a:xfrm>
            <a:custGeom>
              <a:rect b="b" l="l" r="r" t="t"/>
              <a:pathLst>
                <a:path extrusionOk="0" h="14974" w="18483">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36"/>
            <p:cNvSpPr/>
            <p:nvPr/>
          </p:nvSpPr>
          <p:spPr>
            <a:xfrm>
              <a:off x="4428175" y="3779550"/>
              <a:ext cx="462075" cy="374350"/>
            </a:xfrm>
            <a:custGeom>
              <a:rect b="b" l="l" r="r" t="t"/>
              <a:pathLst>
                <a:path extrusionOk="0" h="14974" w="18483">
                  <a:moveTo>
                    <a:pt x="1" y="0"/>
                  </a:moveTo>
                  <a:lnTo>
                    <a:pt x="1" y="1901"/>
                  </a:lnTo>
                  <a:lnTo>
                    <a:pt x="1" y="13074"/>
                  </a:lnTo>
                  <a:lnTo>
                    <a:pt x="1" y="14973"/>
                  </a:lnTo>
                  <a:lnTo>
                    <a:pt x="18483" y="14973"/>
                  </a:lnTo>
                  <a:lnTo>
                    <a:pt x="18483" y="1901"/>
                  </a:lnTo>
                  <a:lnTo>
                    <a:pt x="9335"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36"/>
            <p:cNvSpPr/>
            <p:nvPr/>
          </p:nvSpPr>
          <p:spPr>
            <a:xfrm>
              <a:off x="5318675" y="3779550"/>
              <a:ext cx="462075" cy="374350"/>
            </a:xfrm>
            <a:custGeom>
              <a:rect b="b" l="l" r="r" t="t"/>
              <a:pathLst>
                <a:path extrusionOk="0" h="14974" w="18483">
                  <a:moveTo>
                    <a:pt x="1" y="0"/>
                  </a:moveTo>
                  <a:lnTo>
                    <a:pt x="1" y="1901"/>
                  </a:lnTo>
                  <a:lnTo>
                    <a:pt x="1" y="13074"/>
                  </a:lnTo>
                  <a:lnTo>
                    <a:pt x="1" y="14973"/>
                  </a:lnTo>
                  <a:lnTo>
                    <a:pt x="18483" y="14973"/>
                  </a:lnTo>
                  <a:lnTo>
                    <a:pt x="18483" y="1901"/>
                  </a:lnTo>
                  <a:lnTo>
                    <a:pt x="9333" y="1901"/>
                  </a:lnTo>
                  <a:lnTo>
                    <a:pt x="8715"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36"/>
            <p:cNvSpPr/>
            <p:nvPr/>
          </p:nvSpPr>
          <p:spPr>
            <a:xfrm>
              <a:off x="3031800" y="930000"/>
              <a:ext cx="462075" cy="374350"/>
            </a:xfrm>
            <a:custGeom>
              <a:rect b="b" l="l" r="r" t="t"/>
              <a:pathLst>
                <a:path extrusionOk="0" h="14974" w="18483">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36"/>
            <p:cNvSpPr/>
            <p:nvPr/>
          </p:nvSpPr>
          <p:spPr>
            <a:xfrm>
              <a:off x="3031800" y="1642375"/>
              <a:ext cx="462075" cy="374350"/>
            </a:xfrm>
            <a:custGeom>
              <a:rect b="b" l="l" r="r" t="t"/>
              <a:pathLst>
                <a:path extrusionOk="0" h="14974" w="18483">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36"/>
            <p:cNvSpPr/>
            <p:nvPr/>
          </p:nvSpPr>
          <p:spPr>
            <a:xfrm>
              <a:off x="3031800" y="2354775"/>
              <a:ext cx="462075" cy="374350"/>
            </a:xfrm>
            <a:custGeom>
              <a:rect b="b" l="l" r="r" t="t"/>
              <a:pathLst>
                <a:path extrusionOk="0" h="14974" w="18483">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36"/>
            <p:cNvSpPr/>
            <p:nvPr/>
          </p:nvSpPr>
          <p:spPr>
            <a:xfrm>
              <a:off x="3031800" y="3067150"/>
              <a:ext cx="462075" cy="374350"/>
            </a:xfrm>
            <a:custGeom>
              <a:rect b="b" l="l" r="r" t="t"/>
              <a:pathLst>
                <a:path extrusionOk="0" h="14974" w="18483">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36"/>
            <p:cNvSpPr/>
            <p:nvPr/>
          </p:nvSpPr>
          <p:spPr>
            <a:xfrm>
              <a:off x="3031800" y="3779550"/>
              <a:ext cx="462075" cy="374350"/>
            </a:xfrm>
            <a:custGeom>
              <a:rect b="b" l="l" r="r" t="t"/>
              <a:pathLst>
                <a:path extrusionOk="0" h="14974" w="18483">
                  <a:moveTo>
                    <a:pt x="1" y="0"/>
                  </a:moveTo>
                  <a:lnTo>
                    <a:pt x="1" y="1901"/>
                  </a:lnTo>
                  <a:lnTo>
                    <a:pt x="1" y="13074"/>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36"/>
            <p:cNvSpPr/>
            <p:nvPr/>
          </p:nvSpPr>
          <p:spPr>
            <a:xfrm>
              <a:off x="4428175" y="930000"/>
              <a:ext cx="462075" cy="374350"/>
            </a:xfrm>
            <a:custGeom>
              <a:rect b="b" l="l" r="r" t="t"/>
              <a:pathLst>
                <a:path extrusionOk="0" h="14974" w="18483">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36"/>
            <p:cNvSpPr/>
            <p:nvPr/>
          </p:nvSpPr>
          <p:spPr>
            <a:xfrm>
              <a:off x="5318675" y="930000"/>
              <a:ext cx="462075" cy="374350"/>
            </a:xfrm>
            <a:custGeom>
              <a:rect b="b" l="l" r="r" t="t"/>
              <a:pathLst>
                <a:path extrusionOk="0" h="14974" w="18483">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36"/>
            <p:cNvSpPr/>
            <p:nvPr/>
          </p:nvSpPr>
          <p:spPr>
            <a:xfrm>
              <a:off x="4428175" y="1642375"/>
              <a:ext cx="462075" cy="374350"/>
            </a:xfrm>
            <a:custGeom>
              <a:rect b="b" l="l" r="r" t="t"/>
              <a:pathLst>
                <a:path extrusionOk="0" h="14974" w="18483">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36"/>
            <p:cNvSpPr/>
            <p:nvPr/>
          </p:nvSpPr>
          <p:spPr>
            <a:xfrm>
              <a:off x="5318675" y="2354775"/>
              <a:ext cx="462075" cy="374350"/>
            </a:xfrm>
            <a:custGeom>
              <a:rect b="b" l="l" r="r" t="t"/>
              <a:pathLst>
                <a:path extrusionOk="0" h="14974" w="18483">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36"/>
            <p:cNvSpPr/>
            <p:nvPr/>
          </p:nvSpPr>
          <p:spPr>
            <a:xfrm>
              <a:off x="5318675" y="1642375"/>
              <a:ext cx="462075" cy="374350"/>
            </a:xfrm>
            <a:custGeom>
              <a:rect b="b" l="l" r="r" t="t"/>
              <a:pathLst>
                <a:path extrusionOk="0" h="14974" w="18483">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6"/>
            <p:cNvSpPr/>
            <p:nvPr/>
          </p:nvSpPr>
          <p:spPr>
            <a:xfrm>
              <a:off x="4428175" y="2354775"/>
              <a:ext cx="462075" cy="374350"/>
            </a:xfrm>
            <a:custGeom>
              <a:rect b="b" l="l" r="r" t="t"/>
              <a:pathLst>
                <a:path extrusionOk="0" h="14974" w="18483">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36"/>
            <p:cNvSpPr/>
            <p:nvPr/>
          </p:nvSpPr>
          <p:spPr>
            <a:xfrm>
              <a:off x="4428175" y="3067150"/>
              <a:ext cx="462075" cy="374350"/>
            </a:xfrm>
            <a:custGeom>
              <a:rect b="b" l="l" r="r" t="t"/>
              <a:pathLst>
                <a:path extrusionOk="0" h="14974" w="18483">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36"/>
            <p:cNvSpPr/>
            <p:nvPr/>
          </p:nvSpPr>
          <p:spPr>
            <a:xfrm>
              <a:off x="5318675" y="3067150"/>
              <a:ext cx="462075" cy="374350"/>
            </a:xfrm>
            <a:custGeom>
              <a:rect b="b" l="l" r="r" t="t"/>
              <a:pathLst>
                <a:path extrusionOk="0" h="14974" w="18483">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36"/>
            <p:cNvSpPr/>
            <p:nvPr/>
          </p:nvSpPr>
          <p:spPr>
            <a:xfrm>
              <a:off x="4428175" y="3779550"/>
              <a:ext cx="462075" cy="374350"/>
            </a:xfrm>
            <a:custGeom>
              <a:rect b="b" l="l" r="r" t="t"/>
              <a:pathLst>
                <a:path extrusionOk="0" h="14974" w="18483">
                  <a:moveTo>
                    <a:pt x="1" y="0"/>
                  </a:moveTo>
                  <a:lnTo>
                    <a:pt x="1" y="1901"/>
                  </a:lnTo>
                  <a:lnTo>
                    <a:pt x="1" y="13074"/>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36"/>
            <p:cNvSpPr/>
            <p:nvPr/>
          </p:nvSpPr>
          <p:spPr>
            <a:xfrm>
              <a:off x="5318675" y="3779550"/>
              <a:ext cx="462075" cy="374350"/>
            </a:xfrm>
            <a:custGeom>
              <a:rect b="b" l="l" r="r" t="t"/>
              <a:pathLst>
                <a:path extrusionOk="0" h="14974" w="18483">
                  <a:moveTo>
                    <a:pt x="1" y="0"/>
                  </a:moveTo>
                  <a:lnTo>
                    <a:pt x="1" y="1901"/>
                  </a:lnTo>
                  <a:lnTo>
                    <a:pt x="1" y="13074"/>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36"/>
            <p:cNvSpPr/>
            <p:nvPr/>
          </p:nvSpPr>
          <p:spPr>
            <a:xfrm>
              <a:off x="2526325" y="5162250"/>
              <a:ext cx="1511925" cy="314375"/>
            </a:xfrm>
            <a:custGeom>
              <a:rect b="b" l="l" r="r" t="t"/>
              <a:pathLst>
                <a:path extrusionOk="0" h="12575" w="60477">
                  <a:moveTo>
                    <a:pt x="30239" y="0"/>
                  </a:moveTo>
                  <a:cubicBezTo>
                    <a:pt x="22219" y="0"/>
                    <a:pt x="14527" y="663"/>
                    <a:pt x="8857" y="1842"/>
                  </a:cubicBezTo>
                  <a:cubicBezTo>
                    <a:pt x="3186" y="3021"/>
                    <a:pt x="0" y="4620"/>
                    <a:pt x="0" y="6287"/>
                  </a:cubicBezTo>
                  <a:cubicBezTo>
                    <a:pt x="0" y="7955"/>
                    <a:pt x="3186" y="9554"/>
                    <a:pt x="8857" y="10733"/>
                  </a:cubicBezTo>
                  <a:cubicBezTo>
                    <a:pt x="14527" y="11912"/>
                    <a:pt x="22219" y="12575"/>
                    <a:pt x="30239" y="12575"/>
                  </a:cubicBezTo>
                  <a:cubicBezTo>
                    <a:pt x="38258" y="12575"/>
                    <a:pt x="45949" y="11912"/>
                    <a:pt x="51620" y="10733"/>
                  </a:cubicBezTo>
                  <a:cubicBezTo>
                    <a:pt x="57291" y="9554"/>
                    <a:pt x="60477" y="7955"/>
                    <a:pt x="60477" y="6287"/>
                  </a:cubicBezTo>
                  <a:cubicBezTo>
                    <a:pt x="60477" y="4620"/>
                    <a:pt x="57291" y="3021"/>
                    <a:pt x="51620" y="1842"/>
                  </a:cubicBezTo>
                  <a:cubicBezTo>
                    <a:pt x="45949" y="663"/>
                    <a:pt x="38258" y="0"/>
                    <a:pt x="302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36"/>
            <p:cNvSpPr/>
            <p:nvPr/>
          </p:nvSpPr>
          <p:spPr>
            <a:xfrm>
              <a:off x="3839425" y="1508400"/>
              <a:ext cx="622550" cy="510700"/>
            </a:xfrm>
            <a:custGeom>
              <a:rect b="b" l="l" r="r" t="t"/>
              <a:pathLst>
                <a:path extrusionOk="0" h="20428" w="24902">
                  <a:moveTo>
                    <a:pt x="19094" y="1"/>
                  </a:moveTo>
                  <a:cubicBezTo>
                    <a:pt x="17868" y="1"/>
                    <a:pt x="16718" y="381"/>
                    <a:pt x="16025" y="944"/>
                  </a:cubicBezTo>
                  <a:cubicBezTo>
                    <a:pt x="14053" y="2547"/>
                    <a:pt x="18614" y="2423"/>
                    <a:pt x="17258" y="3533"/>
                  </a:cubicBezTo>
                  <a:cubicBezTo>
                    <a:pt x="17054" y="3700"/>
                    <a:pt x="16813" y="3769"/>
                    <a:pt x="16538" y="3769"/>
                  </a:cubicBezTo>
                  <a:cubicBezTo>
                    <a:pt x="15210" y="3769"/>
                    <a:pt x="13081" y="2150"/>
                    <a:pt x="10389" y="2150"/>
                  </a:cubicBezTo>
                  <a:cubicBezTo>
                    <a:pt x="9941" y="2150"/>
                    <a:pt x="9477" y="2195"/>
                    <a:pt x="8999" y="2300"/>
                  </a:cubicBezTo>
                  <a:cubicBezTo>
                    <a:pt x="5054" y="3163"/>
                    <a:pt x="4438" y="8464"/>
                    <a:pt x="4438" y="8464"/>
                  </a:cubicBezTo>
                  <a:cubicBezTo>
                    <a:pt x="4438" y="8464"/>
                    <a:pt x="3945" y="8341"/>
                    <a:pt x="2835" y="8341"/>
                  </a:cubicBezTo>
                  <a:cubicBezTo>
                    <a:pt x="1726" y="8341"/>
                    <a:pt x="0" y="9080"/>
                    <a:pt x="0" y="12409"/>
                  </a:cubicBezTo>
                  <a:cubicBezTo>
                    <a:pt x="0" y="15737"/>
                    <a:pt x="123" y="18942"/>
                    <a:pt x="123" y="18942"/>
                  </a:cubicBezTo>
                  <a:cubicBezTo>
                    <a:pt x="123" y="18942"/>
                    <a:pt x="238" y="20428"/>
                    <a:pt x="2008" y="20428"/>
                  </a:cubicBezTo>
                  <a:cubicBezTo>
                    <a:pt x="2076" y="20428"/>
                    <a:pt x="2146" y="20426"/>
                    <a:pt x="2220" y="20421"/>
                  </a:cubicBezTo>
                  <a:cubicBezTo>
                    <a:pt x="4191" y="20298"/>
                    <a:pt x="4931" y="19435"/>
                    <a:pt x="4931" y="17833"/>
                  </a:cubicBezTo>
                  <a:cubicBezTo>
                    <a:pt x="4931" y="16230"/>
                    <a:pt x="6164" y="16846"/>
                    <a:pt x="7766" y="15613"/>
                  </a:cubicBezTo>
                  <a:cubicBezTo>
                    <a:pt x="9369" y="14380"/>
                    <a:pt x="8999" y="11422"/>
                    <a:pt x="11587" y="11299"/>
                  </a:cubicBezTo>
                  <a:cubicBezTo>
                    <a:pt x="11631" y="11297"/>
                    <a:pt x="11675" y="11296"/>
                    <a:pt x="11719" y="11296"/>
                  </a:cubicBezTo>
                  <a:cubicBezTo>
                    <a:pt x="14101" y="11296"/>
                    <a:pt x="16573" y="14304"/>
                    <a:pt x="18470" y="14304"/>
                  </a:cubicBezTo>
                  <a:cubicBezTo>
                    <a:pt x="18603" y="14304"/>
                    <a:pt x="18733" y="14289"/>
                    <a:pt x="18861" y="14257"/>
                  </a:cubicBezTo>
                  <a:cubicBezTo>
                    <a:pt x="20833" y="13765"/>
                    <a:pt x="24902" y="11052"/>
                    <a:pt x="24285" y="5135"/>
                  </a:cubicBezTo>
                  <a:cubicBezTo>
                    <a:pt x="23885" y="1297"/>
                    <a:pt x="21358" y="1"/>
                    <a:pt x="190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36"/>
            <p:cNvSpPr/>
            <p:nvPr/>
          </p:nvSpPr>
          <p:spPr>
            <a:xfrm>
              <a:off x="3831925" y="1500825"/>
              <a:ext cx="636925" cy="525775"/>
            </a:xfrm>
            <a:custGeom>
              <a:rect b="b" l="l" r="r" t="t"/>
              <a:pathLst>
                <a:path extrusionOk="0" h="21031" w="25477">
                  <a:moveTo>
                    <a:pt x="19394" y="603"/>
                  </a:moveTo>
                  <a:cubicBezTo>
                    <a:pt x="20049" y="603"/>
                    <a:pt x="20729" y="717"/>
                    <a:pt x="21365" y="981"/>
                  </a:cubicBezTo>
                  <a:cubicBezTo>
                    <a:pt x="22534" y="1465"/>
                    <a:pt x="23992" y="2637"/>
                    <a:pt x="24288" y="5469"/>
                  </a:cubicBezTo>
                  <a:cubicBezTo>
                    <a:pt x="24909" y="11437"/>
                    <a:pt x="20634" y="13883"/>
                    <a:pt x="19089" y="14270"/>
                  </a:cubicBezTo>
                  <a:cubicBezTo>
                    <a:pt x="18986" y="14296"/>
                    <a:pt x="18881" y="14307"/>
                    <a:pt x="18771" y="14307"/>
                  </a:cubicBezTo>
                  <a:cubicBezTo>
                    <a:pt x="17965" y="14307"/>
                    <a:pt x="16977" y="13661"/>
                    <a:pt x="15937" y="12981"/>
                  </a:cubicBezTo>
                  <a:cubicBezTo>
                    <a:pt x="14669" y="12152"/>
                    <a:pt x="13374" y="11300"/>
                    <a:pt x="12009" y="11300"/>
                  </a:cubicBezTo>
                  <a:cubicBezTo>
                    <a:pt x="11964" y="11300"/>
                    <a:pt x="11919" y="11301"/>
                    <a:pt x="11874" y="11303"/>
                  </a:cubicBezTo>
                  <a:cubicBezTo>
                    <a:pt x="10118" y="11387"/>
                    <a:pt x="9560" y="12678"/>
                    <a:pt x="9068" y="13818"/>
                  </a:cubicBezTo>
                  <a:cubicBezTo>
                    <a:pt x="8751" y="14550"/>
                    <a:pt x="8454" y="15241"/>
                    <a:pt x="7884" y="15679"/>
                  </a:cubicBezTo>
                  <a:cubicBezTo>
                    <a:pt x="7291" y="16136"/>
                    <a:pt x="6764" y="16318"/>
                    <a:pt x="6299" y="16479"/>
                  </a:cubicBezTo>
                  <a:cubicBezTo>
                    <a:pt x="5565" y="16732"/>
                    <a:pt x="4931" y="16951"/>
                    <a:pt x="4931" y="18136"/>
                  </a:cubicBezTo>
                  <a:cubicBezTo>
                    <a:pt x="4931" y="19654"/>
                    <a:pt x="4228" y="20318"/>
                    <a:pt x="2500" y="20425"/>
                  </a:cubicBezTo>
                  <a:cubicBezTo>
                    <a:pt x="2436" y="20429"/>
                    <a:pt x="2374" y="20431"/>
                    <a:pt x="2314" y="20431"/>
                  </a:cubicBezTo>
                  <a:cubicBezTo>
                    <a:pt x="893" y="20431"/>
                    <a:pt x="737" y="19376"/>
                    <a:pt x="722" y="19225"/>
                  </a:cubicBezTo>
                  <a:cubicBezTo>
                    <a:pt x="716" y="19046"/>
                    <a:pt x="600" y="15917"/>
                    <a:pt x="600" y="12712"/>
                  </a:cubicBezTo>
                  <a:cubicBezTo>
                    <a:pt x="600" y="9215"/>
                    <a:pt x="2542" y="8943"/>
                    <a:pt x="3136" y="8943"/>
                  </a:cubicBezTo>
                  <a:cubicBezTo>
                    <a:pt x="4182" y="8943"/>
                    <a:pt x="4662" y="9057"/>
                    <a:pt x="4667" y="9058"/>
                  </a:cubicBezTo>
                  <a:cubicBezTo>
                    <a:pt x="4690" y="9064"/>
                    <a:pt x="4715" y="9067"/>
                    <a:pt x="4739" y="9067"/>
                  </a:cubicBezTo>
                  <a:cubicBezTo>
                    <a:pt x="4799" y="9067"/>
                    <a:pt x="4859" y="9048"/>
                    <a:pt x="4909" y="9012"/>
                  </a:cubicBezTo>
                  <a:cubicBezTo>
                    <a:pt x="4980" y="8964"/>
                    <a:pt x="5026" y="8887"/>
                    <a:pt x="5036" y="8801"/>
                  </a:cubicBezTo>
                  <a:cubicBezTo>
                    <a:pt x="5042" y="8750"/>
                    <a:pt x="5670" y="3704"/>
                    <a:pt x="9363" y="2896"/>
                  </a:cubicBezTo>
                  <a:cubicBezTo>
                    <a:pt x="9819" y="2796"/>
                    <a:pt x="10262" y="2754"/>
                    <a:pt x="10690" y="2754"/>
                  </a:cubicBezTo>
                  <a:cubicBezTo>
                    <a:pt x="12214" y="2754"/>
                    <a:pt x="13559" y="3295"/>
                    <a:pt x="14689" y="3751"/>
                  </a:cubicBezTo>
                  <a:cubicBezTo>
                    <a:pt x="15520" y="4085"/>
                    <a:pt x="16239" y="4374"/>
                    <a:pt x="16845" y="4374"/>
                  </a:cubicBezTo>
                  <a:cubicBezTo>
                    <a:pt x="17180" y="4374"/>
                    <a:pt x="17481" y="4285"/>
                    <a:pt x="17748" y="4068"/>
                  </a:cubicBezTo>
                  <a:cubicBezTo>
                    <a:pt x="17850" y="3984"/>
                    <a:pt x="18161" y="3730"/>
                    <a:pt x="18108" y="3372"/>
                  </a:cubicBezTo>
                  <a:cubicBezTo>
                    <a:pt x="18047" y="2956"/>
                    <a:pt x="17551" y="2751"/>
                    <a:pt x="17026" y="2534"/>
                  </a:cubicBezTo>
                  <a:cubicBezTo>
                    <a:pt x="16698" y="2398"/>
                    <a:pt x="16152" y="2172"/>
                    <a:pt x="16124" y="1985"/>
                  </a:cubicBezTo>
                  <a:cubicBezTo>
                    <a:pt x="16111" y="1904"/>
                    <a:pt x="16208" y="1728"/>
                    <a:pt x="16515" y="1480"/>
                  </a:cubicBezTo>
                  <a:cubicBezTo>
                    <a:pt x="17155" y="958"/>
                    <a:pt x="18238" y="603"/>
                    <a:pt x="19394" y="603"/>
                  </a:cubicBezTo>
                  <a:close/>
                  <a:moveTo>
                    <a:pt x="19393" y="1"/>
                  </a:moveTo>
                  <a:cubicBezTo>
                    <a:pt x="18076" y="1"/>
                    <a:pt x="16863" y="425"/>
                    <a:pt x="16136" y="1015"/>
                  </a:cubicBezTo>
                  <a:cubicBezTo>
                    <a:pt x="15679" y="1387"/>
                    <a:pt x="15481" y="1732"/>
                    <a:pt x="15531" y="2071"/>
                  </a:cubicBezTo>
                  <a:cubicBezTo>
                    <a:pt x="15607" y="2595"/>
                    <a:pt x="16212" y="2845"/>
                    <a:pt x="16797" y="3087"/>
                  </a:cubicBezTo>
                  <a:cubicBezTo>
                    <a:pt x="17048" y="3191"/>
                    <a:pt x="17466" y="3364"/>
                    <a:pt x="17516" y="3442"/>
                  </a:cubicBezTo>
                  <a:cubicBezTo>
                    <a:pt x="17516" y="3442"/>
                    <a:pt x="17499" y="3497"/>
                    <a:pt x="17368" y="3604"/>
                  </a:cubicBezTo>
                  <a:cubicBezTo>
                    <a:pt x="17224" y="3722"/>
                    <a:pt x="17044" y="3771"/>
                    <a:pt x="16832" y="3771"/>
                  </a:cubicBezTo>
                  <a:cubicBezTo>
                    <a:pt x="16343" y="3771"/>
                    <a:pt x="15684" y="3506"/>
                    <a:pt x="14913" y="3196"/>
                  </a:cubicBezTo>
                  <a:cubicBezTo>
                    <a:pt x="13731" y="2719"/>
                    <a:pt x="12325" y="2153"/>
                    <a:pt x="10701" y="2153"/>
                  </a:cubicBezTo>
                  <a:cubicBezTo>
                    <a:pt x="10231" y="2153"/>
                    <a:pt x="9742" y="2200"/>
                    <a:pt x="9236" y="2311"/>
                  </a:cubicBezTo>
                  <a:cubicBezTo>
                    <a:pt x="5651" y="3095"/>
                    <a:pt x="4690" y="7233"/>
                    <a:pt x="4487" y="8421"/>
                  </a:cubicBezTo>
                  <a:cubicBezTo>
                    <a:pt x="4217" y="8385"/>
                    <a:pt x="3773" y="8344"/>
                    <a:pt x="3135" y="8344"/>
                  </a:cubicBezTo>
                  <a:cubicBezTo>
                    <a:pt x="1620" y="8344"/>
                    <a:pt x="0" y="9492"/>
                    <a:pt x="0" y="12712"/>
                  </a:cubicBezTo>
                  <a:cubicBezTo>
                    <a:pt x="0" y="16008"/>
                    <a:pt x="122" y="19224"/>
                    <a:pt x="124" y="19257"/>
                  </a:cubicBezTo>
                  <a:cubicBezTo>
                    <a:pt x="125" y="19260"/>
                    <a:pt x="125" y="19265"/>
                    <a:pt x="125" y="19268"/>
                  </a:cubicBezTo>
                  <a:cubicBezTo>
                    <a:pt x="126" y="19286"/>
                    <a:pt x="285" y="21031"/>
                    <a:pt x="2303" y="21031"/>
                  </a:cubicBezTo>
                  <a:cubicBezTo>
                    <a:pt x="2379" y="21031"/>
                    <a:pt x="2457" y="21028"/>
                    <a:pt x="2538" y="21024"/>
                  </a:cubicBezTo>
                  <a:cubicBezTo>
                    <a:pt x="4579" y="20896"/>
                    <a:pt x="5531" y="19979"/>
                    <a:pt x="5531" y="18136"/>
                  </a:cubicBezTo>
                  <a:cubicBezTo>
                    <a:pt x="5531" y="17378"/>
                    <a:pt x="5793" y="17287"/>
                    <a:pt x="6495" y="17045"/>
                  </a:cubicBezTo>
                  <a:cubicBezTo>
                    <a:pt x="6978" y="16878"/>
                    <a:pt x="7578" y="16670"/>
                    <a:pt x="8249" y="16154"/>
                  </a:cubicBezTo>
                  <a:cubicBezTo>
                    <a:pt x="8941" y="15621"/>
                    <a:pt x="9285" y="14825"/>
                    <a:pt x="9618" y="14055"/>
                  </a:cubicBezTo>
                  <a:cubicBezTo>
                    <a:pt x="10101" y="12934"/>
                    <a:pt x="10520" y="11967"/>
                    <a:pt x="11902" y="11902"/>
                  </a:cubicBezTo>
                  <a:cubicBezTo>
                    <a:pt x="11944" y="11899"/>
                    <a:pt x="11987" y="11898"/>
                    <a:pt x="12030" y="11898"/>
                  </a:cubicBezTo>
                  <a:cubicBezTo>
                    <a:pt x="13199" y="11898"/>
                    <a:pt x="14423" y="12705"/>
                    <a:pt x="15609" y="13482"/>
                  </a:cubicBezTo>
                  <a:cubicBezTo>
                    <a:pt x="16724" y="14212"/>
                    <a:pt x="17785" y="14907"/>
                    <a:pt x="18767" y="14907"/>
                  </a:cubicBezTo>
                  <a:cubicBezTo>
                    <a:pt x="18924" y="14907"/>
                    <a:pt x="19080" y="14889"/>
                    <a:pt x="19233" y="14851"/>
                  </a:cubicBezTo>
                  <a:cubicBezTo>
                    <a:pt x="21732" y="14226"/>
                    <a:pt x="25477" y="11110"/>
                    <a:pt x="24883" y="5407"/>
                  </a:cubicBezTo>
                  <a:cubicBezTo>
                    <a:pt x="24557" y="2282"/>
                    <a:pt x="22914" y="974"/>
                    <a:pt x="21594" y="428"/>
                  </a:cubicBezTo>
                  <a:cubicBezTo>
                    <a:pt x="20871" y="129"/>
                    <a:pt x="20117" y="1"/>
                    <a:pt x="19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36"/>
            <p:cNvSpPr/>
            <p:nvPr/>
          </p:nvSpPr>
          <p:spPr>
            <a:xfrm>
              <a:off x="4290750" y="1581100"/>
              <a:ext cx="164725" cy="176100"/>
            </a:xfrm>
            <a:custGeom>
              <a:rect b="b" l="l" r="r" t="t"/>
              <a:pathLst>
                <a:path extrusionOk="0" h="7044" w="6589">
                  <a:moveTo>
                    <a:pt x="5198" y="1"/>
                  </a:moveTo>
                  <a:cubicBezTo>
                    <a:pt x="5070" y="1"/>
                    <a:pt x="4947" y="75"/>
                    <a:pt x="4906" y="198"/>
                  </a:cubicBezTo>
                  <a:cubicBezTo>
                    <a:pt x="4854" y="355"/>
                    <a:pt x="4921" y="516"/>
                    <a:pt x="5078" y="568"/>
                  </a:cubicBezTo>
                  <a:cubicBezTo>
                    <a:pt x="5276" y="717"/>
                    <a:pt x="5874" y="1924"/>
                    <a:pt x="5832" y="3215"/>
                  </a:cubicBezTo>
                  <a:cubicBezTo>
                    <a:pt x="5798" y="4232"/>
                    <a:pt x="5384" y="5004"/>
                    <a:pt x="4602" y="5511"/>
                  </a:cubicBezTo>
                  <a:cubicBezTo>
                    <a:pt x="3453" y="6254"/>
                    <a:pt x="2448" y="6446"/>
                    <a:pt x="1715" y="6446"/>
                  </a:cubicBezTo>
                  <a:cubicBezTo>
                    <a:pt x="963" y="6446"/>
                    <a:pt x="498" y="6243"/>
                    <a:pt x="462" y="6227"/>
                  </a:cubicBezTo>
                  <a:cubicBezTo>
                    <a:pt x="422" y="6210"/>
                    <a:pt x="382" y="6202"/>
                    <a:pt x="341" y="6202"/>
                  </a:cubicBezTo>
                  <a:cubicBezTo>
                    <a:pt x="228" y="6202"/>
                    <a:pt x="119" y="6267"/>
                    <a:pt x="69" y="6376"/>
                  </a:cubicBezTo>
                  <a:cubicBezTo>
                    <a:pt x="0" y="6525"/>
                    <a:pt x="64" y="6701"/>
                    <a:pt x="212" y="6772"/>
                  </a:cubicBezTo>
                  <a:cubicBezTo>
                    <a:pt x="255" y="6792"/>
                    <a:pt x="819" y="7044"/>
                    <a:pt x="1717" y="7044"/>
                  </a:cubicBezTo>
                  <a:cubicBezTo>
                    <a:pt x="2550" y="7044"/>
                    <a:pt x="3669" y="6827"/>
                    <a:pt x="4927" y="6013"/>
                  </a:cubicBezTo>
                  <a:cubicBezTo>
                    <a:pt x="6069" y="5274"/>
                    <a:pt x="6588" y="4010"/>
                    <a:pt x="6390" y="2451"/>
                  </a:cubicBezTo>
                  <a:cubicBezTo>
                    <a:pt x="6249" y="1340"/>
                    <a:pt x="5721" y="157"/>
                    <a:pt x="5302" y="17"/>
                  </a:cubicBezTo>
                  <a:cubicBezTo>
                    <a:pt x="5268" y="6"/>
                    <a:pt x="5233" y="1"/>
                    <a:pt x="519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36"/>
            <p:cNvSpPr/>
            <p:nvPr/>
          </p:nvSpPr>
          <p:spPr>
            <a:xfrm>
              <a:off x="4010625" y="1621625"/>
              <a:ext cx="248550" cy="111025"/>
            </a:xfrm>
            <a:custGeom>
              <a:rect b="b" l="l" r="r" t="t"/>
              <a:pathLst>
                <a:path extrusionOk="0" h="4441" w="9942">
                  <a:moveTo>
                    <a:pt x="4170" y="0"/>
                  </a:moveTo>
                  <a:cubicBezTo>
                    <a:pt x="4159" y="0"/>
                    <a:pt x="4148" y="0"/>
                    <a:pt x="4136" y="1"/>
                  </a:cubicBezTo>
                  <a:cubicBezTo>
                    <a:pt x="977" y="1"/>
                    <a:pt x="42" y="3886"/>
                    <a:pt x="33" y="3926"/>
                  </a:cubicBezTo>
                  <a:cubicBezTo>
                    <a:pt x="0" y="4085"/>
                    <a:pt x="100" y="4243"/>
                    <a:pt x="260" y="4279"/>
                  </a:cubicBezTo>
                  <a:cubicBezTo>
                    <a:pt x="282" y="4284"/>
                    <a:pt x="305" y="4287"/>
                    <a:pt x="328" y="4287"/>
                  </a:cubicBezTo>
                  <a:cubicBezTo>
                    <a:pt x="461" y="4287"/>
                    <a:pt x="583" y="4196"/>
                    <a:pt x="617" y="4061"/>
                  </a:cubicBezTo>
                  <a:cubicBezTo>
                    <a:pt x="625" y="4025"/>
                    <a:pt x="1455" y="598"/>
                    <a:pt x="4134" y="598"/>
                  </a:cubicBezTo>
                  <a:cubicBezTo>
                    <a:pt x="4187" y="598"/>
                    <a:pt x="4241" y="600"/>
                    <a:pt x="4296" y="602"/>
                  </a:cubicBezTo>
                  <a:cubicBezTo>
                    <a:pt x="5852" y="677"/>
                    <a:pt x="6416" y="1460"/>
                    <a:pt x="7067" y="2366"/>
                  </a:cubicBezTo>
                  <a:cubicBezTo>
                    <a:pt x="7616" y="3130"/>
                    <a:pt x="8238" y="3995"/>
                    <a:pt x="9528" y="4425"/>
                  </a:cubicBezTo>
                  <a:cubicBezTo>
                    <a:pt x="9558" y="4435"/>
                    <a:pt x="9591" y="4441"/>
                    <a:pt x="9623" y="4441"/>
                  </a:cubicBezTo>
                  <a:cubicBezTo>
                    <a:pt x="9770" y="4441"/>
                    <a:pt x="9894" y="4333"/>
                    <a:pt x="9918" y="4188"/>
                  </a:cubicBezTo>
                  <a:cubicBezTo>
                    <a:pt x="9942" y="4044"/>
                    <a:pt x="9857" y="3903"/>
                    <a:pt x="9718" y="3857"/>
                  </a:cubicBezTo>
                  <a:cubicBezTo>
                    <a:pt x="8611" y="3487"/>
                    <a:pt x="8098" y="2773"/>
                    <a:pt x="7554" y="2016"/>
                  </a:cubicBezTo>
                  <a:cubicBezTo>
                    <a:pt x="6874" y="1071"/>
                    <a:pt x="6170" y="92"/>
                    <a:pt x="4324" y="4"/>
                  </a:cubicBezTo>
                  <a:cubicBezTo>
                    <a:pt x="4272" y="2"/>
                    <a:pt x="4221" y="0"/>
                    <a:pt x="417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36"/>
            <p:cNvSpPr/>
            <p:nvPr/>
          </p:nvSpPr>
          <p:spPr>
            <a:xfrm>
              <a:off x="3839900" y="1738050"/>
              <a:ext cx="146450" cy="204900"/>
            </a:xfrm>
            <a:custGeom>
              <a:rect b="b" l="l" r="r" t="t"/>
              <a:pathLst>
                <a:path extrusionOk="0" h="8196" w="5858">
                  <a:moveTo>
                    <a:pt x="2670" y="0"/>
                  </a:moveTo>
                  <a:cubicBezTo>
                    <a:pt x="2467" y="0"/>
                    <a:pt x="2262" y="25"/>
                    <a:pt x="2057" y="81"/>
                  </a:cubicBezTo>
                  <a:cubicBezTo>
                    <a:pt x="334" y="549"/>
                    <a:pt x="812" y="3034"/>
                    <a:pt x="1043" y="4226"/>
                  </a:cubicBezTo>
                  <a:cubicBezTo>
                    <a:pt x="1067" y="4351"/>
                    <a:pt x="1087" y="4461"/>
                    <a:pt x="1103" y="4551"/>
                  </a:cubicBezTo>
                  <a:cubicBezTo>
                    <a:pt x="1199" y="5129"/>
                    <a:pt x="535" y="6831"/>
                    <a:pt x="94" y="7769"/>
                  </a:cubicBezTo>
                  <a:cubicBezTo>
                    <a:pt x="0" y="7967"/>
                    <a:pt x="145" y="8195"/>
                    <a:pt x="366" y="8195"/>
                  </a:cubicBezTo>
                  <a:cubicBezTo>
                    <a:pt x="481" y="8195"/>
                    <a:pt x="586" y="8129"/>
                    <a:pt x="636" y="8023"/>
                  </a:cubicBezTo>
                  <a:cubicBezTo>
                    <a:pt x="760" y="7759"/>
                    <a:pt x="1851" y="5404"/>
                    <a:pt x="1694" y="4452"/>
                  </a:cubicBezTo>
                  <a:cubicBezTo>
                    <a:pt x="1678" y="4359"/>
                    <a:pt x="1655" y="4244"/>
                    <a:pt x="1630" y="4113"/>
                  </a:cubicBezTo>
                  <a:cubicBezTo>
                    <a:pt x="1435" y="3097"/>
                    <a:pt x="1027" y="983"/>
                    <a:pt x="2215" y="658"/>
                  </a:cubicBezTo>
                  <a:cubicBezTo>
                    <a:pt x="2366" y="617"/>
                    <a:pt x="2518" y="599"/>
                    <a:pt x="2671" y="599"/>
                  </a:cubicBezTo>
                  <a:cubicBezTo>
                    <a:pt x="3979" y="599"/>
                    <a:pt x="5299" y="1937"/>
                    <a:pt x="5314" y="1952"/>
                  </a:cubicBezTo>
                  <a:cubicBezTo>
                    <a:pt x="5372" y="2012"/>
                    <a:pt x="5450" y="2042"/>
                    <a:pt x="5527" y="2042"/>
                  </a:cubicBezTo>
                  <a:cubicBezTo>
                    <a:pt x="5603" y="2042"/>
                    <a:pt x="5678" y="2014"/>
                    <a:pt x="5737" y="1957"/>
                  </a:cubicBezTo>
                  <a:cubicBezTo>
                    <a:pt x="5854" y="1842"/>
                    <a:pt x="5858" y="1654"/>
                    <a:pt x="5743" y="1535"/>
                  </a:cubicBezTo>
                  <a:cubicBezTo>
                    <a:pt x="5674" y="1464"/>
                    <a:pt x="4233" y="0"/>
                    <a:pt x="267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36"/>
            <p:cNvSpPr/>
            <p:nvPr/>
          </p:nvSpPr>
          <p:spPr>
            <a:xfrm>
              <a:off x="2937450" y="2023325"/>
              <a:ext cx="289800" cy="408650"/>
            </a:xfrm>
            <a:custGeom>
              <a:rect b="b" l="l" r="r" t="t"/>
              <a:pathLst>
                <a:path extrusionOk="0" h="16346" w="11592">
                  <a:moveTo>
                    <a:pt x="7431" y="0"/>
                  </a:moveTo>
                  <a:lnTo>
                    <a:pt x="1" y="446"/>
                  </a:lnTo>
                  <a:lnTo>
                    <a:pt x="4459" y="16345"/>
                  </a:lnTo>
                  <a:lnTo>
                    <a:pt x="11591" y="16048"/>
                  </a:lnTo>
                  <a:lnTo>
                    <a:pt x="74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36"/>
            <p:cNvSpPr/>
            <p:nvPr/>
          </p:nvSpPr>
          <p:spPr>
            <a:xfrm>
              <a:off x="2928975" y="2015850"/>
              <a:ext cx="306700" cy="423625"/>
            </a:xfrm>
            <a:custGeom>
              <a:rect b="b" l="l" r="r" t="t"/>
              <a:pathLst>
                <a:path extrusionOk="0" h="16945" w="12268">
                  <a:moveTo>
                    <a:pt x="7541" y="613"/>
                  </a:moveTo>
                  <a:lnTo>
                    <a:pt x="11547" y="16064"/>
                  </a:lnTo>
                  <a:lnTo>
                    <a:pt x="5022" y="16336"/>
                  </a:lnTo>
                  <a:lnTo>
                    <a:pt x="728" y="1022"/>
                  </a:lnTo>
                  <a:lnTo>
                    <a:pt x="7541" y="613"/>
                  </a:lnTo>
                  <a:close/>
                  <a:moveTo>
                    <a:pt x="7767" y="0"/>
                  </a:moveTo>
                  <a:cubicBezTo>
                    <a:pt x="7762" y="0"/>
                    <a:pt x="7757" y="0"/>
                    <a:pt x="7752" y="1"/>
                  </a:cubicBezTo>
                  <a:lnTo>
                    <a:pt x="322" y="447"/>
                  </a:lnTo>
                  <a:cubicBezTo>
                    <a:pt x="132" y="458"/>
                    <a:pt x="1" y="642"/>
                    <a:pt x="52" y="825"/>
                  </a:cubicBezTo>
                  <a:lnTo>
                    <a:pt x="4510" y="16725"/>
                  </a:lnTo>
                  <a:cubicBezTo>
                    <a:pt x="4546" y="16855"/>
                    <a:pt x="4663" y="16944"/>
                    <a:pt x="4798" y="16944"/>
                  </a:cubicBezTo>
                  <a:cubicBezTo>
                    <a:pt x="4802" y="16944"/>
                    <a:pt x="4806" y="16944"/>
                    <a:pt x="4811" y="16943"/>
                  </a:cubicBezTo>
                  <a:lnTo>
                    <a:pt x="11943" y="16647"/>
                  </a:lnTo>
                  <a:cubicBezTo>
                    <a:pt x="12133" y="16639"/>
                    <a:pt x="12268" y="16457"/>
                    <a:pt x="12220" y="16272"/>
                  </a:cubicBezTo>
                  <a:lnTo>
                    <a:pt x="8059" y="224"/>
                  </a:lnTo>
                  <a:cubicBezTo>
                    <a:pt x="8025" y="91"/>
                    <a:pt x="7894" y="0"/>
                    <a:pt x="77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36"/>
            <p:cNvSpPr/>
            <p:nvPr/>
          </p:nvSpPr>
          <p:spPr>
            <a:xfrm>
              <a:off x="2915175" y="2155225"/>
              <a:ext cx="375225" cy="883250"/>
            </a:xfrm>
            <a:custGeom>
              <a:rect b="b" l="l" r="r" t="t"/>
              <a:pathLst>
                <a:path extrusionOk="0" h="35330" w="15009">
                  <a:moveTo>
                    <a:pt x="5638" y="1"/>
                  </a:moveTo>
                  <a:cubicBezTo>
                    <a:pt x="4093" y="1"/>
                    <a:pt x="1780" y="184"/>
                    <a:pt x="1041" y="817"/>
                  </a:cubicBezTo>
                  <a:cubicBezTo>
                    <a:pt x="1" y="1709"/>
                    <a:pt x="1785" y="5275"/>
                    <a:pt x="2081" y="6017"/>
                  </a:cubicBezTo>
                  <a:cubicBezTo>
                    <a:pt x="2378" y="6761"/>
                    <a:pt x="3865" y="14339"/>
                    <a:pt x="4459" y="16419"/>
                  </a:cubicBezTo>
                  <a:cubicBezTo>
                    <a:pt x="5053" y="18499"/>
                    <a:pt x="6539" y="33805"/>
                    <a:pt x="7430" y="35142"/>
                  </a:cubicBezTo>
                  <a:cubicBezTo>
                    <a:pt x="7517" y="35271"/>
                    <a:pt x="7657" y="35330"/>
                    <a:pt x="7841" y="35330"/>
                  </a:cubicBezTo>
                  <a:cubicBezTo>
                    <a:pt x="9553" y="35330"/>
                    <a:pt x="15008" y="30238"/>
                    <a:pt x="15008" y="30238"/>
                  </a:cubicBezTo>
                  <a:lnTo>
                    <a:pt x="12631" y="24889"/>
                  </a:lnTo>
                  <a:lnTo>
                    <a:pt x="10699" y="25929"/>
                  </a:lnTo>
                  <a:cubicBezTo>
                    <a:pt x="10699" y="25929"/>
                    <a:pt x="8322" y="18499"/>
                    <a:pt x="7281" y="15676"/>
                  </a:cubicBezTo>
                  <a:cubicBezTo>
                    <a:pt x="6242" y="12852"/>
                    <a:pt x="5944" y="11665"/>
                    <a:pt x="5944" y="11665"/>
                  </a:cubicBezTo>
                  <a:lnTo>
                    <a:pt x="5993" y="11636"/>
                  </a:lnTo>
                  <a:cubicBezTo>
                    <a:pt x="7025" y="11033"/>
                    <a:pt x="7548" y="9832"/>
                    <a:pt x="7287" y="8666"/>
                  </a:cubicBezTo>
                  <a:lnTo>
                    <a:pt x="6947" y="7153"/>
                  </a:lnTo>
                  <a:lnTo>
                    <a:pt x="6947" y="7153"/>
                  </a:lnTo>
                  <a:cubicBezTo>
                    <a:pt x="6947" y="7153"/>
                    <a:pt x="7227" y="7780"/>
                    <a:pt x="7802" y="7780"/>
                  </a:cubicBezTo>
                  <a:cubicBezTo>
                    <a:pt x="7977" y="7780"/>
                    <a:pt x="8179" y="7722"/>
                    <a:pt x="8409" y="7571"/>
                  </a:cubicBezTo>
                  <a:cubicBezTo>
                    <a:pt x="8906" y="7244"/>
                    <a:pt x="8377" y="3956"/>
                    <a:pt x="7782" y="2767"/>
                  </a:cubicBezTo>
                  <a:cubicBezTo>
                    <a:pt x="7556" y="2314"/>
                    <a:pt x="7127" y="2161"/>
                    <a:pt x="6650" y="2161"/>
                  </a:cubicBezTo>
                  <a:cubicBezTo>
                    <a:pt x="5876" y="2161"/>
                    <a:pt x="4975" y="2565"/>
                    <a:pt x="4607" y="2749"/>
                  </a:cubicBezTo>
                  <a:cubicBezTo>
                    <a:pt x="4013" y="3046"/>
                    <a:pt x="3418" y="3641"/>
                    <a:pt x="3418" y="3641"/>
                  </a:cubicBezTo>
                  <a:lnTo>
                    <a:pt x="2972" y="1857"/>
                  </a:lnTo>
                  <a:cubicBezTo>
                    <a:pt x="2972" y="1857"/>
                    <a:pt x="5202" y="1709"/>
                    <a:pt x="5648" y="1709"/>
                  </a:cubicBezTo>
                  <a:cubicBezTo>
                    <a:pt x="6093" y="1709"/>
                    <a:pt x="7728" y="222"/>
                    <a:pt x="6985" y="74"/>
                  </a:cubicBezTo>
                  <a:cubicBezTo>
                    <a:pt x="6769" y="31"/>
                    <a:pt x="6268" y="1"/>
                    <a:pt x="56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36"/>
            <p:cNvSpPr/>
            <p:nvPr/>
          </p:nvSpPr>
          <p:spPr>
            <a:xfrm>
              <a:off x="2912575" y="2147775"/>
              <a:ext cx="385950" cy="898175"/>
            </a:xfrm>
            <a:custGeom>
              <a:rect b="b" l="l" r="r" t="t"/>
              <a:pathLst>
                <a:path extrusionOk="0" h="35927" w="15438">
                  <a:moveTo>
                    <a:pt x="5815" y="2301"/>
                  </a:moveTo>
                  <a:lnTo>
                    <a:pt x="5815" y="2301"/>
                  </a:lnTo>
                  <a:cubicBezTo>
                    <a:pt x="5291" y="2441"/>
                    <a:pt x="4825" y="2655"/>
                    <a:pt x="4577" y="2778"/>
                  </a:cubicBezTo>
                  <a:cubicBezTo>
                    <a:pt x="4250" y="2942"/>
                    <a:pt x="3929" y="3184"/>
                    <a:pt x="3692" y="3382"/>
                  </a:cubicBezTo>
                  <a:lnTo>
                    <a:pt x="3454" y="2430"/>
                  </a:lnTo>
                  <a:cubicBezTo>
                    <a:pt x="4100" y="2388"/>
                    <a:pt x="5427" y="2305"/>
                    <a:pt x="5752" y="2305"/>
                  </a:cubicBezTo>
                  <a:cubicBezTo>
                    <a:pt x="5773" y="2305"/>
                    <a:pt x="5793" y="2304"/>
                    <a:pt x="5815" y="2301"/>
                  </a:cubicBezTo>
                  <a:close/>
                  <a:moveTo>
                    <a:pt x="5740" y="596"/>
                  </a:moveTo>
                  <a:cubicBezTo>
                    <a:pt x="6267" y="596"/>
                    <a:pt x="6704" y="617"/>
                    <a:pt x="6953" y="653"/>
                  </a:cubicBezTo>
                  <a:cubicBezTo>
                    <a:pt x="6792" y="990"/>
                    <a:pt x="5993" y="1674"/>
                    <a:pt x="5752" y="1706"/>
                  </a:cubicBezTo>
                  <a:cubicBezTo>
                    <a:pt x="5301" y="1706"/>
                    <a:pt x="3149" y="1849"/>
                    <a:pt x="3058" y="1855"/>
                  </a:cubicBezTo>
                  <a:cubicBezTo>
                    <a:pt x="2872" y="1867"/>
                    <a:pt x="2741" y="2045"/>
                    <a:pt x="2788" y="2227"/>
                  </a:cubicBezTo>
                  <a:lnTo>
                    <a:pt x="3234" y="4010"/>
                  </a:lnTo>
                  <a:cubicBezTo>
                    <a:pt x="3269" y="4153"/>
                    <a:pt x="3395" y="4237"/>
                    <a:pt x="3524" y="4237"/>
                  </a:cubicBezTo>
                  <a:cubicBezTo>
                    <a:pt x="3599" y="4237"/>
                    <a:pt x="3675" y="4209"/>
                    <a:pt x="3735" y="4149"/>
                  </a:cubicBezTo>
                  <a:cubicBezTo>
                    <a:pt x="3740" y="4144"/>
                    <a:pt x="4301" y="3586"/>
                    <a:pt x="4847" y="3313"/>
                  </a:cubicBezTo>
                  <a:cubicBezTo>
                    <a:pt x="5096" y="3188"/>
                    <a:pt x="6015" y="2757"/>
                    <a:pt x="6749" y="2757"/>
                  </a:cubicBezTo>
                  <a:cubicBezTo>
                    <a:pt x="7126" y="2757"/>
                    <a:pt x="7455" y="2871"/>
                    <a:pt x="7619" y="3199"/>
                  </a:cubicBezTo>
                  <a:cubicBezTo>
                    <a:pt x="8202" y="4364"/>
                    <a:pt x="8608" y="7259"/>
                    <a:pt x="8349" y="7617"/>
                  </a:cubicBezTo>
                  <a:cubicBezTo>
                    <a:pt x="8188" y="7724"/>
                    <a:pt x="8040" y="7778"/>
                    <a:pt x="7906" y="7778"/>
                  </a:cubicBezTo>
                  <a:cubicBezTo>
                    <a:pt x="7862" y="7778"/>
                    <a:pt x="7820" y="7772"/>
                    <a:pt x="7779" y="7760"/>
                  </a:cubicBezTo>
                  <a:cubicBezTo>
                    <a:pt x="7489" y="7677"/>
                    <a:pt x="7326" y="7330"/>
                    <a:pt x="7325" y="7328"/>
                  </a:cubicBezTo>
                  <a:cubicBezTo>
                    <a:pt x="7276" y="7217"/>
                    <a:pt x="7167" y="7150"/>
                    <a:pt x="7052" y="7150"/>
                  </a:cubicBezTo>
                  <a:cubicBezTo>
                    <a:pt x="7021" y="7150"/>
                    <a:pt x="6989" y="7155"/>
                    <a:pt x="6958" y="7165"/>
                  </a:cubicBezTo>
                  <a:cubicBezTo>
                    <a:pt x="6810" y="7214"/>
                    <a:pt x="6726" y="7365"/>
                    <a:pt x="6760" y="7516"/>
                  </a:cubicBezTo>
                  <a:lnTo>
                    <a:pt x="7099" y="9029"/>
                  </a:lnTo>
                  <a:cubicBezTo>
                    <a:pt x="7333" y="10072"/>
                    <a:pt x="6870" y="11136"/>
                    <a:pt x="5898" y="11703"/>
                  </a:cubicBezTo>
                  <a:cubicBezTo>
                    <a:pt x="5782" y="11770"/>
                    <a:pt x="5726" y="11905"/>
                    <a:pt x="5757" y="12035"/>
                  </a:cubicBezTo>
                  <a:cubicBezTo>
                    <a:pt x="5770" y="12084"/>
                    <a:pt x="6071" y="13271"/>
                    <a:pt x="7105" y="16078"/>
                  </a:cubicBezTo>
                  <a:cubicBezTo>
                    <a:pt x="8131" y="18863"/>
                    <a:pt x="10494" y="26244"/>
                    <a:pt x="10517" y="26318"/>
                  </a:cubicBezTo>
                  <a:cubicBezTo>
                    <a:pt x="10545" y="26403"/>
                    <a:pt x="10608" y="26472"/>
                    <a:pt x="10691" y="26504"/>
                  </a:cubicBezTo>
                  <a:cubicBezTo>
                    <a:pt x="10727" y="26519"/>
                    <a:pt x="10765" y="26526"/>
                    <a:pt x="10803" y="26526"/>
                  </a:cubicBezTo>
                  <a:cubicBezTo>
                    <a:pt x="10852" y="26526"/>
                    <a:pt x="10900" y="26514"/>
                    <a:pt x="10945" y="26491"/>
                  </a:cubicBezTo>
                  <a:lnTo>
                    <a:pt x="12592" y="25604"/>
                  </a:lnTo>
                  <a:lnTo>
                    <a:pt x="14752" y="30463"/>
                  </a:lnTo>
                  <a:cubicBezTo>
                    <a:pt x="12633" y="32420"/>
                    <a:pt x="9111" y="35330"/>
                    <a:pt x="7970" y="35330"/>
                  </a:cubicBezTo>
                  <a:cubicBezTo>
                    <a:pt x="7943" y="35330"/>
                    <a:pt x="7917" y="35328"/>
                    <a:pt x="7892" y="35325"/>
                  </a:cubicBezTo>
                  <a:cubicBezTo>
                    <a:pt x="7812" y="35315"/>
                    <a:pt x="7792" y="35287"/>
                    <a:pt x="7783" y="35274"/>
                  </a:cubicBezTo>
                  <a:cubicBezTo>
                    <a:pt x="7289" y="34533"/>
                    <a:pt x="6494" y="28356"/>
                    <a:pt x="5913" y="23846"/>
                  </a:cubicBezTo>
                  <a:cubicBezTo>
                    <a:pt x="5474" y="20438"/>
                    <a:pt x="5096" y="17493"/>
                    <a:pt x="4850" y="16634"/>
                  </a:cubicBezTo>
                  <a:cubicBezTo>
                    <a:pt x="4550" y="15586"/>
                    <a:pt x="4007" y="13061"/>
                    <a:pt x="3529" y="10834"/>
                  </a:cubicBezTo>
                  <a:cubicBezTo>
                    <a:pt x="2962" y="8194"/>
                    <a:pt x="2607" y="6567"/>
                    <a:pt x="2463" y="6205"/>
                  </a:cubicBezTo>
                  <a:cubicBezTo>
                    <a:pt x="2424" y="6107"/>
                    <a:pt x="2360" y="5964"/>
                    <a:pt x="2282" y="5785"/>
                  </a:cubicBezTo>
                  <a:cubicBezTo>
                    <a:pt x="1866" y="4843"/>
                    <a:pt x="600" y="1975"/>
                    <a:pt x="1339" y="1341"/>
                  </a:cubicBezTo>
                  <a:cubicBezTo>
                    <a:pt x="2000" y="776"/>
                    <a:pt x="4236" y="596"/>
                    <a:pt x="5740" y="596"/>
                  </a:cubicBezTo>
                  <a:close/>
                  <a:moveTo>
                    <a:pt x="5719" y="1"/>
                  </a:moveTo>
                  <a:cubicBezTo>
                    <a:pt x="4129" y="1"/>
                    <a:pt x="1764" y="189"/>
                    <a:pt x="950" y="887"/>
                  </a:cubicBezTo>
                  <a:cubicBezTo>
                    <a:pt x="0" y="1700"/>
                    <a:pt x="814" y="3941"/>
                    <a:pt x="1734" y="6026"/>
                  </a:cubicBezTo>
                  <a:cubicBezTo>
                    <a:pt x="1809" y="6197"/>
                    <a:pt x="1869" y="6334"/>
                    <a:pt x="1907" y="6426"/>
                  </a:cubicBezTo>
                  <a:cubicBezTo>
                    <a:pt x="2043" y="6768"/>
                    <a:pt x="2500" y="8898"/>
                    <a:pt x="2944" y="10959"/>
                  </a:cubicBezTo>
                  <a:cubicBezTo>
                    <a:pt x="3447" y="13305"/>
                    <a:pt x="3969" y="15731"/>
                    <a:pt x="4274" y="16798"/>
                  </a:cubicBezTo>
                  <a:cubicBezTo>
                    <a:pt x="4507" y="17615"/>
                    <a:pt x="4902" y="20679"/>
                    <a:pt x="5319" y="23922"/>
                  </a:cubicBezTo>
                  <a:cubicBezTo>
                    <a:pt x="6135" y="30260"/>
                    <a:pt x="6755" y="34810"/>
                    <a:pt x="7284" y="35605"/>
                  </a:cubicBezTo>
                  <a:cubicBezTo>
                    <a:pt x="7368" y="35731"/>
                    <a:pt x="7529" y="35886"/>
                    <a:pt x="7822" y="35921"/>
                  </a:cubicBezTo>
                  <a:cubicBezTo>
                    <a:pt x="7858" y="35924"/>
                    <a:pt x="7893" y="35925"/>
                    <a:pt x="7928" y="35926"/>
                  </a:cubicBezTo>
                  <a:cubicBezTo>
                    <a:pt x="9723" y="35926"/>
                    <a:pt x="14739" y="31293"/>
                    <a:pt x="15316" y="30754"/>
                  </a:cubicBezTo>
                  <a:cubicBezTo>
                    <a:pt x="15410" y="30667"/>
                    <a:pt x="15437" y="30530"/>
                    <a:pt x="15386" y="30414"/>
                  </a:cubicBezTo>
                  <a:lnTo>
                    <a:pt x="13007" y="25063"/>
                  </a:lnTo>
                  <a:cubicBezTo>
                    <a:pt x="12957" y="24952"/>
                    <a:pt x="12847" y="24886"/>
                    <a:pt x="12733" y="24886"/>
                  </a:cubicBezTo>
                  <a:cubicBezTo>
                    <a:pt x="12686" y="24886"/>
                    <a:pt x="12637" y="24897"/>
                    <a:pt x="12592" y="24922"/>
                  </a:cubicBezTo>
                  <a:lnTo>
                    <a:pt x="10978" y="25792"/>
                  </a:lnTo>
                  <a:cubicBezTo>
                    <a:pt x="10497" y="24296"/>
                    <a:pt x="8568" y="18319"/>
                    <a:pt x="7666" y="15870"/>
                  </a:cubicBezTo>
                  <a:cubicBezTo>
                    <a:pt x="6886" y="13752"/>
                    <a:pt x="6524" y="12552"/>
                    <a:pt x="6395" y="12099"/>
                  </a:cubicBezTo>
                  <a:cubicBezTo>
                    <a:pt x="7451" y="11404"/>
                    <a:pt x="7963" y="10128"/>
                    <a:pt x="7683" y="8897"/>
                  </a:cubicBezTo>
                  <a:lnTo>
                    <a:pt x="7553" y="8317"/>
                  </a:lnTo>
                  <a:lnTo>
                    <a:pt x="7553" y="8317"/>
                  </a:lnTo>
                  <a:cubicBezTo>
                    <a:pt x="7571" y="8323"/>
                    <a:pt x="7589" y="8329"/>
                    <a:pt x="7607" y="8335"/>
                  </a:cubicBezTo>
                  <a:cubicBezTo>
                    <a:pt x="7706" y="8363"/>
                    <a:pt x="7806" y="8377"/>
                    <a:pt x="7907" y="8377"/>
                  </a:cubicBezTo>
                  <a:cubicBezTo>
                    <a:pt x="8157" y="8377"/>
                    <a:pt x="8414" y="8291"/>
                    <a:pt x="8677" y="8117"/>
                  </a:cubicBezTo>
                  <a:cubicBezTo>
                    <a:pt x="9443" y="7614"/>
                    <a:pt x="8689" y="4002"/>
                    <a:pt x="8153" y="2931"/>
                  </a:cubicBezTo>
                  <a:cubicBezTo>
                    <a:pt x="7864" y="2351"/>
                    <a:pt x="7334" y="2160"/>
                    <a:pt x="6762" y="2160"/>
                  </a:cubicBezTo>
                  <a:cubicBezTo>
                    <a:pt x="6496" y="2160"/>
                    <a:pt x="6220" y="2202"/>
                    <a:pt x="5955" y="2265"/>
                  </a:cubicBezTo>
                  <a:cubicBezTo>
                    <a:pt x="6537" y="2064"/>
                    <a:pt x="7522" y="1162"/>
                    <a:pt x="7575" y="623"/>
                  </a:cubicBezTo>
                  <a:cubicBezTo>
                    <a:pt x="7602" y="349"/>
                    <a:pt x="7435" y="136"/>
                    <a:pt x="7146" y="78"/>
                  </a:cubicBezTo>
                  <a:cubicBezTo>
                    <a:pt x="6928" y="34"/>
                    <a:pt x="6393" y="1"/>
                    <a:pt x="571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36"/>
            <p:cNvSpPr/>
            <p:nvPr/>
          </p:nvSpPr>
          <p:spPr>
            <a:xfrm>
              <a:off x="3002950" y="2230950"/>
              <a:ext cx="117550" cy="50550"/>
            </a:xfrm>
            <a:custGeom>
              <a:rect b="b" l="l" r="r" t="t"/>
              <a:pathLst>
                <a:path extrusionOk="0" h="2022" w="4702">
                  <a:moveTo>
                    <a:pt x="3775" y="1"/>
                  </a:moveTo>
                  <a:cubicBezTo>
                    <a:pt x="1993" y="1"/>
                    <a:pt x="293" y="1426"/>
                    <a:pt x="214" y="1494"/>
                  </a:cubicBezTo>
                  <a:cubicBezTo>
                    <a:pt x="1" y="1674"/>
                    <a:pt x="129" y="2021"/>
                    <a:pt x="408" y="2021"/>
                  </a:cubicBezTo>
                  <a:cubicBezTo>
                    <a:pt x="479" y="2021"/>
                    <a:pt x="547" y="1996"/>
                    <a:pt x="602" y="1950"/>
                  </a:cubicBezTo>
                  <a:cubicBezTo>
                    <a:pt x="619" y="1935"/>
                    <a:pt x="2207" y="599"/>
                    <a:pt x="3771" y="599"/>
                  </a:cubicBezTo>
                  <a:cubicBezTo>
                    <a:pt x="3952" y="599"/>
                    <a:pt x="4133" y="617"/>
                    <a:pt x="4311" y="657"/>
                  </a:cubicBezTo>
                  <a:cubicBezTo>
                    <a:pt x="4332" y="662"/>
                    <a:pt x="4354" y="664"/>
                    <a:pt x="4375" y="664"/>
                  </a:cubicBezTo>
                  <a:cubicBezTo>
                    <a:pt x="4511" y="664"/>
                    <a:pt x="4635" y="569"/>
                    <a:pt x="4666" y="430"/>
                  </a:cubicBezTo>
                  <a:cubicBezTo>
                    <a:pt x="4701" y="269"/>
                    <a:pt x="4600" y="109"/>
                    <a:pt x="4440" y="72"/>
                  </a:cubicBezTo>
                  <a:cubicBezTo>
                    <a:pt x="4219" y="23"/>
                    <a:pt x="3996" y="1"/>
                    <a:pt x="37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36"/>
            <p:cNvSpPr/>
            <p:nvPr/>
          </p:nvSpPr>
          <p:spPr>
            <a:xfrm>
              <a:off x="3018825" y="2274225"/>
              <a:ext cx="103900" cy="51650"/>
            </a:xfrm>
            <a:custGeom>
              <a:rect b="b" l="l" r="r" t="t"/>
              <a:pathLst>
                <a:path extrusionOk="0" h="2066" w="4156">
                  <a:moveTo>
                    <a:pt x="3667" y="1"/>
                  </a:moveTo>
                  <a:cubicBezTo>
                    <a:pt x="1666" y="1"/>
                    <a:pt x="242" y="1496"/>
                    <a:pt x="180" y="1562"/>
                  </a:cubicBezTo>
                  <a:cubicBezTo>
                    <a:pt x="1" y="1753"/>
                    <a:pt x="137" y="2065"/>
                    <a:pt x="397" y="2065"/>
                  </a:cubicBezTo>
                  <a:cubicBezTo>
                    <a:pt x="398" y="2065"/>
                    <a:pt x="398" y="2065"/>
                    <a:pt x="399" y="2065"/>
                  </a:cubicBezTo>
                  <a:cubicBezTo>
                    <a:pt x="482" y="2065"/>
                    <a:pt x="562" y="2031"/>
                    <a:pt x="618" y="1970"/>
                  </a:cubicBezTo>
                  <a:cubicBezTo>
                    <a:pt x="631" y="1956"/>
                    <a:pt x="1909" y="598"/>
                    <a:pt x="3646" y="598"/>
                  </a:cubicBezTo>
                  <a:cubicBezTo>
                    <a:pt x="3706" y="598"/>
                    <a:pt x="3768" y="600"/>
                    <a:pt x="3830" y="604"/>
                  </a:cubicBezTo>
                  <a:cubicBezTo>
                    <a:pt x="3836" y="604"/>
                    <a:pt x="3842" y="604"/>
                    <a:pt x="3848" y="604"/>
                  </a:cubicBezTo>
                  <a:cubicBezTo>
                    <a:pt x="4005" y="604"/>
                    <a:pt x="4138" y="480"/>
                    <a:pt x="4146" y="320"/>
                  </a:cubicBezTo>
                  <a:cubicBezTo>
                    <a:pt x="4155" y="155"/>
                    <a:pt x="4027" y="13"/>
                    <a:pt x="3860" y="5"/>
                  </a:cubicBezTo>
                  <a:cubicBezTo>
                    <a:pt x="3795" y="2"/>
                    <a:pt x="3731" y="1"/>
                    <a:pt x="36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36"/>
            <p:cNvSpPr/>
            <p:nvPr/>
          </p:nvSpPr>
          <p:spPr>
            <a:xfrm>
              <a:off x="3216075" y="2299325"/>
              <a:ext cx="478950" cy="756750"/>
            </a:xfrm>
            <a:custGeom>
              <a:rect b="b" l="l" r="r" t="t"/>
              <a:pathLst>
                <a:path extrusionOk="0" h="30270" w="19158">
                  <a:moveTo>
                    <a:pt x="16533" y="0"/>
                  </a:moveTo>
                  <a:cubicBezTo>
                    <a:pt x="16499" y="0"/>
                    <a:pt x="16464" y="1"/>
                    <a:pt x="16428" y="2"/>
                  </a:cubicBezTo>
                  <a:cubicBezTo>
                    <a:pt x="16428" y="2"/>
                    <a:pt x="13670" y="2630"/>
                    <a:pt x="12483" y="4860"/>
                  </a:cubicBezTo>
                  <a:cubicBezTo>
                    <a:pt x="11294" y="7088"/>
                    <a:pt x="1" y="19125"/>
                    <a:pt x="1" y="19125"/>
                  </a:cubicBezTo>
                  <a:lnTo>
                    <a:pt x="3269" y="30269"/>
                  </a:lnTo>
                  <a:lnTo>
                    <a:pt x="11294" y="23434"/>
                  </a:lnTo>
                  <a:cubicBezTo>
                    <a:pt x="11294" y="23434"/>
                    <a:pt x="15751" y="14816"/>
                    <a:pt x="16940" y="9318"/>
                  </a:cubicBezTo>
                  <a:cubicBezTo>
                    <a:pt x="18113" y="3891"/>
                    <a:pt x="19158" y="0"/>
                    <a:pt x="165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36"/>
            <p:cNvSpPr/>
            <p:nvPr/>
          </p:nvSpPr>
          <p:spPr>
            <a:xfrm>
              <a:off x="3208175" y="2291850"/>
              <a:ext cx="481875" cy="771725"/>
            </a:xfrm>
            <a:custGeom>
              <a:rect b="b" l="l" r="r" t="t"/>
              <a:pathLst>
                <a:path extrusionOk="0" h="30869" w="19275">
                  <a:moveTo>
                    <a:pt x="16867" y="599"/>
                  </a:moveTo>
                  <a:cubicBezTo>
                    <a:pt x="17294" y="602"/>
                    <a:pt x="17602" y="724"/>
                    <a:pt x="17808" y="969"/>
                  </a:cubicBezTo>
                  <a:cubicBezTo>
                    <a:pt x="18626" y="1948"/>
                    <a:pt x="17998" y="4821"/>
                    <a:pt x="17201" y="8457"/>
                  </a:cubicBezTo>
                  <a:lnTo>
                    <a:pt x="16963" y="9554"/>
                  </a:lnTo>
                  <a:cubicBezTo>
                    <a:pt x="15844" y="14729"/>
                    <a:pt x="11741" y="22816"/>
                    <a:pt x="11370" y="23543"/>
                  </a:cubicBezTo>
                  <a:lnTo>
                    <a:pt x="3742" y="30041"/>
                  </a:lnTo>
                  <a:lnTo>
                    <a:pt x="652" y="19504"/>
                  </a:lnTo>
                  <a:cubicBezTo>
                    <a:pt x="1921" y="18149"/>
                    <a:pt x="11921" y="7440"/>
                    <a:pt x="13062" y="5300"/>
                  </a:cubicBezTo>
                  <a:cubicBezTo>
                    <a:pt x="14100" y="3354"/>
                    <a:pt x="16400" y="1055"/>
                    <a:pt x="16867" y="599"/>
                  </a:cubicBezTo>
                  <a:close/>
                  <a:moveTo>
                    <a:pt x="16838" y="1"/>
                  </a:moveTo>
                  <a:cubicBezTo>
                    <a:pt x="16803" y="1"/>
                    <a:pt x="16768" y="1"/>
                    <a:pt x="16733" y="3"/>
                  </a:cubicBezTo>
                  <a:cubicBezTo>
                    <a:pt x="16661" y="5"/>
                    <a:pt x="16591" y="34"/>
                    <a:pt x="16537" y="84"/>
                  </a:cubicBezTo>
                  <a:cubicBezTo>
                    <a:pt x="16424" y="194"/>
                    <a:pt x="13732" y="2772"/>
                    <a:pt x="12534" y="5017"/>
                  </a:cubicBezTo>
                  <a:cubicBezTo>
                    <a:pt x="11378" y="7186"/>
                    <a:pt x="212" y="19099"/>
                    <a:pt x="98" y="19219"/>
                  </a:cubicBezTo>
                  <a:cubicBezTo>
                    <a:pt x="26" y="19296"/>
                    <a:pt x="0" y="19407"/>
                    <a:pt x="29" y="19508"/>
                  </a:cubicBezTo>
                  <a:lnTo>
                    <a:pt x="3298" y="30652"/>
                  </a:lnTo>
                  <a:cubicBezTo>
                    <a:pt x="3327" y="30749"/>
                    <a:pt x="3403" y="30826"/>
                    <a:pt x="3500" y="30856"/>
                  </a:cubicBezTo>
                  <a:cubicBezTo>
                    <a:pt x="3527" y="30864"/>
                    <a:pt x="3557" y="30867"/>
                    <a:pt x="3586" y="30868"/>
                  </a:cubicBezTo>
                  <a:cubicBezTo>
                    <a:pt x="3657" y="30868"/>
                    <a:pt x="3726" y="30842"/>
                    <a:pt x="3781" y="30796"/>
                  </a:cubicBezTo>
                  <a:lnTo>
                    <a:pt x="11804" y="23961"/>
                  </a:lnTo>
                  <a:cubicBezTo>
                    <a:pt x="11834" y="23935"/>
                    <a:pt x="11859" y="23904"/>
                    <a:pt x="11876" y="23870"/>
                  </a:cubicBezTo>
                  <a:cubicBezTo>
                    <a:pt x="11922" y="23783"/>
                    <a:pt x="16365" y="15153"/>
                    <a:pt x="17550" y="9679"/>
                  </a:cubicBezTo>
                  <a:lnTo>
                    <a:pt x="17787" y="8585"/>
                  </a:lnTo>
                  <a:cubicBezTo>
                    <a:pt x="18652" y="4641"/>
                    <a:pt x="19275" y="1790"/>
                    <a:pt x="18267" y="585"/>
                  </a:cubicBezTo>
                  <a:cubicBezTo>
                    <a:pt x="17941" y="195"/>
                    <a:pt x="17463" y="1"/>
                    <a:pt x="168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36"/>
            <p:cNvSpPr/>
            <p:nvPr/>
          </p:nvSpPr>
          <p:spPr>
            <a:xfrm>
              <a:off x="3209550" y="2295475"/>
              <a:ext cx="1092150" cy="1256525"/>
            </a:xfrm>
            <a:custGeom>
              <a:rect b="b" l="l" r="r" t="t"/>
              <a:pathLst>
                <a:path extrusionOk="0" h="50261" w="43686">
                  <a:moveTo>
                    <a:pt x="17438" y="0"/>
                  </a:moveTo>
                  <a:cubicBezTo>
                    <a:pt x="17058" y="0"/>
                    <a:pt x="16798" y="47"/>
                    <a:pt x="16689" y="156"/>
                  </a:cubicBezTo>
                  <a:cubicBezTo>
                    <a:pt x="16073" y="773"/>
                    <a:pt x="12201" y="20135"/>
                    <a:pt x="8430" y="27893"/>
                  </a:cubicBezTo>
                  <a:cubicBezTo>
                    <a:pt x="3439" y="38162"/>
                    <a:pt x="0" y="43603"/>
                    <a:pt x="0" y="43603"/>
                  </a:cubicBezTo>
                  <a:cubicBezTo>
                    <a:pt x="0" y="43603"/>
                    <a:pt x="2953" y="42279"/>
                    <a:pt x="7244" y="42279"/>
                  </a:cubicBezTo>
                  <a:cubicBezTo>
                    <a:pt x="8371" y="42279"/>
                    <a:pt x="9590" y="42370"/>
                    <a:pt x="10873" y="42601"/>
                  </a:cubicBezTo>
                  <a:cubicBezTo>
                    <a:pt x="17036" y="43711"/>
                    <a:pt x="26627" y="50260"/>
                    <a:pt x="26627" y="50260"/>
                  </a:cubicBezTo>
                  <a:cubicBezTo>
                    <a:pt x="26627" y="50260"/>
                    <a:pt x="31236" y="40343"/>
                    <a:pt x="36167" y="30358"/>
                  </a:cubicBezTo>
                  <a:cubicBezTo>
                    <a:pt x="41098" y="20372"/>
                    <a:pt x="43686" y="5457"/>
                    <a:pt x="43686" y="4594"/>
                  </a:cubicBezTo>
                  <a:cubicBezTo>
                    <a:pt x="43686" y="3796"/>
                    <a:pt x="42311" y="3101"/>
                    <a:pt x="41520" y="3101"/>
                  </a:cubicBezTo>
                  <a:cubicBezTo>
                    <a:pt x="41457" y="3101"/>
                    <a:pt x="41398" y="3105"/>
                    <a:pt x="41343" y="3114"/>
                  </a:cubicBezTo>
                  <a:cubicBezTo>
                    <a:pt x="41343" y="3114"/>
                    <a:pt x="32591" y="2375"/>
                    <a:pt x="27660" y="1636"/>
                  </a:cubicBezTo>
                  <a:cubicBezTo>
                    <a:pt x="23601" y="1027"/>
                    <a:pt x="19208" y="0"/>
                    <a:pt x="1743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36"/>
            <p:cNvSpPr/>
            <p:nvPr/>
          </p:nvSpPr>
          <p:spPr>
            <a:xfrm>
              <a:off x="3199875" y="2288000"/>
              <a:ext cx="1109325" cy="1271475"/>
            </a:xfrm>
            <a:custGeom>
              <a:rect b="b" l="l" r="r" t="t"/>
              <a:pathLst>
                <a:path extrusionOk="0" h="50859" w="44373">
                  <a:moveTo>
                    <a:pt x="17775" y="591"/>
                  </a:moveTo>
                  <a:cubicBezTo>
                    <a:pt x="18817" y="591"/>
                    <a:pt x="21202" y="1030"/>
                    <a:pt x="23193" y="1398"/>
                  </a:cubicBezTo>
                  <a:cubicBezTo>
                    <a:pt x="24691" y="1675"/>
                    <a:pt x="26389" y="1989"/>
                    <a:pt x="28003" y="2231"/>
                  </a:cubicBezTo>
                  <a:cubicBezTo>
                    <a:pt x="32887" y="2963"/>
                    <a:pt x="41618" y="3705"/>
                    <a:pt x="41705" y="3712"/>
                  </a:cubicBezTo>
                  <a:cubicBezTo>
                    <a:pt x="41714" y="3713"/>
                    <a:pt x="41723" y="3713"/>
                    <a:pt x="41732" y="3713"/>
                  </a:cubicBezTo>
                  <a:cubicBezTo>
                    <a:pt x="41748" y="3713"/>
                    <a:pt x="41764" y="3712"/>
                    <a:pt x="41780" y="3710"/>
                  </a:cubicBezTo>
                  <a:cubicBezTo>
                    <a:pt x="41817" y="3704"/>
                    <a:pt x="41859" y="3701"/>
                    <a:pt x="41904" y="3701"/>
                  </a:cubicBezTo>
                  <a:cubicBezTo>
                    <a:pt x="42299" y="3701"/>
                    <a:pt x="42968" y="3931"/>
                    <a:pt x="43406" y="4301"/>
                  </a:cubicBezTo>
                  <a:cubicBezTo>
                    <a:pt x="43643" y="4502"/>
                    <a:pt x="43773" y="4712"/>
                    <a:pt x="43773" y="4893"/>
                  </a:cubicBezTo>
                  <a:cubicBezTo>
                    <a:pt x="43773" y="5885"/>
                    <a:pt x="41107" y="20760"/>
                    <a:pt x="36285" y="30524"/>
                  </a:cubicBezTo>
                  <a:cubicBezTo>
                    <a:pt x="31899" y="39407"/>
                    <a:pt x="27720" y="48337"/>
                    <a:pt x="26890" y="50115"/>
                  </a:cubicBezTo>
                  <a:cubicBezTo>
                    <a:pt x="25208" y="48993"/>
                    <a:pt x="16938" y="43619"/>
                    <a:pt x="11312" y="42606"/>
                  </a:cubicBezTo>
                  <a:cubicBezTo>
                    <a:pt x="10094" y="42386"/>
                    <a:pt x="8858" y="42275"/>
                    <a:pt x="7620" y="42275"/>
                  </a:cubicBezTo>
                  <a:cubicBezTo>
                    <a:pt x="7614" y="42275"/>
                    <a:pt x="7608" y="42275"/>
                    <a:pt x="7601" y="42276"/>
                  </a:cubicBezTo>
                  <a:lnTo>
                    <a:pt x="7601" y="42274"/>
                  </a:lnTo>
                  <a:cubicBezTo>
                    <a:pt x="4611" y="42274"/>
                    <a:pt x="2277" y="42909"/>
                    <a:pt x="1099" y="43312"/>
                  </a:cubicBezTo>
                  <a:cubicBezTo>
                    <a:pt x="2199" y="41483"/>
                    <a:pt x="5184" y="36352"/>
                    <a:pt x="9087" y="28323"/>
                  </a:cubicBezTo>
                  <a:cubicBezTo>
                    <a:pt x="11613" y="23125"/>
                    <a:pt x="14125" y="12987"/>
                    <a:pt x="15787" y="6279"/>
                  </a:cubicBezTo>
                  <a:cubicBezTo>
                    <a:pt x="16468" y="3531"/>
                    <a:pt x="17111" y="936"/>
                    <a:pt x="17285" y="670"/>
                  </a:cubicBezTo>
                  <a:cubicBezTo>
                    <a:pt x="17359" y="615"/>
                    <a:pt x="17530" y="591"/>
                    <a:pt x="17775" y="591"/>
                  </a:cubicBezTo>
                  <a:close/>
                  <a:moveTo>
                    <a:pt x="17835" y="0"/>
                  </a:moveTo>
                  <a:cubicBezTo>
                    <a:pt x="17334" y="0"/>
                    <a:pt x="17029" y="79"/>
                    <a:pt x="16865" y="244"/>
                  </a:cubicBezTo>
                  <a:cubicBezTo>
                    <a:pt x="16626" y="482"/>
                    <a:pt x="16317" y="1648"/>
                    <a:pt x="15205" y="6134"/>
                  </a:cubicBezTo>
                  <a:cubicBezTo>
                    <a:pt x="13650" y="12412"/>
                    <a:pt x="11047" y="22920"/>
                    <a:pt x="8548" y="28061"/>
                  </a:cubicBezTo>
                  <a:cubicBezTo>
                    <a:pt x="3622" y="38193"/>
                    <a:pt x="168" y="43688"/>
                    <a:pt x="134" y="43743"/>
                  </a:cubicBezTo>
                  <a:cubicBezTo>
                    <a:pt x="0" y="43954"/>
                    <a:pt x="167" y="44202"/>
                    <a:pt x="385" y="44202"/>
                  </a:cubicBezTo>
                  <a:cubicBezTo>
                    <a:pt x="425" y="44202"/>
                    <a:pt x="467" y="44194"/>
                    <a:pt x="510" y="44175"/>
                  </a:cubicBezTo>
                  <a:cubicBezTo>
                    <a:pt x="546" y="44159"/>
                    <a:pt x="3460" y="42880"/>
                    <a:pt x="7647" y="42880"/>
                  </a:cubicBezTo>
                  <a:cubicBezTo>
                    <a:pt x="8754" y="42880"/>
                    <a:pt x="9951" y="42969"/>
                    <a:pt x="11206" y="43195"/>
                  </a:cubicBezTo>
                  <a:cubicBezTo>
                    <a:pt x="17236" y="44280"/>
                    <a:pt x="26749" y="50740"/>
                    <a:pt x="26844" y="50806"/>
                  </a:cubicBezTo>
                  <a:cubicBezTo>
                    <a:pt x="26894" y="50840"/>
                    <a:pt x="26953" y="50858"/>
                    <a:pt x="27013" y="50858"/>
                  </a:cubicBezTo>
                  <a:cubicBezTo>
                    <a:pt x="27040" y="50858"/>
                    <a:pt x="27067" y="50855"/>
                    <a:pt x="27092" y="50848"/>
                  </a:cubicBezTo>
                  <a:cubicBezTo>
                    <a:pt x="27177" y="50824"/>
                    <a:pt x="27247" y="50765"/>
                    <a:pt x="27285" y="50685"/>
                  </a:cubicBezTo>
                  <a:cubicBezTo>
                    <a:pt x="27331" y="50587"/>
                    <a:pt x="31949" y="40658"/>
                    <a:pt x="36822" y="30790"/>
                  </a:cubicBezTo>
                  <a:cubicBezTo>
                    <a:pt x="41684" y="20944"/>
                    <a:pt x="44373" y="5899"/>
                    <a:pt x="44373" y="4893"/>
                  </a:cubicBezTo>
                  <a:cubicBezTo>
                    <a:pt x="44373" y="4528"/>
                    <a:pt x="44173" y="4166"/>
                    <a:pt x="43794" y="3844"/>
                  </a:cubicBezTo>
                  <a:cubicBezTo>
                    <a:pt x="43279" y="3409"/>
                    <a:pt x="42488" y="3102"/>
                    <a:pt x="41910" y="3102"/>
                  </a:cubicBezTo>
                  <a:cubicBezTo>
                    <a:pt x="41844" y="3102"/>
                    <a:pt x="41781" y="3105"/>
                    <a:pt x="41721" y="3114"/>
                  </a:cubicBezTo>
                  <a:cubicBezTo>
                    <a:pt x="41116" y="3062"/>
                    <a:pt x="32802" y="2346"/>
                    <a:pt x="28092" y="1639"/>
                  </a:cubicBezTo>
                  <a:cubicBezTo>
                    <a:pt x="26488" y="1399"/>
                    <a:pt x="24795" y="1085"/>
                    <a:pt x="23302" y="809"/>
                  </a:cubicBezTo>
                  <a:cubicBezTo>
                    <a:pt x="20483" y="288"/>
                    <a:pt x="18796" y="0"/>
                    <a:pt x="178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36"/>
            <p:cNvSpPr/>
            <p:nvPr/>
          </p:nvSpPr>
          <p:spPr>
            <a:xfrm>
              <a:off x="3836325" y="2331375"/>
              <a:ext cx="313150" cy="316275"/>
            </a:xfrm>
            <a:custGeom>
              <a:rect b="b" l="l" r="r" t="t"/>
              <a:pathLst>
                <a:path extrusionOk="0" h="12651" w="12526">
                  <a:moveTo>
                    <a:pt x="1339" y="1"/>
                  </a:moveTo>
                  <a:cubicBezTo>
                    <a:pt x="926" y="1164"/>
                    <a:pt x="393" y="3016"/>
                    <a:pt x="247" y="5131"/>
                  </a:cubicBezTo>
                  <a:cubicBezTo>
                    <a:pt x="1" y="8706"/>
                    <a:pt x="2097" y="12650"/>
                    <a:pt x="3699" y="12650"/>
                  </a:cubicBezTo>
                  <a:cubicBezTo>
                    <a:pt x="5302" y="12650"/>
                    <a:pt x="10232" y="5993"/>
                    <a:pt x="11342" y="4145"/>
                  </a:cubicBezTo>
                  <a:cubicBezTo>
                    <a:pt x="12146" y="2804"/>
                    <a:pt x="12429" y="1795"/>
                    <a:pt x="12526" y="1338"/>
                  </a:cubicBezTo>
                  <a:cubicBezTo>
                    <a:pt x="9552" y="1053"/>
                    <a:pt x="5435" y="626"/>
                    <a:pt x="2589" y="200"/>
                  </a:cubicBezTo>
                  <a:cubicBezTo>
                    <a:pt x="2175" y="138"/>
                    <a:pt x="1758" y="70"/>
                    <a:pt x="133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36"/>
            <p:cNvSpPr/>
            <p:nvPr/>
          </p:nvSpPr>
          <p:spPr>
            <a:xfrm>
              <a:off x="3830200" y="2323875"/>
              <a:ext cx="327500" cy="331225"/>
            </a:xfrm>
            <a:custGeom>
              <a:rect b="b" l="l" r="r" t="t"/>
              <a:pathLst>
                <a:path extrusionOk="0" h="13249" w="13100">
                  <a:moveTo>
                    <a:pt x="1784" y="636"/>
                  </a:moveTo>
                  <a:lnTo>
                    <a:pt x="1784" y="637"/>
                  </a:lnTo>
                  <a:cubicBezTo>
                    <a:pt x="2120" y="692"/>
                    <a:pt x="2456" y="745"/>
                    <a:pt x="2789" y="794"/>
                  </a:cubicBezTo>
                  <a:cubicBezTo>
                    <a:pt x="5534" y="1206"/>
                    <a:pt x="9464" y="1619"/>
                    <a:pt x="12397" y="1902"/>
                  </a:cubicBezTo>
                  <a:cubicBezTo>
                    <a:pt x="12253" y="2425"/>
                    <a:pt x="11952" y="3253"/>
                    <a:pt x="11329" y="4288"/>
                  </a:cubicBezTo>
                  <a:cubicBezTo>
                    <a:pt x="9956" y="6579"/>
                    <a:pt x="5238" y="12649"/>
                    <a:pt x="3944" y="12649"/>
                  </a:cubicBezTo>
                  <a:cubicBezTo>
                    <a:pt x="3625" y="12649"/>
                    <a:pt x="3233" y="12417"/>
                    <a:pt x="2841" y="11997"/>
                  </a:cubicBezTo>
                  <a:cubicBezTo>
                    <a:pt x="1712" y="10787"/>
                    <a:pt x="609" y="8081"/>
                    <a:pt x="791" y="5450"/>
                  </a:cubicBezTo>
                  <a:cubicBezTo>
                    <a:pt x="924" y="3518"/>
                    <a:pt x="1388" y="1801"/>
                    <a:pt x="1784" y="636"/>
                  </a:cubicBezTo>
                  <a:close/>
                  <a:moveTo>
                    <a:pt x="1583" y="0"/>
                  </a:moveTo>
                  <a:cubicBezTo>
                    <a:pt x="1458" y="0"/>
                    <a:pt x="1344" y="79"/>
                    <a:pt x="1301" y="200"/>
                  </a:cubicBezTo>
                  <a:cubicBezTo>
                    <a:pt x="877" y="1398"/>
                    <a:pt x="341" y="3274"/>
                    <a:pt x="193" y="5409"/>
                  </a:cubicBezTo>
                  <a:cubicBezTo>
                    <a:pt x="0" y="8209"/>
                    <a:pt x="1187" y="11105"/>
                    <a:pt x="2403" y="12407"/>
                  </a:cubicBezTo>
                  <a:cubicBezTo>
                    <a:pt x="2918" y="12958"/>
                    <a:pt x="3450" y="13249"/>
                    <a:pt x="3944" y="13249"/>
                  </a:cubicBezTo>
                  <a:cubicBezTo>
                    <a:pt x="5874" y="13249"/>
                    <a:pt x="11103" y="5831"/>
                    <a:pt x="11843" y="4597"/>
                  </a:cubicBezTo>
                  <a:cubicBezTo>
                    <a:pt x="12660" y="3236"/>
                    <a:pt x="12957" y="2198"/>
                    <a:pt x="13064" y="1699"/>
                  </a:cubicBezTo>
                  <a:cubicBezTo>
                    <a:pt x="13100" y="1524"/>
                    <a:pt x="12977" y="1356"/>
                    <a:pt x="12799" y="1339"/>
                  </a:cubicBezTo>
                  <a:cubicBezTo>
                    <a:pt x="9841" y="1055"/>
                    <a:pt x="5720" y="629"/>
                    <a:pt x="2878" y="202"/>
                  </a:cubicBezTo>
                  <a:cubicBezTo>
                    <a:pt x="2465" y="141"/>
                    <a:pt x="2049" y="75"/>
                    <a:pt x="1633" y="4"/>
                  </a:cubicBezTo>
                  <a:cubicBezTo>
                    <a:pt x="1616" y="2"/>
                    <a:pt x="1600" y="0"/>
                    <a:pt x="158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36"/>
            <p:cNvSpPr/>
            <p:nvPr/>
          </p:nvSpPr>
          <p:spPr>
            <a:xfrm>
              <a:off x="3867150" y="2163775"/>
              <a:ext cx="255800" cy="403800"/>
            </a:xfrm>
            <a:custGeom>
              <a:rect b="b" l="l" r="r" t="t"/>
              <a:pathLst>
                <a:path extrusionOk="0" h="16152" w="10232">
                  <a:moveTo>
                    <a:pt x="3206" y="0"/>
                  </a:moveTo>
                  <a:cubicBezTo>
                    <a:pt x="3206" y="0"/>
                    <a:pt x="1972" y="6287"/>
                    <a:pt x="987" y="8877"/>
                  </a:cubicBezTo>
                  <a:cubicBezTo>
                    <a:pt x="1" y="11465"/>
                    <a:pt x="1111" y="16026"/>
                    <a:pt x="2342" y="16149"/>
                  </a:cubicBezTo>
                  <a:cubicBezTo>
                    <a:pt x="2354" y="16151"/>
                    <a:pt x="2366" y="16151"/>
                    <a:pt x="2379" y="16151"/>
                  </a:cubicBezTo>
                  <a:cubicBezTo>
                    <a:pt x="3669" y="16151"/>
                    <a:pt x="8506" y="9862"/>
                    <a:pt x="8506" y="9862"/>
                  </a:cubicBezTo>
                  <a:lnTo>
                    <a:pt x="10232" y="2713"/>
                  </a:lnTo>
                  <a:cubicBezTo>
                    <a:pt x="10232" y="2713"/>
                    <a:pt x="3945" y="987"/>
                    <a:pt x="32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36"/>
            <p:cNvSpPr/>
            <p:nvPr/>
          </p:nvSpPr>
          <p:spPr>
            <a:xfrm>
              <a:off x="3865225" y="2156275"/>
              <a:ext cx="265950" cy="418750"/>
            </a:xfrm>
            <a:custGeom>
              <a:rect b="b" l="l" r="r" t="t"/>
              <a:pathLst>
                <a:path extrusionOk="0" h="16750" w="10638">
                  <a:moveTo>
                    <a:pt x="3478" y="848"/>
                  </a:moveTo>
                  <a:cubicBezTo>
                    <a:pt x="4895" y="1761"/>
                    <a:pt x="8777" y="2893"/>
                    <a:pt x="9950" y="3223"/>
                  </a:cubicBezTo>
                  <a:lnTo>
                    <a:pt x="8307" y="10030"/>
                  </a:lnTo>
                  <a:cubicBezTo>
                    <a:pt x="6009" y="13012"/>
                    <a:pt x="3127" y="16151"/>
                    <a:pt x="2464" y="16151"/>
                  </a:cubicBezTo>
                  <a:cubicBezTo>
                    <a:pt x="2459" y="16151"/>
                    <a:pt x="2455" y="16151"/>
                    <a:pt x="2450" y="16151"/>
                  </a:cubicBezTo>
                  <a:cubicBezTo>
                    <a:pt x="2294" y="16136"/>
                    <a:pt x="2096" y="15951"/>
                    <a:pt x="1906" y="15643"/>
                  </a:cubicBezTo>
                  <a:cubicBezTo>
                    <a:pt x="1069" y="14290"/>
                    <a:pt x="632" y="11151"/>
                    <a:pt x="1344" y="9282"/>
                  </a:cubicBezTo>
                  <a:cubicBezTo>
                    <a:pt x="2177" y="7093"/>
                    <a:pt x="3166" y="2387"/>
                    <a:pt x="3478" y="848"/>
                  </a:cubicBezTo>
                  <a:close/>
                  <a:moveTo>
                    <a:pt x="3285" y="0"/>
                  </a:moveTo>
                  <a:cubicBezTo>
                    <a:pt x="3151" y="0"/>
                    <a:pt x="3020" y="89"/>
                    <a:pt x="2990" y="242"/>
                  </a:cubicBezTo>
                  <a:cubicBezTo>
                    <a:pt x="2977" y="306"/>
                    <a:pt x="1750" y="6533"/>
                    <a:pt x="784" y="9069"/>
                  </a:cubicBezTo>
                  <a:cubicBezTo>
                    <a:pt x="1" y="11124"/>
                    <a:pt x="469" y="14460"/>
                    <a:pt x="1396" y="15957"/>
                  </a:cubicBezTo>
                  <a:cubicBezTo>
                    <a:pt x="1697" y="16445"/>
                    <a:pt x="2031" y="16711"/>
                    <a:pt x="2390" y="16747"/>
                  </a:cubicBezTo>
                  <a:cubicBezTo>
                    <a:pt x="2407" y="16748"/>
                    <a:pt x="2424" y="16749"/>
                    <a:pt x="2441" y="16749"/>
                  </a:cubicBezTo>
                  <a:cubicBezTo>
                    <a:pt x="3788" y="16749"/>
                    <a:pt x="7656" y="11859"/>
                    <a:pt x="8821" y="10344"/>
                  </a:cubicBezTo>
                  <a:cubicBezTo>
                    <a:pt x="8847" y="10311"/>
                    <a:pt x="8865" y="10273"/>
                    <a:pt x="8875" y="10232"/>
                  </a:cubicBezTo>
                  <a:lnTo>
                    <a:pt x="10600" y="3083"/>
                  </a:lnTo>
                  <a:cubicBezTo>
                    <a:pt x="10638" y="2926"/>
                    <a:pt x="10544" y="2766"/>
                    <a:pt x="10389" y="2723"/>
                  </a:cubicBezTo>
                  <a:cubicBezTo>
                    <a:pt x="7995" y="2067"/>
                    <a:pt x="4016" y="779"/>
                    <a:pt x="3522" y="120"/>
                  </a:cubicBezTo>
                  <a:cubicBezTo>
                    <a:pt x="3461" y="38"/>
                    <a:pt x="3373" y="0"/>
                    <a:pt x="32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36"/>
            <p:cNvSpPr/>
            <p:nvPr/>
          </p:nvSpPr>
          <p:spPr>
            <a:xfrm>
              <a:off x="4129900" y="2379950"/>
              <a:ext cx="546125" cy="653825"/>
            </a:xfrm>
            <a:custGeom>
              <a:rect b="b" l="l" r="r" t="t"/>
              <a:pathLst>
                <a:path extrusionOk="0" h="26153" w="21845">
                  <a:moveTo>
                    <a:pt x="5648" y="0"/>
                  </a:moveTo>
                  <a:lnTo>
                    <a:pt x="2973" y="6687"/>
                  </a:lnTo>
                  <a:cubicBezTo>
                    <a:pt x="1" y="12780"/>
                    <a:pt x="2676" y="16197"/>
                    <a:pt x="2676" y="16197"/>
                  </a:cubicBezTo>
                  <a:lnTo>
                    <a:pt x="13820" y="26153"/>
                  </a:lnTo>
                  <a:lnTo>
                    <a:pt x="21845" y="24073"/>
                  </a:lnTo>
                  <a:cubicBezTo>
                    <a:pt x="21845" y="24073"/>
                    <a:pt x="9957" y="4309"/>
                    <a:pt x="8768" y="2229"/>
                  </a:cubicBezTo>
                  <a:cubicBezTo>
                    <a:pt x="7579" y="148"/>
                    <a:pt x="5648" y="0"/>
                    <a:pt x="56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36"/>
            <p:cNvSpPr/>
            <p:nvPr/>
          </p:nvSpPr>
          <p:spPr>
            <a:xfrm>
              <a:off x="4122025" y="2372500"/>
              <a:ext cx="562975" cy="668750"/>
            </a:xfrm>
            <a:custGeom>
              <a:rect b="b" l="l" r="r" t="t"/>
              <a:pathLst>
                <a:path extrusionOk="0" h="26750" w="22519">
                  <a:moveTo>
                    <a:pt x="5970" y="0"/>
                  </a:moveTo>
                  <a:cubicBezTo>
                    <a:pt x="5822" y="0"/>
                    <a:pt x="5676" y="116"/>
                    <a:pt x="5664" y="276"/>
                  </a:cubicBezTo>
                  <a:cubicBezTo>
                    <a:pt x="5651" y="440"/>
                    <a:pt x="5774" y="583"/>
                    <a:pt x="5938" y="598"/>
                  </a:cubicBezTo>
                  <a:cubicBezTo>
                    <a:pt x="6011" y="604"/>
                    <a:pt x="7733" y="769"/>
                    <a:pt x="8823" y="2676"/>
                  </a:cubicBezTo>
                  <a:cubicBezTo>
                    <a:pt x="9913" y="4584"/>
                    <a:pt x="20108" y="21541"/>
                    <a:pt x="21696" y="24182"/>
                  </a:cubicBezTo>
                  <a:lnTo>
                    <a:pt x="14215" y="26122"/>
                  </a:lnTo>
                  <a:lnTo>
                    <a:pt x="3225" y="16310"/>
                  </a:lnTo>
                  <a:cubicBezTo>
                    <a:pt x="3201" y="16278"/>
                    <a:pt x="701" y="12972"/>
                    <a:pt x="3557" y="7116"/>
                  </a:cubicBezTo>
                  <a:cubicBezTo>
                    <a:pt x="3620" y="6969"/>
                    <a:pt x="3557" y="6798"/>
                    <a:pt x="3413" y="6728"/>
                  </a:cubicBezTo>
                  <a:cubicBezTo>
                    <a:pt x="3371" y="6707"/>
                    <a:pt x="3326" y="6698"/>
                    <a:pt x="3282" y="6698"/>
                  </a:cubicBezTo>
                  <a:cubicBezTo>
                    <a:pt x="3176" y="6698"/>
                    <a:pt x="3073" y="6754"/>
                    <a:pt x="3020" y="6854"/>
                  </a:cubicBezTo>
                  <a:cubicBezTo>
                    <a:pt x="0" y="13043"/>
                    <a:pt x="2642" y="16535"/>
                    <a:pt x="2792" y="16718"/>
                  </a:cubicBezTo>
                  <a:lnTo>
                    <a:pt x="13936" y="26674"/>
                  </a:lnTo>
                  <a:cubicBezTo>
                    <a:pt x="13991" y="26722"/>
                    <a:pt x="14061" y="26750"/>
                    <a:pt x="14136" y="26750"/>
                  </a:cubicBezTo>
                  <a:cubicBezTo>
                    <a:pt x="14161" y="26750"/>
                    <a:pt x="14186" y="26747"/>
                    <a:pt x="14211" y="26741"/>
                  </a:cubicBezTo>
                  <a:lnTo>
                    <a:pt x="22233" y="24661"/>
                  </a:lnTo>
                  <a:cubicBezTo>
                    <a:pt x="22428" y="24612"/>
                    <a:pt x="22518" y="24389"/>
                    <a:pt x="22416" y="24217"/>
                  </a:cubicBezTo>
                  <a:cubicBezTo>
                    <a:pt x="22296" y="24019"/>
                    <a:pt x="10516" y="4433"/>
                    <a:pt x="9343" y="2380"/>
                  </a:cubicBezTo>
                  <a:cubicBezTo>
                    <a:pt x="8090" y="186"/>
                    <a:pt x="6069" y="7"/>
                    <a:pt x="5985" y="1"/>
                  </a:cubicBezTo>
                  <a:cubicBezTo>
                    <a:pt x="5980" y="0"/>
                    <a:pt x="5975" y="0"/>
                    <a:pt x="59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36"/>
            <p:cNvSpPr/>
            <p:nvPr/>
          </p:nvSpPr>
          <p:spPr>
            <a:xfrm>
              <a:off x="3613575" y="2848025"/>
              <a:ext cx="107725" cy="156325"/>
            </a:xfrm>
            <a:custGeom>
              <a:rect b="b" l="l" r="r" t="t"/>
              <a:pathLst>
                <a:path extrusionOk="0" h="6253" w="4309">
                  <a:moveTo>
                    <a:pt x="3120" y="0"/>
                  </a:moveTo>
                  <a:cubicBezTo>
                    <a:pt x="3120" y="0"/>
                    <a:pt x="296" y="2526"/>
                    <a:pt x="148" y="3120"/>
                  </a:cubicBezTo>
                  <a:cubicBezTo>
                    <a:pt x="0" y="3715"/>
                    <a:pt x="1635" y="6093"/>
                    <a:pt x="2080" y="6241"/>
                  </a:cubicBezTo>
                  <a:cubicBezTo>
                    <a:pt x="2104" y="6249"/>
                    <a:pt x="2126" y="6252"/>
                    <a:pt x="2147" y="6252"/>
                  </a:cubicBezTo>
                  <a:cubicBezTo>
                    <a:pt x="2541" y="6252"/>
                    <a:pt x="2667" y="5021"/>
                    <a:pt x="2526" y="4458"/>
                  </a:cubicBezTo>
                  <a:cubicBezTo>
                    <a:pt x="2378" y="3863"/>
                    <a:pt x="2080" y="2972"/>
                    <a:pt x="2080" y="2972"/>
                  </a:cubicBezTo>
                  <a:lnTo>
                    <a:pt x="3715" y="1040"/>
                  </a:lnTo>
                  <a:cubicBezTo>
                    <a:pt x="3715" y="1040"/>
                    <a:pt x="4309" y="298"/>
                    <a:pt x="31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36"/>
            <p:cNvSpPr/>
            <p:nvPr/>
          </p:nvSpPr>
          <p:spPr>
            <a:xfrm>
              <a:off x="3605175" y="2840525"/>
              <a:ext cx="115050" cy="171275"/>
            </a:xfrm>
            <a:custGeom>
              <a:rect b="b" l="l" r="r" t="t"/>
              <a:pathLst>
                <a:path extrusionOk="0" h="6851" w="4602">
                  <a:moveTo>
                    <a:pt x="3533" y="634"/>
                  </a:moveTo>
                  <a:cubicBezTo>
                    <a:pt x="3809" y="727"/>
                    <a:pt x="3876" y="832"/>
                    <a:pt x="3892" y="878"/>
                  </a:cubicBezTo>
                  <a:cubicBezTo>
                    <a:pt x="3927" y="978"/>
                    <a:pt x="3846" y="1115"/>
                    <a:pt x="3823" y="1146"/>
                  </a:cubicBezTo>
                  <a:lnTo>
                    <a:pt x="2188" y="3078"/>
                  </a:lnTo>
                  <a:cubicBezTo>
                    <a:pt x="2120" y="3159"/>
                    <a:pt x="2099" y="3267"/>
                    <a:pt x="2132" y="3367"/>
                  </a:cubicBezTo>
                  <a:cubicBezTo>
                    <a:pt x="2135" y="3376"/>
                    <a:pt x="2428" y="4254"/>
                    <a:pt x="2571" y="4831"/>
                  </a:cubicBezTo>
                  <a:cubicBezTo>
                    <a:pt x="2682" y="5274"/>
                    <a:pt x="2583" y="6008"/>
                    <a:pt x="2459" y="6223"/>
                  </a:cubicBezTo>
                  <a:cubicBezTo>
                    <a:pt x="2002" y="5888"/>
                    <a:pt x="700" y="3902"/>
                    <a:pt x="775" y="3493"/>
                  </a:cubicBezTo>
                  <a:cubicBezTo>
                    <a:pt x="863" y="3179"/>
                    <a:pt x="2251" y="1789"/>
                    <a:pt x="3533" y="634"/>
                  </a:cubicBezTo>
                  <a:close/>
                  <a:moveTo>
                    <a:pt x="3456" y="0"/>
                  </a:moveTo>
                  <a:cubicBezTo>
                    <a:pt x="3383" y="0"/>
                    <a:pt x="3312" y="27"/>
                    <a:pt x="3257" y="76"/>
                  </a:cubicBezTo>
                  <a:cubicBezTo>
                    <a:pt x="2578" y="684"/>
                    <a:pt x="352" y="2714"/>
                    <a:pt x="194" y="3348"/>
                  </a:cubicBezTo>
                  <a:cubicBezTo>
                    <a:pt x="0" y="4122"/>
                    <a:pt x="1780" y="6644"/>
                    <a:pt x="2321" y="6825"/>
                  </a:cubicBezTo>
                  <a:cubicBezTo>
                    <a:pt x="2373" y="6842"/>
                    <a:pt x="2428" y="6851"/>
                    <a:pt x="2483" y="6851"/>
                  </a:cubicBezTo>
                  <a:cubicBezTo>
                    <a:pt x="2613" y="6850"/>
                    <a:pt x="2738" y="6799"/>
                    <a:pt x="2832" y="6710"/>
                  </a:cubicBezTo>
                  <a:cubicBezTo>
                    <a:pt x="3248" y="6324"/>
                    <a:pt x="3276" y="5180"/>
                    <a:pt x="3152" y="4686"/>
                  </a:cubicBezTo>
                  <a:cubicBezTo>
                    <a:pt x="3040" y="4233"/>
                    <a:pt x="2846" y="3625"/>
                    <a:pt x="2752" y="3337"/>
                  </a:cubicBezTo>
                  <a:lnTo>
                    <a:pt x="4284" y="1527"/>
                  </a:lnTo>
                  <a:cubicBezTo>
                    <a:pt x="4318" y="1487"/>
                    <a:pt x="4602" y="1113"/>
                    <a:pt x="4459" y="688"/>
                  </a:cubicBezTo>
                  <a:cubicBezTo>
                    <a:pt x="4351" y="365"/>
                    <a:pt x="4037" y="136"/>
                    <a:pt x="3530" y="9"/>
                  </a:cubicBezTo>
                  <a:cubicBezTo>
                    <a:pt x="3505" y="3"/>
                    <a:pt x="3481" y="0"/>
                    <a:pt x="345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36"/>
            <p:cNvSpPr/>
            <p:nvPr/>
          </p:nvSpPr>
          <p:spPr>
            <a:xfrm>
              <a:off x="3654425" y="2777450"/>
              <a:ext cx="1047600" cy="277425"/>
            </a:xfrm>
            <a:custGeom>
              <a:rect b="b" l="l" r="r" t="t"/>
              <a:pathLst>
                <a:path extrusionOk="0" h="11097" w="41904">
                  <a:moveTo>
                    <a:pt x="4161" y="1"/>
                  </a:moveTo>
                  <a:cubicBezTo>
                    <a:pt x="3121" y="1"/>
                    <a:pt x="1" y="5201"/>
                    <a:pt x="446" y="5795"/>
                  </a:cubicBezTo>
                  <a:cubicBezTo>
                    <a:pt x="892" y="6389"/>
                    <a:pt x="4607" y="9212"/>
                    <a:pt x="5647" y="9360"/>
                  </a:cubicBezTo>
                  <a:cubicBezTo>
                    <a:pt x="5701" y="9368"/>
                    <a:pt x="5759" y="9372"/>
                    <a:pt x="5820" y="9372"/>
                  </a:cubicBezTo>
                  <a:cubicBezTo>
                    <a:pt x="6915" y="9372"/>
                    <a:pt x="8916" y="8171"/>
                    <a:pt x="8916" y="8171"/>
                  </a:cubicBezTo>
                  <a:cubicBezTo>
                    <a:pt x="8916" y="8171"/>
                    <a:pt x="20061" y="9806"/>
                    <a:pt x="25261" y="10401"/>
                  </a:cubicBezTo>
                  <a:cubicBezTo>
                    <a:pt x="28108" y="10726"/>
                    <a:pt x="31312" y="11096"/>
                    <a:pt x="34043" y="11096"/>
                  </a:cubicBezTo>
                  <a:cubicBezTo>
                    <a:pt x="36300" y="11096"/>
                    <a:pt x="38234" y="10843"/>
                    <a:pt x="39377" y="10104"/>
                  </a:cubicBezTo>
                  <a:cubicBezTo>
                    <a:pt x="41903" y="8469"/>
                    <a:pt x="41160" y="4903"/>
                    <a:pt x="37743" y="3417"/>
                  </a:cubicBezTo>
                  <a:cubicBezTo>
                    <a:pt x="37743" y="3417"/>
                    <a:pt x="35544" y="2512"/>
                    <a:pt x="32715" y="2512"/>
                  </a:cubicBezTo>
                  <a:cubicBezTo>
                    <a:pt x="32512" y="2512"/>
                    <a:pt x="32306" y="2517"/>
                    <a:pt x="32097" y="2527"/>
                  </a:cubicBezTo>
                  <a:cubicBezTo>
                    <a:pt x="28976" y="2676"/>
                    <a:pt x="22437" y="4309"/>
                    <a:pt x="18277" y="4458"/>
                  </a:cubicBezTo>
                  <a:cubicBezTo>
                    <a:pt x="16415" y="4524"/>
                    <a:pt x="15417" y="4591"/>
                    <a:pt x="14681" y="4591"/>
                  </a:cubicBezTo>
                  <a:cubicBezTo>
                    <a:pt x="13774" y="4591"/>
                    <a:pt x="13268" y="4489"/>
                    <a:pt x="12036" y="4161"/>
                  </a:cubicBezTo>
                  <a:cubicBezTo>
                    <a:pt x="9807" y="3567"/>
                    <a:pt x="5201" y="1"/>
                    <a:pt x="416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36"/>
            <p:cNvSpPr/>
            <p:nvPr/>
          </p:nvSpPr>
          <p:spPr>
            <a:xfrm>
              <a:off x="3651550" y="2769950"/>
              <a:ext cx="1034675" cy="292275"/>
            </a:xfrm>
            <a:custGeom>
              <a:rect b="b" l="l" r="r" t="t"/>
              <a:pathLst>
                <a:path extrusionOk="0" h="11691" w="41387">
                  <a:moveTo>
                    <a:pt x="4275" y="599"/>
                  </a:moveTo>
                  <a:cubicBezTo>
                    <a:pt x="4685" y="599"/>
                    <a:pt x="6116" y="1485"/>
                    <a:pt x="7377" y="2268"/>
                  </a:cubicBezTo>
                  <a:cubicBezTo>
                    <a:pt x="9011" y="3279"/>
                    <a:pt x="10861" y="4426"/>
                    <a:pt x="12074" y="4750"/>
                  </a:cubicBezTo>
                  <a:cubicBezTo>
                    <a:pt x="13338" y="5086"/>
                    <a:pt x="13880" y="5189"/>
                    <a:pt x="14808" y="5189"/>
                  </a:cubicBezTo>
                  <a:cubicBezTo>
                    <a:pt x="15249" y="5189"/>
                    <a:pt x="15778" y="5166"/>
                    <a:pt x="16514" y="5133"/>
                  </a:cubicBezTo>
                  <a:cubicBezTo>
                    <a:pt x="17026" y="5111"/>
                    <a:pt x="17643" y="5083"/>
                    <a:pt x="18403" y="5056"/>
                  </a:cubicBezTo>
                  <a:cubicBezTo>
                    <a:pt x="20698" y="4975"/>
                    <a:pt x="23756" y="4436"/>
                    <a:pt x="26454" y="3961"/>
                  </a:cubicBezTo>
                  <a:cubicBezTo>
                    <a:pt x="28704" y="3565"/>
                    <a:pt x="30831" y="3191"/>
                    <a:pt x="32225" y="3124"/>
                  </a:cubicBezTo>
                  <a:cubicBezTo>
                    <a:pt x="32422" y="3115"/>
                    <a:pt x="32617" y="3111"/>
                    <a:pt x="32809" y="3111"/>
                  </a:cubicBezTo>
                  <a:cubicBezTo>
                    <a:pt x="35512" y="3111"/>
                    <a:pt x="37660" y="3960"/>
                    <a:pt x="37742" y="3993"/>
                  </a:cubicBezTo>
                  <a:cubicBezTo>
                    <a:pt x="39439" y="4732"/>
                    <a:pt x="40565" y="6085"/>
                    <a:pt x="40684" y="7524"/>
                  </a:cubicBezTo>
                  <a:cubicBezTo>
                    <a:pt x="40772" y="8597"/>
                    <a:pt x="40291" y="9530"/>
                    <a:pt x="39330" y="10152"/>
                  </a:cubicBezTo>
                  <a:cubicBezTo>
                    <a:pt x="38242" y="10856"/>
                    <a:pt x="36368" y="11097"/>
                    <a:pt x="34172" y="11097"/>
                  </a:cubicBezTo>
                  <a:cubicBezTo>
                    <a:pt x="31480" y="11097"/>
                    <a:pt x="28305" y="10734"/>
                    <a:pt x="25507" y="10414"/>
                  </a:cubicBezTo>
                  <a:lnTo>
                    <a:pt x="25410" y="10404"/>
                  </a:lnTo>
                  <a:cubicBezTo>
                    <a:pt x="20273" y="9816"/>
                    <a:pt x="9186" y="8192"/>
                    <a:pt x="9074" y="8176"/>
                  </a:cubicBezTo>
                  <a:cubicBezTo>
                    <a:pt x="9059" y="8174"/>
                    <a:pt x="9046" y="8173"/>
                    <a:pt x="9031" y="8173"/>
                  </a:cubicBezTo>
                  <a:cubicBezTo>
                    <a:pt x="8977" y="8173"/>
                    <a:pt x="8923" y="8188"/>
                    <a:pt x="8877" y="8216"/>
                  </a:cubicBezTo>
                  <a:cubicBezTo>
                    <a:pt x="8317" y="8551"/>
                    <a:pt x="6770" y="9374"/>
                    <a:pt x="5948" y="9374"/>
                  </a:cubicBezTo>
                  <a:cubicBezTo>
                    <a:pt x="5897" y="9374"/>
                    <a:pt x="5849" y="9371"/>
                    <a:pt x="5805" y="9364"/>
                  </a:cubicBezTo>
                  <a:cubicBezTo>
                    <a:pt x="4874" y="9232"/>
                    <a:pt x="1231" y="6490"/>
                    <a:pt x="819" y="5951"/>
                  </a:cubicBezTo>
                  <a:cubicBezTo>
                    <a:pt x="729" y="5562"/>
                    <a:pt x="1850" y="3281"/>
                    <a:pt x="3158" y="1634"/>
                  </a:cubicBezTo>
                  <a:cubicBezTo>
                    <a:pt x="3970" y="611"/>
                    <a:pt x="4273" y="599"/>
                    <a:pt x="4275" y="599"/>
                  </a:cubicBezTo>
                  <a:close/>
                  <a:moveTo>
                    <a:pt x="4276" y="1"/>
                  </a:moveTo>
                  <a:cubicBezTo>
                    <a:pt x="3264" y="1"/>
                    <a:pt x="1463" y="2924"/>
                    <a:pt x="796" y="4257"/>
                  </a:cubicBezTo>
                  <a:cubicBezTo>
                    <a:pt x="0" y="5847"/>
                    <a:pt x="225" y="6147"/>
                    <a:pt x="322" y="6275"/>
                  </a:cubicBezTo>
                  <a:cubicBezTo>
                    <a:pt x="767" y="6870"/>
                    <a:pt x="4548" y="9790"/>
                    <a:pt x="5720" y="9958"/>
                  </a:cubicBezTo>
                  <a:cubicBezTo>
                    <a:pt x="5784" y="9967"/>
                    <a:pt x="5851" y="9971"/>
                    <a:pt x="5921" y="9971"/>
                  </a:cubicBezTo>
                  <a:cubicBezTo>
                    <a:pt x="6966" y="9971"/>
                    <a:pt x="8643" y="9047"/>
                    <a:pt x="9092" y="8784"/>
                  </a:cubicBezTo>
                  <a:cubicBezTo>
                    <a:pt x="10239" y="8952"/>
                    <a:pt x="20464" y="10441"/>
                    <a:pt x="25342" y="10999"/>
                  </a:cubicBezTo>
                  <a:lnTo>
                    <a:pt x="25438" y="11010"/>
                  </a:lnTo>
                  <a:cubicBezTo>
                    <a:pt x="28235" y="11329"/>
                    <a:pt x="31400" y="11691"/>
                    <a:pt x="34128" y="11691"/>
                  </a:cubicBezTo>
                  <a:cubicBezTo>
                    <a:pt x="36452" y="11691"/>
                    <a:pt x="38460" y="11428"/>
                    <a:pt x="39655" y="10656"/>
                  </a:cubicBezTo>
                  <a:cubicBezTo>
                    <a:pt x="40793" y="9918"/>
                    <a:pt x="41386" y="8759"/>
                    <a:pt x="41280" y="7475"/>
                  </a:cubicBezTo>
                  <a:cubicBezTo>
                    <a:pt x="41143" y="5814"/>
                    <a:pt x="39878" y="4270"/>
                    <a:pt x="37978" y="3443"/>
                  </a:cubicBezTo>
                  <a:lnTo>
                    <a:pt x="37972" y="3441"/>
                  </a:lnTo>
                  <a:cubicBezTo>
                    <a:pt x="37875" y="3400"/>
                    <a:pt x="35688" y="2511"/>
                    <a:pt x="32847" y="2511"/>
                  </a:cubicBezTo>
                  <a:cubicBezTo>
                    <a:pt x="32634" y="2511"/>
                    <a:pt x="32417" y="2516"/>
                    <a:pt x="32197" y="2527"/>
                  </a:cubicBezTo>
                  <a:cubicBezTo>
                    <a:pt x="30764" y="2595"/>
                    <a:pt x="28619" y="2973"/>
                    <a:pt x="26350" y="3372"/>
                  </a:cubicBezTo>
                  <a:cubicBezTo>
                    <a:pt x="23671" y="3844"/>
                    <a:pt x="20635" y="4378"/>
                    <a:pt x="18382" y="4459"/>
                  </a:cubicBezTo>
                  <a:cubicBezTo>
                    <a:pt x="17620" y="4486"/>
                    <a:pt x="17003" y="4513"/>
                    <a:pt x="16488" y="4536"/>
                  </a:cubicBezTo>
                  <a:cubicBezTo>
                    <a:pt x="15746" y="4569"/>
                    <a:pt x="15224" y="4592"/>
                    <a:pt x="14797" y="4592"/>
                  </a:cubicBezTo>
                  <a:cubicBezTo>
                    <a:pt x="13906" y="4592"/>
                    <a:pt x="13431" y="4491"/>
                    <a:pt x="12229" y="4171"/>
                  </a:cubicBezTo>
                  <a:cubicBezTo>
                    <a:pt x="11101" y="3871"/>
                    <a:pt x="9291" y="2749"/>
                    <a:pt x="7694" y="1759"/>
                  </a:cubicBezTo>
                  <a:cubicBezTo>
                    <a:pt x="5880" y="637"/>
                    <a:pt x="4828" y="1"/>
                    <a:pt x="42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36"/>
            <p:cNvSpPr/>
            <p:nvPr/>
          </p:nvSpPr>
          <p:spPr>
            <a:xfrm>
              <a:off x="3678350" y="2814525"/>
              <a:ext cx="88625" cy="126450"/>
            </a:xfrm>
            <a:custGeom>
              <a:rect b="b" l="l" r="r" t="t"/>
              <a:pathLst>
                <a:path extrusionOk="0" h="5058" w="3545">
                  <a:moveTo>
                    <a:pt x="3205" y="1"/>
                  </a:moveTo>
                  <a:cubicBezTo>
                    <a:pt x="3105" y="1"/>
                    <a:pt x="3008" y="50"/>
                    <a:pt x="2951" y="140"/>
                  </a:cubicBezTo>
                  <a:lnTo>
                    <a:pt x="127" y="4597"/>
                  </a:lnTo>
                  <a:cubicBezTo>
                    <a:pt x="1" y="4797"/>
                    <a:pt x="144" y="5057"/>
                    <a:pt x="381" y="5057"/>
                  </a:cubicBezTo>
                  <a:cubicBezTo>
                    <a:pt x="483" y="5057"/>
                    <a:pt x="579" y="5005"/>
                    <a:pt x="633" y="4918"/>
                  </a:cubicBezTo>
                  <a:lnTo>
                    <a:pt x="3457" y="460"/>
                  </a:lnTo>
                  <a:cubicBezTo>
                    <a:pt x="3545" y="321"/>
                    <a:pt x="3504" y="135"/>
                    <a:pt x="3364" y="47"/>
                  </a:cubicBezTo>
                  <a:cubicBezTo>
                    <a:pt x="3314" y="16"/>
                    <a:pt x="3259" y="1"/>
                    <a:pt x="320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36"/>
            <p:cNvSpPr/>
            <p:nvPr/>
          </p:nvSpPr>
          <p:spPr>
            <a:xfrm>
              <a:off x="3719050" y="2855375"/>
              <a:ext cx="99875" cy="126450"/>
            </a:xfrm>
            <a:custGeom>
              <a:rect b="b" l="l" r="r" t="t"/>
              <a:pathLst>
                <a:path extrusionOk="0" h="5058" w="3995">
                  <a:moveTo>
                    <a:pt x="3656" y="1"/>
                  </a:moveTo>
                  <a:cubicBezTo>
                    <a:pt x="3564" y="1"/>
                    <a:pt x="3473" y="43"/>
                    <a:pt x="3415" y="123"/>
                  </a:cubicBezTo>
                  <a:lnTo>
                    <a:pt x="145" y="4580"/>
                  </a:lnTo>
                  <a:cubicBezTo>
                    <a:pt x="1" y="4778"/>
                    <a:pt x="142" y="5057"/>
                    <a:pt x="386" y="5058"/>
                  </a:cubicBezTo>
                  <a:cubicBezTo>
                    <a:pt x="482" y="5058"/>
                    <a:pt x="572" y="5011"/>
                    <a:pt x="628" y="4935"/>
                  </a:cubicBezTo>
                  <a:lnTo>
                    <a:pt x="3898" y="478"/>
                  </a:lnTo>
                  <a:cubicBezTo>
                    <a:pt x="3995" y="344"/>
                    <a:pt x="3967" y="156"/>
                    <a:pt x="3833" y="59"/>
                  </a:cubicBezTo>
                  <a:cubicBezTo>
                    <a:pt x="3780" y="20"/>
                    <a:pt x="3718" y="1"/>
                    <a:pt x="36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36"/>
            <p:cNvSpPr/>
            <p:nvPr/>
          </p:nvSpPr>
          <p:spPr>
            <a:xfrm>
              <a:off x="3767175" y="2903650"/>
              <a:ext cx="88825" cy="100475"/>
            </a:xfrm>
            <a:custGeom>
              <a:rect b="b" l="l" r="r" t="t"/>
              <a:pathLst>
                <a:path extrusionOk="0" h="4019" w="3553">
                  <a:moveTo>
                    <a:pt x="3217" y="1"/>
                  </a:moveTo>
                  <a:cubicBezTo>
                    <a:pt x="3131" y="1"/>
                    <a:pt x="3045" y="38"/>
                    <a:pt x="2986" y="110"/>
                  </a:cubicBezTo>
                  <a:lnTo>
                    <a:pt x="163" y="3528"/>
                  </a:lnTo>
                  <a:cubicBezTo>
                    <a:pt x="1" y="3723"/>
                    <a:pt x="140" y="4018"/>
                    <a:pt x="393" y="4018"/>
                  </a:cubicBezTo>
                  <a:cubicBezTo>
                    <a:pt x="483" y="4018"/>
                    <a:pt x="568" y="3979"/>
                    <a:pt x="624" y="3910"/>
                  </a:cubicBezTo>
                  <a:lnTo>
                    <a:pt x="3448" y="492"/>
                  </a:lnTo>
                  <a:cubicBezTo>
                    <a:pt x="3553" y="364"/>
                    <a:pt x="3535" y="175"/>
                    <a:pt x="3408" y="70"/>
                  </a:cubicBezTo>
                  <a:cubicBezTo>
                    <a:pt x="3352" y="24"/>
                    <a:pt x="3284" y="1"/>
                    <a:pt x="32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36"/>
            <p:cNvSpPr/>
            <p:nvPr/>
          </p:nvSpPr>
          <p:spPr>
            <a:xfrm>
              <a:off x="3824200" y="2948275"/>
              <a:ext cx="61450" cy="41000"/>
            </a:xfrm>
            <a:custGeom>
              <a:rect b="b" l="l" r="r" t="t"/>
              <a:pathLst>
                <a:path extrusionOk="0" h="1640" w="2458">
                  <a:moveTo>
                    <a:pt x="1827" y="1"/>
                  </a:moveTo>
                  <a:cubicBezTo>
                    <a:pt x="1775" y="1"/>
                    <a:pt x="1722" y="14"/>
                    <a:pt x="1674" y="43"/>
                  </a:cubicBezTo>
                  <a:lnTo>
                    <a:pt x="188" y="935"/>
                  </a:lnTo>
                  <a:cubicBezTo>
                    <a:pt x="47" y="1019"/>
                    <a:pt x="0" y="1203"/>
                    <a:pt x="85" y="1344"/>
                  </a:cubicBezTo>
                  <a:cubicBezTo>
                    <a:pt x="141" y="1438"/>
                    <a:pt x="241" y="1491"/>
                    <a:pt x="343" y="1491"/>
                  </a:cubicBezTo>
                  <a:cubicBezTo>
                    <a:pt x="395" y="1491"/>
                    <a:pt x="448" y="1477"/>
                    <a:pt x="496" y="1448"/>
                  </a:cubicBezTo>
                  <a:lnTo>
                    <a:pt x="1648" y="757"/>
                  </a:lnTo>
                  <a:lnTo>
                    <a:pt x="1836" y="1422"/>
                  </a:lnTo>
                  <a:cubicBezTo>
                    <a:pt x="1874" y="1550"/>
                    <a:pt x="1991" y="1639"/>
                    <a:pt x="2125" y="1639"/>
                  </a:cubicBezTo>
                  <a:cubicBezTo>
                    <a:pt x="2152" y="1639"/>
                    <a:pt x="2180" y="1636"/>
                    <a:pt x="2207" y="1628"/>
                  </a:cubicBezTo>
                  <a:cubicBezTo>
                    <a:pt x="2366" y="1583"/>
                    <a:pt x="2457" y="1417"/>
                    <a:pt x="2412" y="1258"/>
                  </a:cubicBezTo>
                  <a:lnTo>
                    <a:pt x="2116" y="217"/>
                  </a:lnTo>
                  <a:cubicBezTo>
                    <a:pt x="2077" y="83"/>
                    <a:pt x="1955" y="1"/>
                    <a:pt x="1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36"/>
            <p:cNvSpPr/>
            <p:nvPr/>
          </p:nvSpPr>
          <p:spPr>
            <a:xfrm>
              <a:off x="4289350" y="1965725"/>
              <a:ext cx="70900" cy="151700"/>
            </a:xfrm>
            <a:custGeom>
              <a:rect b="b" l="l" r="r" t="t"/>
              <a:pathLst>
                <a:path extrusionOk="0" h="6068" w="2836">
                  <a:moveTo>
                    <a:pt x="1607" y="1"/>
                  </a:moveTo>
                  <a:cubicBezTo>
                    <a:pt x="1333" y="1"/>
                    <a:pt x="1111" y="156"/>
                    <a:pt x="1111" y="156"/>
                  </a:cubicBezTo>
                  <a:lnTo>
                    <a:pt x="1" y="5704"/>
                  </a:lnTo>
                  <a:cubicBezTo>
                    <a:pt x="1" y="5704"/>
                    <a:pt x="438" y="6068"/>
                    <a:pt x="921" y="6068"/>
                  </a:cubicBezTo>
                  <a:cubicBezTo>
                    <a:pt x="1066" y="6068"/>
                    <a:pt x="1215" y="6035"/>
                    <a:pt x="1357" y="5949"/>
                  </a:cubicBezTo>
                  <a:cubicBezTo>
                    <a:pt x="1974" y="5580"/>
                    <a:pt x="2836" y="3978"/>
                    <a:pt x="2589" y="1635"/>
                  </a:cubicBezTo>
                  <a:cubicBezTo>
                    <a:pt x="2448" y="287"/>
                    <a:pt x="1979" y="1"/>
                    <a:pt x="160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36"/>
            <p:cNvSpPr/>
            <p:nvPr/>
          </p:nvSpPr>
          <p:spPr>
            <a:xfrm>
              <a:off x="4281475" y="1958275"/>
              <a:ext cx="86525" cy="166650"/>
            </a:xfrm>
            <a:custGeom>
              <a:rect b="b" l="l" r="r" t="t"/>
              <a:pathLst>
                <a:path extrusionOk="0" h="6666" w="3461">
                  <a:moveTo>
                    <a:pt x="1920" y="598"/>
                  </a:moveTo>
                  <a:cubicBezTo>
                    <a:pt x="1971" y="598"/>
                    <a:pt x="2023" y="607"/>
                    <a:pt x="2074" y="630"/>
                  </a:cubicBezTo>
                  <a:cubicBezTo>
                    <a:pt x="2228" y="700"/>
                    <a:pt x="2502" y="967"/>
                    <a:pt x="2607" y="1964"/>
                  </a:cubicBezTo>
                  <a:cubicBezTo>
                    <a:pt x="2843" y="4207"/>
                    <a:pt x="2014" y="5693"/>
                    <a:pt x="1518" y="5990"/>
                  </a:cubicBezTo>
                  <a:cubicBezTo>
                    <a:pt x="1427" y="6045"/>
                    <a:pt x="1329" y="6066"/>
                    <a:pt x="1232" y="6066"/>
                  </a:cubicBezTo>
                  <a:cubicBezTo>
                    <a:pt x="1009" y="6066"/>
                    <a:pt x="786" y="5955"/>
                    <a:pt x="647" y="5868"/>
                  </a:cubicBezTo>
                  <a:lnTo>
                    <a:pt x="1691" y="650"/>
                  </a:lnTo>
                  <a:cubicBezTo>
                    <a:pt x="1751" y="624"/>
                    <a:pt x="1833" y="598"/>
                    <a:pt x="1920" y="598"/>
                  </a:cubicBezTo>
                  <a:close/>
                  <a:moveTo>
                    <a:pt x="1921" y="0"/>
                  </a:moveTo>
                  <a:cubicBezTo>
                    <a:pt x="1640" y="0"/>
                    <a:pt x="1388" y="114"/>
                    <a:pt x="1254" y="209"/>
                  </a:cubicBezTo>
                  <a:cubicBezTo>
                    <a:pt x="1190" y="253"/>
                    <a:pt x="1147" y="320"/>
                    <a:pt x="1131" y="395"/>
                  </a:cubicBezTo>
                  <a:lnTo>
                    <a:pt x="22" y="5943"/>
                  </a:lnTo>
                  <a:cubicBezTo>
                    <a:pt x="0" y="6050"/>
                    <a:pt x="40" y="6161"/>
                    <a:pt x="123" y="6231"/>
                  </a:cubicBezTo>
                  <a:cubicBezTo>
                    <a:pt x="152" y="6254"/>
                    <a:pt x="655" y="6666"/>
                    <a:pt x="1239" y="6666"/>
                  </a:cubicBezTo>
                  <a:cubicBezTo>
                    <a:pt x="1241" y="6666"/>
                    <a:pt x="1243" y="6666"/>
                    <a:pt x="1245" y="6666"/>
                  </a:cubicBezTo>
                  <a:cubicBezTo>
                    <a:pt x="1449" y="6666"/>
                    <a:pt x="1650" y="6610"/>
                    <a:pt x="1825" y="6504"/>
                  </a:cubicBezTo>
                  <a:cubicBezTo>
                    <a:pt x="2552" y="6069"/>
                    <a:pt x="3461" y="4352"/>
                    <a:pt x="3202" y="1902"/>
                  </a:cubicBezTo>
                  <a:cubicBezTo>
                    <a:pt x="3099" y="916"/>
                    <a:pt x="2802" y="304"/>
                    <a:pt x="2321" y="85"/>
                  </a:cubicBezTo>
                  <a:cubicBezTo>
                    <a:pt x="2187" y="24"/>
                    <a:pt x="2051" y="0"/>
                    <a:pt x="19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36"/>
            <p:cNvSpPr/>
            <p:nvPr/>
          </p:nvSpPr>
          <p:spPr>
            <a:xfrm>
              <a:off x="3768550" y="1701500"/>
              <a:ext cx="573225" cy="579925"/>
            </a:xfrm>
            <a:custGeom>
              <a:rect b="b" l="l" r="r" t="t"/>
              <a:pathLst>
                <a:path extrusionOk="0" h="23197" w="22929">
                  <a:moveTo>
                    <a:pt x="15533" y="0"/>
                  </a:moveTo>
                  <a:cubicBezTo>
                    <a:pt x="10725" y="0"/>
                    <a:pt x="8384" y="3205"/>
                    <a:pt x="8384" y="3205"/>
                  </a:cubicBezTo>
                  <a:cubicBezTo>
                    <a:pt x="8384" y="3205"/>
                    <a:pt x="9739" y="3945"/>
                    <a:pt x="8752" y="5301"/>
                  </a:cubicBezTo>
                  <a:cubicBezTo>
                    <a:pt x="7767" y="6656"/>
                    <a:pt x="6533" y="7519"/>
                    <a:pt x="6164" y="8382"/>
                  </a:cubicBezTo>
                  <a:cubicBezTo>
                    <a:pt x="5794" y="9246"/>
                    <a:pt x="6164" y="10109"/>
                    <a:pt x="5671" y="10849"/>
                  </a:cubicBezTo>
                  <a:cubicBezTo>
                    <a:pt x="5460" y="11165"/>
                    <a:pt x="5157" y="11256"/>
                    <a:pt x="4881" y="11256"/>
                  </a:cubicBezTo>
                  <a:cubicBezTo>
                    <a:pt x="4513" y="11256"/>
                    <a:pt x="4191" y="11095"/>
                    <a:pt x="4191" y="11095"/>
                  </a:cubicBezTo>
                  <a:cubicBezTo>
                    <a:pt x="4191" y="11095"/>
                    <a:pt x="3225" y="9826"/>
                    <a:pt x="2264" y="9826"/>
                  </a:cubicBezTo>
                  <a:cubicBezTo>
                    <a:pt x="1852" y="9826"/>
                    <a:pt x="1442" y="10059"/>
                    <a:pt x="1109" y="10725"/>
                  </a:cubicBezTo>
                  <a:cubicBezTo>
                    <a:pt x="0" y="12944"/>
                    <a:pt x="862" y="15780"/>
                    <a:pt x="2342" y="16888"/>
                  </a:cubicBezTo>
                  <a:cubicBezTo>
                    <a:pt x="2722" y="17174"/>
                    <a:pt x="3103" y="17280"/>
                    <a:pt x="3458" y="17280"/>
                  </a:cubicBezTo>
                  <a:cubicBezTo>
                    <a:pt x="4485" y="17280"/>
                    <a:pt x="5301" y="16395"/>
                    <a:pt x="5301" y="16395"/>
                  </a:cubicBezTo>
                  <a:cubicBezTo>
                    <a:pt x="5301" y="16395"/>
                    <a:pt x="8506" y="22929"/>
                    <a:pt x="11219" y="23175"/>
                  </a:cubicBezTo>
                  <a:cubicBezTo>
                    <a:pt x="11370" y="23189"/>
                    <a:pt x="11529" y="23196"/>
                    <a:pt x="11694" y="23196"/>
                  </a:cubicBezTo>
                  <a:cubicBezTo>
                    <a:pt x="14484" y="23196"/>
                    <a:pt x="19088" y="21236"/>
                    <a:pt x="20834" y="17628"/>
                  </a:cubicBezTo>
                  <a:cubicBezTo>
                    <a:pt x="22683" y="13807"/>
                    <a:pt x="22436" y="7643"/>
                    <a:pt x="22682" y="5301"/>
                  </a:cubicBezTo>
                  <a:cubicBezTo>
                    <a:pt x="22929" y="2958"/>
                    <a:pt x="20341" y="0"/>
                    <a:pt x="1553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36"/>
            <p:cNvSpPr/>
            <p:nvPr/>
          </p:nvSpPr>
          <p:spPr>
            <a:xfrm>
              <a:off x="3759850" y="1694025"/>
              <a:ext cx="586025" cy="594875"/>
            </a:xfrm>
            <a:custGeom>
              <a:rect b="b" l="l" r="r" t="t"/>
              <a:pathLst>
                <a:path extrusionOk="0" h="23795" w="23441">
                  <a:moveTo>
                    <a:pt x="15880" y="599"/>
                  </a:moveTo>
                  <a:cubicBezTo>
                    <a:pt x="18303" y="599"/>
                    <a:pt x="20417" y="1403"/>
                    <a:pt x="21681" y="2807"/>
                  </a:cubicBezTo>
                  <a:cubicBezTo>
                    <a:pt x="22444" y="3655"/>
                    <a:pt x="22828" y="4662"/>
                    <a:pt x="22733" y="5568"/>
                  </a:cubicBezTo>
                  <a:cubicBezTo>
                    <a:pt x="22675" y="6115"/>
                    <a:pt x="22645" y="6861"/>
                    <a:pt x="22608" y="7726"/>
                  </a:cubicBezTo>
                  <a:cubicBezTo>
                    <a:pt x="22490" y="10585"/>
                    <a:pt x="22311" y="14908"/>
                    <a:pt x="20912" y="17797"/>
                  </a:cubicBezTo>
                  <a:cubicBezTo>
                    <a:pt x="19245" y="21241"/>
                    <a:pt x="14742" y="23195"/>
                    <a:pt x="12037" y="23195"/>
                  </a:cubicBezTo>
                  <a:cubicBezTo>
                    <a:pt x="11883" y="23195"/>
                    <a:pt x="11735" y="23189"/>
                    <a:pt x="11594" y="23176"/>
                  </a:cubicBezTo>
                  <a:cubicBezTo>
                    <a:pt x="9508" y="22987"/>
                    <a:pt x="6789" y="18338"/>
                    <a:pt x="5917" y="16563"/>
                  </a:cubicBezTo>
                  <a:cubicBezTo>
                    <a:pt x="5874" y="16474"/>
                    <a:pt x="5789" y="16412"/>
                    <a:pt x="5691" y="16399"/>
                  </a:cubicBezTo>
                  <a:cubicBezTo>
                    <a:pt x="5677" y="16396"/>
                    <a:pt x="5663" y="16395"/>
                    <a:pt x="5648" y="16395"/>
                  </a:cubicBezTo>
                  <a:cubicBezTo>
                    <a:pt x="5565" y="16396"/>
                    <a:pt x="5486" y="16430"/>
                    <a:pt x="5431" y="16491"/>
                  </a:cubicBezTo>
                  <a:cubicBezTo>
                    <a:pt x="5391" y="16533"/>
                    <a:pt x="4686" y="17279"/>
                    <a:pt x="3815" y="17279"/>
                  </a:cubicBezTo>
                  <a:cubicBezTo>
                    <a:pt x="3513" y="17279"/>
                    <a:pt x="3192" y="17189"/>
                    <a:pt x="2871" y="16948"/>
                  </a:cubicBezTo>
                  <a:cubicBezTo>
                    <a:pt x="1484" y="15908"/>
                    <a:pt x="699" y="13211"/>
                    <a:pt x="1726" y="11158"/>
                  </a:cubicBezTo>
                  <a:cubicBezTo>
                    <a:pt x="1953" y="10703"/>
                    <a:pt x="2227" y="10458"/>
                    <a:pt x="2542" y="10428"/>
                  </a:cubicBezTo>
                  <a:cubicBezTo>
                    <a:pt x="2563" y="10426"/>
                    <a:pt x="2585" y="10425"/>
                    <a:pt x="2607" y="10425"/>
                  </a:cubicBezTo>
                  <a:cubicBezTo>
                    <a:pt x="3280" y="10425"/>
                    <a:pt x="4050" y="11245"/>
                    <a:pt x="4302" y="11575"/>
                  </a:cubicBezTo>
                  <a:cubicBezTo>
                    <a:pt x="4330" y="11611"/>
                    <a:pt x="4365" y="11641"/>
                    <a:pt x="4406" y="11662"/>
                  </a:cubicBezTo>
                  <a:cubicBezTo>
                    <a:pt x="4601" y="11760"/>
                    <a:pt x="4904" y="11854"/>
                    <a:pt x="5223" y="11854"/>
                  </a:cubicBezTo>
                  <a:cubicBezTo>
                    <a:pt x="5598" y="11854"/>
                    <a:pt x="5996" y="11723"/>
                    <a:pt x="6269" y="11313"/>
                  </a:cubicBezTo>
                  <a:cubicBezTo>
                    <a:pt x="6582" y="10843"/>
                    <a:pt x="6598" y="10349"/>
                    <a:pt x="6615" y="9872"/>
                  </a:cubicBezTo>
                  <a:cubicBezTo>
                    <a:pt x="6628" y="9498"/>
                    <a:pt x="6640" y="9145"/>
                    <a:pt x="6788" y="8800"/>
                  </a:cubicBezTo>
                  <a:cubicBezTo>
                    <a:pt x="6967" y="8382"/>
                    <a:pt x="7407" y="7929"/>
                    <a:pt x="7916" y="7405"/>
                  </a:cubicBezTo>
                  <a:cubicBezTo>
                    <a:pt x="8367" y="6941"/>
                    <a:pt x="8880" y="6413"/>
                    <a:pt x="9343" y="5777"/>
                  </a:cubicBezTo>
                  <a:cubicBezTo>
                    <a:pt x="9700" y="5284"/>
                    <a:pt x="9829" y="4800"/>
                    <a:pt x="9725" y="4338"/>
                  </a:cubicBezTo>
                  <a:cubicBezTo>
                    <a:pt x="9632" y="3927"/>
                    <a:pt x="9374" y="3632"/>
                    <a:pt x="9165" y="3451"/>
                  </a:cubicBezTo>
                  <a:cubicBezTo>
                    <a:pt x="9806" y="2735"/>
                    <a:pt x="12042" y="599"/>
                    <a:pt x="15880" y="599"/>
                  </a:cubicBezTo>
                  <a:close/>
                  <a:moveTo>
                    <a:pt x="15880" y="0"/>
                  </a:moveTo>
                  <a:cubicBezTo>
                    <a:pt x="10976" y="0"/>
                    <a:pt x="8588" y="3193"/>
                    <a:pt x="8488" y="3329"/>
                  </a:cubicBezTo>
                  <a:cubicBezTo>
                    <a:pt x="8383" y="3474"/>
                    <a:pt x="8429" y="3679"/>
                    <a:pt x="8586" y="3766"/>
                  </a:cubicBezTo>
                  <a:cubicBezTo>
                    <a:pt x="8589" y="3769"/>
                    <a:pt x="9043" y="4027"/>
                    <a:pt x="9141" y="4473"/>
                  </a:cubicBezTo>
                  <a:cubicBezTo>
                    <a:pt x="9205" y="4760"/>
                    <a:pt x="9108" y="5080"/>
                    <a:pt x="8858" y="5425"/>
                  </a:cubicBezTo>
                  <a:cubicBezTo>
                    <a:pt x="8419" y="6027"/>
                    <a:pt x="7923" y="6538"/>
                    <a:pt x="7485" y="6989"/>
                  </a:cubicBezTo>
                  <a:cubicBezTo>
                    <a:pt x="6934" y="7555"/>
                    <a:pt x="6459" y="8045"/>
                    <a:pt x="6236" y="8564"/>
                  </a:cubicBezTo>
                  <a:cubicBezTo>
                    <a:pt x="6044" y="9013"/>
                    <a:pt x="6029" y="9458"/>
                    <a:pt x="6016" y="9851"/>
                  </a:cubicBezTo>
                  <a:cubicBezTo>
                    <a:pt x="6001" y="10281"/>
                    <a:pt x="5988" y="10652"/>
                    <a:pt x="5769" y="10981"/>
                  </a:cubicBezTo>
                  <a:cubicBezTo>
                    <a:pt x="5628" y="11194"/>
                    <a:pt x="5419" y="11257"/>
                    <a:pt x="5221" y="11257"/>
                  </a:cubicBezTo>
                  <a:cubicBezTo>
                    <a:pt x="5015" y="11257"/>
                    <a:pt x="4822" y="11190"/>
                    <a:pt x="4728" y="11151"/>
                  </a:cubicBezTo>
                  <a:cubicBezTo>
                    <a:pt x="4495" y="10859"/>
                    <a:pt x="3592" y="9826"/>
                    <a:pt x="2613" y="9826"/>
                  </a:cubicBezTo>
                  <a:cubicBezTo>
                    <a:pt x="2571" y="9826"/>
                    <a:pt x="2528" y="9828"/>
                    <a:pt x="2485" y="9832"/>
                  </a:cubicBezTo>
                  <a:cubicBezTo>
                    <a:pt x="1951" y="9882"/>
                    <a:pt x="1514" y="10238"/>
                    <a:pt x="1190" y="10890"/>
                  </a:cubicBezTo>
                  <a:cubicBezTo>
                    <a:pt x="1" y="13267"/>
                    <a:pt x="932" y="16243"/>
                    <a:pt x="2511" y="17427"/>
                  </a:cubicBezTo>
                  <a:cubicBezTo>
                    <a:pt x="2942" y="17751"/>
                    <a:pt x="3384" y="17876"/>
                    <a:pt x="3804" y="17876"/>
                  </a:cubicBezTo>
                  <a:cubicBezTo>
                    <a:pt x="4497" y="17876"/>
                    <a:pt x="5132" y="17534"/>
                    <a:pt x="5562" y="17184"/>
                  </a:cubicBezTo>
                  <a:cubicBezTo>
                    <a:pt x="6292" y="18588"/>
                    <a:pt x="9043" y="23547"/>
                    <a:pt x="11539" y="23773"/>
                  </a:cubicBezTo>
                  <a:cubicBezTo>
                    <a:pt x="11700" y="23788"/>
                    <a:pt x="11870" y="23795"/>
                    <a:pt x="12045" y="23795"/>
                  </a:cubicBezTo>
                  <a:cubicBezTo>
                    <a:pt x="14969" y="23795"/>
                    <a:pt x="19658" y="21762"/>
                    <a:pt x="21450" y="18058"/>
                  </a:cubicBezTo>
                  <a:cubicBezTo>
                    <a:pt x="22903" y="15057"/>
                    <a:pt x="23085" y="10660"/>
                    <a:pt x="23206" y="7752"/>
                  </a:cubicBezTo>
                  <a:cubicBezTo>
                    <a:pt x="23242" y="6898"/>
                    <a:pt x="23271" y="6159"/>
                    <a:pt x="23328" y="5632"/>
                  </a:cubicBezTo>
                  <a:cubicBezTo>
                    <a:pt x="23441" y="4556"/>
                    <a:pt x="23002" y="3382"/>
                    <a:pt x="22125" y="2407"/>
                  </a:cubicBezTo>
                  <a:cubicBezTo>
                    <a:pt x="20749" y="877"/>
                    <a:pt x="18472" y="0"/>
                    <a:pt x="158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36"/>
            <p:cNvSpPr/>
            <p:nvPr/>
          </p:nvSpPr>
          <p:spPr>
            <a:xfrm>
              <a:off x="4121025" y="1846900"/>
              <a:ext cx="34425" cy="62750"/>
            </a:xfrm>
            <a:custGeom>
              <a:rect b="b" l="l" r="r" t="t"/>
              <a:pathLst>
                <a:path extrusionOk="0" h="2510" w="1377">
                  <a:moveTo>
                    <a:pt x="839" y="1"/>
                  </a:moveTo>
                  <a:cubicBezTo>
                    <a:pt x="530" y="1"/>
                    <a:pt x="210" y="504"/>
                    <a:pt x="107" y="1165"/>
                  </a:cubicBezTo>
                  <a:cubicBezTo>
                    <a:pt x="1" y="1856"/>
                    <a:pt x="174" y="2456"/>
                    <a:pt x="494" y="2507"/>
                  </a:cubicBezTo>
                  <a:cubicBezTo>
                    <a:pt x="508" y="2509"/>
                    <a:pt x="523" y="2510"/>
                    <a:pt x="537" y="2510"/>
                  </a:cubicBezTo>
                  <a:cubicBezTo>
                    <a:pt x="846" y="2510"/>
                    <a:pt x="1167" y="2005"/>
                    <a:pt x="1269" y="1345"/>
                  </a:cubicBezTo>
                  <a:cubicBezTo>
                    <a:pt x="1376" y="654"/>
                    <a:pt x="1203" y="53"/>
                    <a:pt x="882" y="4"/>
                  </a:cubicBezTo>
                  <a:cubicBezTo>
                    <a:pt x="868" y="2"/>
                    <a:pt x="853" y="1"/>
                    <a:pt x="8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36"/>
            <p:cNvSpPr/>
            <p:nvPr/>
          </p:nvSpPr>
          <p:spPr>
            <a:xfrm>
              <a:off x="4244225" y="1880800"/>
              <a:ext cx="34450" cy="62750"/>
            </a:xfrm>
            <a:custGeom>
              <a:rect b="b" l="l" r="r" t="t"/>
              <a:pathLst>
                <a:path extrusionOk="0" h="2510" w="1378">
                  <a:moveTo>
                    <a:pt x="840" y="0"/>
                  </a:moveTo>
                  <a:cubicBezTo>
                    <a:pt x="531" y="0"/>
                    <a:pt x="211" y="505"/>
                    <a:pt x="108" y="1165"/>
                  </a:cubicBezTo>
                  <a:cubicBezTo>
                    <a:pt x="0" y="1855"/>
                    <a:pt x="175" y="2456"/>
                    <a:pt x="495" y="2506"/>
                  </a:cubicBezTo>
                  <a:cubicBezTo>
                    <a:pt x="509" y="2508"/>
                    <a:pt x="523" y="2509"/>
                    <a:pt x="538" y="2509"/>
                  </a:cubicBezTo>
                  <a:cubicBezTo>
                    <a:pt x="846" y="2509"/>
                    <a:pt x="1168" y="2005"/>
                    <a:pt x="1270" y="1345"/>
                  </a:cubicBezTo>
                  <a:cubicBezTo>
                    <a:pt x="1377" y="654"/>
                    <a:pt x="1204" y="53"/>
                    <a:pt x="883" y="3"/>
                  </a:cubicBezTo>
                  <a:cubicBezTo>
                    <a:pt x="868" y="1"/>
                    <a:pt x="854" y="0"/>
                    <a:pt x="8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36"/>
            <p:cNvSpPr/>
            <p:nvPr/>
          </p:nvSpPr>
          <p:spPr>
            <a:xfrm>
              <a:off x="4082025" y="1772900"/>
              <a:ext cx="106725" cy="42775"/>
            </a:xfrm>
            <a:custGeom>
              <a:rect b="b" l="l" r="r" t="t"/>
              <a:pathLst>
                <a:path extrusionOk="0" h="1711" w="4269">
                  <a:moveTo>
                    <a:pt x="2717" y="1"/>
                  </a:moveTo>
                  <a:cubicBezTo>
                    <a:pt x="1222" y="1"/>
                    <a:pt x="179" y="1201"/>
                    <a:pt x="166" y="1217"/>
                  </a:cubicBezTo>
                  <a:cubicBezTo>
                    <a:pt x="1" y="1411"/>
                    <a:pt x="139" y="1711"/>
                    <a:pt x="394" y="1711"/>
                  </a:cubicBezTo>
                  <a:cubicBezTo>
                    <a:pt x="483" y="1711"/>
                    <a:pt x="565" y="1671"/>
                    <a:pt x="623" y="1605"/>
                  </a:cubicBezTo>
                  <a:cubicBezTo>
                    <a:pt x="634" y="1592"/>
                    <a:pt x="1493" y="601"/>
                    <a:pt x="2713" y="601"/>
                  </a:cubicBezTo>
                  <a:cubicBezTo>
                    <a:pt x="3047" y="601"/>
                    <a:pt x="3408" y="675"/>
                    <a:pt x="3787" y="865"/>
                  </a:cubicBezTo>
                  <a:cubicBezTo>
                    <a:pt x="3831" y="888"/>
                    <a:pt x="3879" y="899"/>
                    <a:pt x="3926" y="899"/>
                  </a:cubicBezTo>
                  <a:cubicBezTo>
                    <a:pt x="4036" y="899"/>
                    <a:pt x="4142" y="839"/>
                    <a:pt x="4194" y="734"/>
                  </a:cubicBezTo>
                  <a:cubicBezTo>
                    <a:pt x="4269" y="583"/>
                    <a:pt x="4207" y="401"/>
                    <a:pt x="4055" y="330"/>
                  </a:cubicBezTo>
                  <a:cubicBezTo>
                    <a:pt x="3582" y="93"/>
                    <a:pt x="3132" y="1"/>
                    <a:pt x="27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36"/>
            <p:cNvSpPr/>
            <p:nvPr/>
          </p:nvSpPr>
          <p:spPr>
            <a:xfrm>
              <a:off x="4246200" y="1814075"/>
              <a:ext cx="84300" cy="73950"/>
            </a:xfrm>
            <a:custGeom>
              <a:rect b="b" l="l" r="r" t="t"/>
              <a:pathLst>
                <a:path extrusionOk="0" h="2958" w="3372">
                  <a:moveTo>
                    <a:pt x="984" y="0"/>
                  </a:moveTo>
                  <a:cubicBezTo>
                    <a:pt x="565" y="0"/>
                    <a:pt x="259" y="108"/>
                    <a:pt x="237" y="116"/>
                  </a:cubicBezTo>
                  <a:cubicBezTo>
                    <a:pt x="82" y="171"/>
                    <a:pt x="1" y="342"/>
                    <a:pt x="56" y="497"/>
                  </a:cubicBezTo>
                  <a:cubicBezTo>
                    <a:pt x="100" y="620"/>
                    <a:pt x="215" y="697"/>
                    <a:pt x="338" y="697"/>
                  </a:cubicBezTo>
                  <a:cubicBezTo>
                    <a:pt x="371" y="697"/>
                    <a:pt x="405" y="691"/>
                    <a:pt x="438" y="679"/>
                  </a:cubicBezTo>
                  <a:cubicBezTo>
                    <a:pt x="442" y="677"/>
                    <a:pt x="671" y="599"/>
                    <a:pt x="982" y="599"/>
                  </a:cubicBezTo>
                  <a:cubicBezTo>
                    <a:pt x="1221" y="599"/>
                    <a:pt x="1509" y="645"/>
                    <a:pt x="1780" y="809"/>
                  </a:cubicBezTo>
                  <a:cubicBezTo>
                    <a:pt x="2288" y="1117"/>
                    <a:pt x="2616" y="1754"/>
                    <a:pt x="2755" y="2702"/>
                  </a:cubicBezTo>
                  <a:cubicBezTo>
                    <a:pt x="2777" y="2848"/>
                    <a:pt x="2903" y="2956"/>
                    <a:pt x="3051" y="2958"/>
                  </a:cubicBezTo>
                  <a:cubicBezTo>
                    <a:pt x="3066" y="2958"/>
                    <a:pt x="3081" y="2956"/>
                    <a:pt x="3094" y="2954"/>
                  </a:cubicBezTo>
                  <a:cubicBezTo>
                    <a:pt x="3258" y="2929"/>
                    <a:pt x="3372" y="2778"/>
                    <a:pt x="3348" y="2615"/>
                  </a:cubicBezTo>
                  <a:cubicBezTo>
                    <a:pt x="3180" y="1477"/>
                    <a:pt x="2755" y="695"/>
                    <a:pt x="2083" y="292"/>
                  </a:cubicBezTo>
                  <a:cubicBezTo>
                    <a:pt x="1703" y="65"/>
                    <a:pt x="1309" y="0"/>
                    <a:pt x="9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36"/>
            <p:cNvSpPr/>
            <p:nvPr/>
          </p:nvSpPr>
          <p:spPr>
            <a:xfrm>
              <a:off x="4171425" y="1875375"/>
              <a:ext cx="96900" cy="132500"/>
            </a:xfrm>
            <a:custGeom>
              <a:rect b="b" l="l" r="r" t="t"/>
              <a:pathLst>
                <a:path extrusionOk="0" h="5300" w="3876">
                  <a:moveTo>
                    <a:pt x="2333" y="1"/>
                  </a:moveTo>
                  <a:cubicBezTo>
                    <a:pt x="2227" y="1"/>
                    <a:pt x="2124" y="57"/>
                    <a:pt x="2070" y="156"/>
                  </a:cubicBezTo>
                  <a:cubicBezTo>
                    <a:pt x="1805" y="656"/>
                    <a:pt x="1213" y="1873"/>
                    <a:pt x="1424" y="2398"/>
                  </a:cubicBezTo>
                  <a:cubicBezTo>
                    <a:pt x="1529" y="2659"/>
                    <a:pt x="1856" y="2835"/>
                    <a:pt x="2382" y="3101"/>
                  </a:cubicBezTo>
                  <a:cubicBezTo>
                    <a:pt x="2653" y="3237"/>
                    <a:pt x="3217" y="3524"/>
                    <a:pt x="3265" y="3641"/>
                  </a:cubicBezTo>
                  <a:cubicBezTo>
                    <a:pt x="3265" y="3641"/>
                    <a:pt x="3259" y="3658"/>
                    <a:pt x="3223" y="3689"/>
                  </a:cubicBezTo>
                  <a:cubicBezTo>
                    <a:pt x="2582" y="4249"/>
                    <a:pt x="1331" y="4710"/>
                    <a:pt x="755" y="4710"/>
                  </a:cubicBezTo>
                  <a:cubicBezTo>
                    <a:pt x="647" y="4710"/>
                    <a:pt x="563" y="4694"/>
                    <a:pt x="511" y="4659"/>
                  </a:cubicBezTo>
                  <a:cubicBezTo>
                    <a:pt x="459" y="4624"/>
                    <a:pt x="401" y="4607"/>
                    <a:pt x="343" y="4607"/>
                  </a:cubicBezTo>
                  <a:cubicBezTo>
                    <a:pt x="246" y="4607"/>
                    <a:pt x="151" y="4654"/>
                    <a:pt x="93" y="4741"/>
                  </a:cubicBezTo>
                  <a:cubicBezTo>
                    <a:pt x="1" y="4880"/>
                    <a:pt x="39" y="5067"/>
                    <a:pt x="179" y="5158"/>
                  </a:cubicBezTo>
                  <a:cubicBezTo>
                    <a:pt x="328" y="5257"/>
                    <a:pt x="528" y="5300"/>
                    <a:pt x="759" y="5300"/>
                  </a:cubicBezTo>
                  <a:cubicBezTo>
                    <a:pt x="1667" y="5300"/>
                    <a:pt x="3047" y="4638"/>
                    <a:pt x="3617" y="4139"/>
                  </a:cubicBezTo>
                  <a:cubicBezTo>
                    <a:pt x="3848" y="3938"/>
                    <a:pt x="3875" y="3730"/>
                    <a:pt x="3857" y="3590"/>
                  </a:cubicBezTo>
                  <a:cubicBezTo>
                    <a:pt x="3802" y="3148"/>
                    <a:pt x="3243" y="2865"/>
                    <a:pt x="2652" y="2567"/>
                  </a:cubicBezTo>
                  <a:cubicBezTo>
                    <a:pt x="2407" y="2442"/>
                    <a:pt x="2037" y="2256"/>
                    <a:pt x="1980" y="2176"/>
                  </a:cubicBezTo>
                  <a:cubicBezTo>
                    <a:pt x="1918" y="1991"/>
                    <a:pt x="2208" y="1177"/>
                    <a:pt x="2599" y="437"/>
                  </a:cubicBezTo>
                  <a:cubicBezTo>
                    <a:pt x="2674" y="291"/>
                    <a:pt x="2617" y="112"/>
                    <a:pt x="2472" y="35"/>
                  </a:cubicBezTo>
                  <a:cubicBezTo>
                    <a:pt x="2428" y="12"/>
                    <a:pt x="2380" y="1"/>
                    <a:pt x="23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36"/>
            <p:cNvSpPr/>
            <p:nvPr/>
          </p:nvSpPr>
          <p:spPr>
            <a:xfrm>
              <a:off x="4051850" y="1997350"/>
              <a:ext cx="104300" cy="80575"/>
            </a:xfrm>
            <a:custGeom>
              <a:rect b="b" l="l" r="r" t="t"/>
              <a:pathLst>
                <a:path extrusionOk="0" h="3223" w="4172">
                  <a:moveTo>
                    <a:pt x="334" y="0"/>
                  </a:moveTo>
                  <a:cubicBezTo>
                    <a:pt x="307" y="0"/>
                    <a:pt x="279" y="4"/>
                    <a:pt x="251" y="12"/>
                  </a:cubicBezTo>
                  <a:cubicBezTo>
                    <a:pt x="92" y="60"/>
                    <a:pt x="1" y="226"/>
                    <a:pt x="48" y="384"/>
                  </a:cubicBezTo>
                  <a:cubicBezTo>
                    <a:pt x="75" y="481"/>
                    <a:pt x="769" y="2743"/>
                    <a:pt x="3815" y="3219"/>
                  </a:cubicBezTo>
                  <a:cubicBezTo>
                    <a:pt x="3831" y="3222"/>
                    <a:pt x="3847" y="3223"/>
                    <a:pt x="3863" y="3223"/>
                  </a:cubicBezTo>
                  <a:cubicBezTo>
                    <a:pt x="4019" y="3222"/>
                    <a:pt x="4148" y="3102"/>
                    <a:pt x="4160" y="2946"/>
                  </a:cubicBezTo>
                  <a:cubicBezTo>
                    <a:pt x="4172" y="2791"/>
                    <a:pt x="4062" y="2651"/>
                    <a:pt x="3908" y="2628"/>
                  </a:cubicBezTo>
                  <a:cubicBezTo>
                    <a:pt x="1251" y="2213"/>
                    <a:pt x="647" y="297"/>
                    <a:pt x="623" y="216"/>
                  </a:cubicBezTo>
                  <a:cubicBezTo>
                    <a:pt x="584" y="85"/>
                    <a:pt x="464" y="0"/>
                    <a:pt x="33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36"/>
            <p:cNvSpPr/>
            <p:nvPr/>
          </p:nvSpPr>
          <p:spPr>
            <a:xfrm>
              <a:off x="2611500" y="3304400"/>
              <a:ext cx="1228650" cy="1295050"/>
            </a:xfrm>
            <a:custGeom>
              <a:rect b="b" l="l" r="r" t="t"/>
              <a:pathLst>
                <a:path extrusionOk="0" h="51802" w="49146">
                  <a:moveTo>
                    <a:pt x="34369" y="1"/>
                  </a:moveTo>
                  <a:cubicBezTo>
                    <a:pt x="31628" y="1"/>
                    <a:pt x="28501" y="632"/>
                    <a:pt x="24986" y="2244"/>
                  </a:cubicBezTo>
                  <a:cubicBezTo>
                    <a:pt x="24986" y="2244"/>
                    <a:pt x="21682" y="5548"/>
                    <a:pt x="16933" y="10504"/>
                  </a:cubicBezTo>
                  <a:cubicBezTo>
                    <a:pt x="12183" y="15459"/>
                    <a:pt x="0" y="32185"/>
                    <a:pt x="1239" y="37760"/>
                  </a:cubicBezTo>
                  <a:cubicBezTo>
                    <a:pt x="2478" y="43336"/>
                    <a:pt x="33039" y="51802"/>
                    <a:pt x="33039" y="51802"/>
                  </a:cubicBezTo>
                  <a:lnTo>
                    <a:pt x="36342" y="49530"/>
                  </a:lnTo>
                  <a:cubicBezTo>
                    <a:pt x="36342" y="49530"/>
                    <a:pt x="17965" y="35902"/>
                    <a:pt x="16726" y="32805"/>
                  </a:cubicBezTo>
                  <a:cubicBezTo>
                    <a:pt x="15487" y="29707"/>
                    <a:pt x="31386" y="19589"/>
                    <a:pt x="31386" y="19589"/>
                  </a:cubicBezTo>
                  <a:lnTo>
                    <a:pt x="49145" y="8233"/>
                  </a:lnTo>
                  <a:cubicBezTo>
                    <a:pt x="49145" y="8233"/>
                    <a:pt x="44269" y="1"/>
                    <a:pt x="3436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36"/>
            <p:cNvSpPr/>
            <p:nvPr/>
          </p:nvSpPr>
          <p:spPr>
            <a:xfrm>
              <a:off x="2602925" y="3297250"/>
              <a:ext cx="1245700" cy="1309700"/>
            </a:xfrm>
            <a:custGeom>
              <a:rect b="b" l="l" r="r" t="t"/>
              <a:pathLst>
                <a:path extrusionOk="0" h="52388" w="49828">
                  <a:moveTo>
                    <a:pt x="34639" y="612"/>
                  </a:moveTo>
                  <a:cubicBezTo>
                    <a:pt x="43354" y="612"/>
                    <a:pt x="48167" y="7081"/>
                    <a:pt x="49073" y="8428"/>
                  </a:cubicBezTo>
                  <a:lnTo>
                    <a:pt x="31569" y="19623"/>
                  </a:lnTo>
                  <a:cubicBezTo>
                    <a:pt x="29920" y="20672"/>
                    <a:pt x="15497" y="29968"/>
                    <a:pt x="16791" y="33202"/>
                  </a:cubicBezTo>
                  <a:cubicBezTo>
                    <a:pt x="17968" y="36144"/>
                    <a:pt x="33587" y="47880"/>
                    <a:pt x="36170" y="49807"/>
                  </a:cubicBezTo>
                  <a:lnTo>
                    <a:pt x="33327" y="51762"/>
                  </a:lnTo>
                  <a:cubicBezTo>
                    <a:pt x="22780" y="48831"/>
                    <a:pt x="2820" y="42234"/>
                    <a:pt x="1874" y="37981"/>
                  </a:cubicBezTo>
                  <a:cubicBezTo>
                    <a:pt x="715" y="32763"/>
                    <a:pt x="12432" y="16277"/>
                    <a:pt x="17492" y="10997"/>
                  </a:cubicBezTo>
                  <a:cubicBezTo>
                    <a:pt x="21914" y="6382"/>
                    <a:pt x="25121" y="3162"/>
                    <a:pt x="25502" y="2780"/>
                  </a:cubicBezTo>
                  <a:cubicBezTo>
                    <a:pt x="28916" y="1222"/>
                    <a:pt x="31962" y="612"/>
                    <a:pt x="34639" y="612"/>
                  </a:cubicBezTo>
                  <a:close/>
                  <a:moveTo>
                    <a:pt x="34696" y="1"/>
                  </a:moveTo>
                  <a:cubicBezTo>
                    <a:pt x="31944" y="1"/>
                    <a:pt x="28774" y="620"/>
                    <a:pt x="25203" y="2258"/>
                  </a:cubicBezTo>
                  <a:cubicBezTo>
                    <a:pt x="25172" y="2273"/>
                    <a:pt x="25142" y="2294"/>
                    <a:pt x="25117" y="2318"/>
                  </a:cubicBezTo>
                  <a:cubicBezTo>
                    <a:pt x="25083" y="2351"/>
                    <a:pt x="21756" y="5682"/>
                    <a:pt x="17060" y="10583"/>
                  </a:cubicBezTo>
                  <a:cubicBezTo>
                    <a:pt x="12636" y="15197"/>
                    <a:pt x="1" y="32311"/>
                    <a:pt x="1290" y="38111"/>
                  </a:cubicBezTo>
                  <a:cubicBezTo>
                    <a:pt x="2554" y="43797"/>
                    <a:pt x="32047" y="52029"/>
                    <a:pt x="33302" y="52376"/>
                  </a:cubicBezTo>
                  <a:cubicBezTo>
                    <a:pt x="33328" y="52383"/>
                    <a:pt x="33355" y="52387"/>
                    <a:pt x="33382" y="52387"/>
                  </a:cubicBezTo>
                  <a:cubicBezTo>
                    <a:pt x="33442" y="52386"/>
                    <a:pt x="33502" y="52368"/>
                    <a:pt x="33552" y="52334"/>
                  </a:cubicBezTo>
                  <a:lnTo>
                    <a:pt x="36855" y="50063"/>
                  </a:lnTo>
                  <a:cubicBezTo>
                    <a:pt x="37025" y="49946"/>
                    <a:pt x="37029" y="49697"/>
                    <a:pt x="36864" y="49575"/>
                  </a:cubicBezTo>
                  <a:cubicBezTo>
                    <a:pt x="30531" y="44880"/>
                    <a:pt x="18302" y="35367"/>
                    <a:pt x="17347" y="32979"/>
                  </a:cubicBezTo>
                  <a:cubicBezTo>
                    <a:pt x="16511" y="30891"/>
                    <a:pt x="25824" y="23987"/>
                    <a:pt x="31891" y="20127"/>
                  </a:cubicBezTo>
                  <a:lnTo>
                    <a:pt x="49649" y="8770"/>
                  </a:lnTo>
                  <a:cubicBezTo>
                    <a:pt x="49785" y="8683"/>
                    <a:pt x="49828" y="8504"/>
                    <a:pt x="49746" y="8366"/>
                  </a:cubicBezTo>
                  <a:cubicBezTo>
                    <a:pt x="49663" y="8226"/>
                    <a:pt x="47674" y="4918"/>
                    <a:pt x="43641" y="2480"/>
                  </a:cubicBezTo>
                  <a:cubicBezTo>
                    <a:pt x="41484" y="1176"/>
                    <a:pt x="38487" y="1"/>
                    <a:pt x="3469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36"/>
            <p:cNvSpPr/>
            <p:nvPr/>
          </p:nvSpPr>
          <p:spPr>
            <a:xfrm>
              <a:off x="3411650" y="3146900"/>
              <a:ext cx="480100" cy="735100"/>
            </a:xfrm>
            <a:custGeom>
              <a:rect b="b" l="l" r="r" t="t"/>
              <a:pathLst>
                <a:path extrusionOk="0" h="29404" w="19204">
                  <a:moveTo>
                    <a:pt x="12650" y="0"/>
                  </a:moveTo>
                  <a:cubicBezTo>
                    <a:pt x="5880" y="0"/>
                    <a:pt x="5316" y="6670"/>
                    <a:pt x="3097" y="11848"/>
                  </a:cubicBezTo>
                  <a:cubicBezTo>
                    <a:pt x="620" y="17630"/>
                    <a:pt x="0" y="29193"/>
                    <a:pt x="7640" y="29399"/>
                  </a:cubicBezTo>
                  <a:cubicBezTo>
                    <a:pt x="7751" y="29402"/>
                    <a:pt x="7860" y="29404"/>
                    <a:pt x="7968" y="29404"/>
                  </a:cubicBezTo>
                  <a:cubicBezTo>
                    <a:pt x="15369" y="29404"/>
                    <a:pt x="18384" y="22473"/>
                    <a:pt x="18791" y="14739"/>
                  </a:cubicBezTo>
                  <a:cubicBezTo>
                    <a:pt x="19204" y="6892"/>
                    <a:pt x="15281" y="285"/>
                    <a:pt x="15281" y="285"/>
                  </a:cubicBezTo>
                  <a:cubicBezTo>
                    <a:pt x="14311" y="91"/>
                    <a:pt x="13438" y="0"/>
                    <a:pt x="1265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36"/>
            <p:cNvSpPr/>
            <p:nvPr/>
          </p:nvSpPr>
          <p:spPr>
            <a:xfrm>
              <a:off x="3412775" y="3139425"/>
              <a:ext cx="486450" cy="750075"/>
            </a:xfrm>
            <a:custGeom>
              <a:rect b="b" l="l" r="r" t="t"/>
              <a:pathLst>
                <a:path extrusionOk="0" h="30003" w="19458">
                  <a:moveTo>
                    <a:pt x="12628" y="602"/>
                  </a:moveTo>
                  <a:cubicBezTo>
                    <a:pt x="13356" y="602"/>
                    <a:pt x="14158" y="681"/>
                    <a:pt x="15043" y="851"/>
                  </a:cubicBezTo>
                  <a:cubicBezTo>
                    <a:pt x="15551" y="1759"/>
                    <a:pt x="18822" y="7911"/>
                    <a:pt x="18447" y="15023"/>
                  </a:cubicBezTo>
                  <a:cubicBezTo>
                    <a:pt x="18218" y="19377"/>
                    <a:pt x="16719" y="29403"/>
                    <a:pt x="7909" y="29403"/>
                  </a:cubicBezTo>
                  <a:cubicBezTo>
                    <a:pt x="7808" y="29403"/>
                    <a:pt x="7706" y="29402"/>
                    <a:pt x="7603" y="29400"/>
                  </a:cubicBezTo>
                  <a:cubicBezTo>
                    <a:pt x="5658" y="29346"/>
                    <a:pt x="4158" y="28518"/>
                    <a:pt x="3146" y="26939"/>
                  </a:cubicBezTo>
                  <a:cubicBezTo>
                    <a:pt x="887" y="23409"/>
                    <a:pt x="1481" y="16574"/>
                    <a:pt x="3327" y="12265"/>
                  </a:cubicBezTo>
                  <a:cubicBezTo>
                    <a:pt x="3783" y="11202"/>
                    <a:pt x="4174" y="10066"/>
                    <a:pt x="4550" y="8969"/>
                  </a:cubicBezTo>
                  <a:cubicBezTo>
                    <a:pt x="6023" y="4681"/>
                    <a:pt x="7424" y="602"/>
                    <a:pt x="12628" y="602"/>
                  </a:cubicBezTo>
                  <a:close/>
                  <a:moveTo>
                    <a:pt x="12608" y="1"/>
                  </a:moveTo>
                  <a:cubicBezTo>
                    <a:pt x="6998" y="1"/>
                    <a:pt x="5469" y="4453"/>
                    <a:pt x="3983" y="8775"/>
                  </a:cubicBezTo>
                  <a:cubicBezTo>
                    <a:pt x="3610" y="9861"/>
                    <a:pt x="3224" y="10985"/>
                    <a:pt x="2778" y="12028"/>
                  </a:cubicBezTo>
                  <a:cubicBezTo>
                    <a:pt x="1131" y="15870"/>
                    <a:pt x="0" y="23136"/>
                    <a:pt x="2643" y="27263"/>
                  </a:cubicBezTo>
                  <a:cubicBezTo>
                    <a:pt x="3767" y="29019"/>
                    <a:pt x="5431" y="29940"/>
                    <a:pt x="7588" y="29998"/>
                  </a:cubicBezTo>
                  <a:cubicBezTo>
                    <a:pt x="7697" y="30001"/>
                    <a:pt x="7807" y="30002"/>
                    <a:pt x="7916" y="30002"/>
                  </a:cubicBezTo>
                  <a:cubicBezTo>
                    <a:pt x="14494" y="30002"/>
                    <a:pt x="18543" y="24576"/>
                    <a:pt x="19045" y="15054"/>
                  </a:cubicBezTo>
                  <a:cubicBezTo>
                    <a:pt x="19457" y="7207"/>
                    <a:pt x="15533" y="498"/>
                    <a:pt x="15493" y="432"/>
                  </a:cubicBezTo>
                  <a:cubicBezTo>
                    <a:pt x="15450" y="359"/>
                    <a:pt x="15377" y="307"/>
                    <a:pt x="15295" y="291"/>
                  </a:cubicBezTo>
                  <a:cubicBezTo>
                    <a:pt x="14307" y="93"/>
                    <a:pt x="13415" y="1"/>
                    <a:pt x="1260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36"/>
            <p:cNvSpPr/>
            <p:nvPr/>
          </p:nvSpPr>
          <p:spPr>
            <a:xfrm>
              <a:off x="3210325" y="3113350"/>
              <a:ext cx="655600" cy="1104100"/>
            </a:xfrm>
            <a:custGeom>
              <a:rect b="b" l="l" r="r" t="t"/>
              <a:pathLst>
                <a:path extrusionOk="0" h="44164" w="26224">
                  <a:moveTo>
                    <a:pt x="19819" y="0"/>
                  </a:moveTo>
                  <a:cubicBezTo>
                    <a:pt x="17281" y="0"/>
                    <a:pt x="14100" y="1589"/>
                    <a:pt x="12183" y="5550"/>
                  </a:cubicBezTo>
                  <a:cubicBezTo>
                    <a:pt x="12183" y="5550"/>
                    <a:pt x="7846" y="25579"/>
                    <a:pt x="5782" y="29504"/>
                  </a:cubicBezTo>
                  <a:cubicBezTo>
                    <a:pt x="3717" y="33428"/>
                    <a:pt x="0" y="42924"/>
                    <a:pt x="0" y="42924"/>
                  </a:cubicBezTo>
                  <a:lnTo>
                    <a:pt x="4543" y="44163"/>
                  </a:lnTo>
                  <a:cubicBezTo>
                    <a:pt x="4543" y="44163"/>
                    <a:pt x="10945" y="35284"/>
                    <a:pt x="18584" y="25992"/>
                  </a:cubicBezTo>
                  <a:cubicBezTo>
                    <a:pt x="26224" y="16702"/>
                    <a:pt x="24986" y="4311"/>
                    <a:pt x="23334" y="1627"/>
                  </a:cubicBezTo>
                  <a:cubicBezTo>
                    <a:pt x="22704" y="603"/>
                    <a:pt x="21383" y="0"/>
                    <a:pt x="1981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36"/>
            <p:cNvSpPr/>
            <p:nvPr/>
          </p:nvSpPr>
          <p:spPr>
            <a:xfrm>
              <a:off x="3202575" y="3105850"/>
              <a:ext cx="674750" cy="1119075"/>
            </a:xfrm>
            <a:custGeom>
              <a:rect b="b" l="l" r="r" t="t"/>
              <a:pathLst>
                <a:path extrusionOk="0" h="44763" w="26990">
                  <a:moveTo>
                    <a:pt x="20140" y="598"/>
                  </a:moveTo>
                  <a:cubicBezTo>
                    <a:pt x="21592" y="598"/>
                    <a:pt x="22818" y="1158"/>
                    <a:pt x="23388" y="2083"/>
                  </a:cubicBezTo>
                  <a:cubicBezTo>
                    <a:pt x="24886" y="4517"/>
                    <a:pt x="26342" y="16764"/>
                    <a:pt x="18663" y="26102"/>
                  </a:cubicBezTo>
                  <a:cubicBezTo>
                    <a:pt x="11677" y="34599"/>
                    <a:pt x="5655" y="42849"/>
                    <a:pt x="4732" y="44120"/>
                  </a:cubicBezTo>
                  <a:lnTo>
                    <a:pt x="710" y="43023"/>
                  </a:lnTo>
                  <a:cubicBezTo>
                    <a:pt x="1370" y="41355"/>
                    <a:pt x="4533" y="33408"/>
                    <a:pt x="6356" y="29942"/>
                  </a:cubicBezTo>
                  <a:cubicBezTo>
                    <a:pt x="8394" y="26072"/>
                    <a:pt x="12514" y="7170"/>
                    <a:pt x="12778" y="5948"/>
                  </a:cubicBezTo>
                  <a:cubicBezTo>
                    <a:pt x="14338" y="2747"/>
                    <a:pt x="16973" y="752"/>
                    <a:pt x="19832" y="607"/>
                  </a:cubicBezTo>
                  <a:cubicBezTo>
                    <a:pt x="19935" y="601"/>
                    <a:pt x="20038" y="598"/>
                    <a:pt x="20140" y="598"/>
                  </a:cubicBezTo>
                  <a:close/>
                  <a:moveTo>
                    <a:pt x="20112" y="1"/>
                  </a:moveTo>
                  <a:cubicBezTo>
                    <a:pt x="20009" y="1"/>
                    <a:pt x="19905" y="3"/>
                    <a:pt x="19801" y="8"/>
                  </a:cubicBezTo>
                  <a:cubicBezTo>
                    <a:pt x="16712" y="164"/>
                    <a:pt x="13878" y="2299"/>
                    <a:pt x="12224" y="5719"/>
                  </a:cubicBezTo>
                  <a:cubicBezTo>
                    <a:pt x="12213" y="5740"/>
                    <a:pt x="12206" y="5763"/>
                    <a:pt x="12200" y="5787"/>
                  </a:cubicBezTo>
                  <a:cubicBezTo>
                    <a:pt x="12157" y="5987"/>
                    <a:pt x="7848" y="25821"/>
                    <a:pt x="5827" y="29663"/>
                  </a:cubicBezTo>
                  <a:cubicBezTo>
                    <a:pt x="3778" y="33556"/>
                    <a:pt x="69" y="43020"/>
                    <a:pt x="32" y="43115"/>
                  </a:cubicBezTo>
                  <a:cubicBezTo>
                    <a:pt x="0" y="43194"/>
                    <a:pt x="5" y="43282"/>
                    <a:pt x="43" y="43359"/>
                  </a:cubicBezTo>
                  <a:cubicBezTo>
                    <a:pt x="80" y="43435"/>
                    <a:pt x="149" y="43490"/>
                    <a:pt x="232" y="43513"/>
                  </a:cubicBezTo>
                  <a:lnTo>
                    <a:pt x="4774" y="44753"/>
                  </a:lnTo>
                  <a:cubicBezTo>
                    <a:pt x="4800" y="44760"/>
                    <a:pt x="4826" y="44763"/>
                    <a:pt x="4853" y="44763"/>
                  </a:cubicBezTo>
                  <a:cubicBezTo>
                    <a:pt x="4949" y="44763"/>
                    <a:pt x="5040" y="44717"/>
                    <a:pt x="5096" y="44638"/>
                  </a:cubicBezTo>
                  <a:cubicBezTo>
                    <a:pt x="5160" y="44550"/>
                    <a:pt x="11578" y="35661"/>
                    <a:pt x="19126" y="26482"/>
                  </a:cubicBezTo>
                  <a:cubicBezTo>
                    <a:pt x="26990" y="16917"/>
                    <a:pt x="25448" y="4288"/>
                    <a:pt x="23898" y="1770"/>
                  </a:cubicBezTo>
                  <a:cubicBezTo>
                    <a:pt x="23216" y="659"/>
                    <a:pt x="21777" y="1"/>
                    <a:pt x="201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36"/>
            <p:cNvSpPr/>
            <p:nvPr/>
          </p:nvSpPr>
          <p:spPr>
            <a:xfrm>
              <a:off x="3610975" y="3342675"/>
              <a:ext cx="219325" cy="518325"/>
            </a:xfrm>
            <a:custGeom>
              <a:rect b="b" l="l" r="r" t="t"/>
              <a:pathLst>
                <a:path extrusionOk="0" h="20733" w="8773">
                  <a:moveTo>
                    <a:pt x="8442" y="1"/>
                  </a:moveTo>
                  <a:cubicBezTo>
                    <a:pt x="8307" y="1"/>
                    <a:pt x="8184" y="93"/>
                    <a:pt x="8152" y="230"/>
                  </a:cubicBezTo>
                  <a:cubicBezTo>
                    <a:pt x="8118" y="372"/>
                    <a:pt x="4707" y="14480"/>
                    <a:pt x="155" y="20247"/>
                  </a:cubicBezTo>
                  <a:cubicBezTo>
                    <a:pt x="0" y="20444"/>
                    <a:pt x="139" y="20732"/>
                    <a:pt x="390" y="20732"/>
                  </a:cubicBezTo>
                  <a:cubicBezTo>
                    <a:pt x="482" y="20732"/>
                    <a:pt x="568" y="20690"/>
                    <a:pt x="626" y="20618"/>
                  </a:cubicBezTo>
                  <a:cubicBezTo>
                    <a:pt x="5259" y="14749"/>
                    <a:pt x="8595" y="954"/>
                    <a:pt x="8734" y="369"/>
                  </a:cubicBezTo>
                  <a:cubicBezTo>
                    <a:pt x="8773" y="208"/>
                    <a:pt x="8673" y="48"/>
                    <a:pt x="8512" y="9"/>
                  </a:cubicBezTo>
                  <a:cubicBezTo>
                    <a:pt x="8489" y="4"/>
                    <a:pt x="8465" y="1"/>
                    <a:pt x="84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36"/>
            <p:cNvSpPr/>
            <p:nvPr/>
          </p:nvSpPr>
          <p:spPr>
            <a:xfrm>
              <a:off x="3318700" y="4542650"/>
              <a:ext cx="356250" cy="377100"/>
            </a:xfrm>
            <a:custGeom>
              <a:rect b="b" l="l" r="r" t="t"/>
              <a:pathLst>
                <a:path extrusionOk="0" h="15084" w="14250">
                  <a:moveTo>
                    <a:pt x="8055" y="0"/>
                  </a:moveTo>
                  <a:lnTo>
                    <a:pt x="5371" y="1446"/>
                  </a:lnTo>
                  <a:lnTo>
                    <a:pt x="4751" y="2272"/>
                  </a:lnTo>
                  <a:cubicBezTo>
                    <a:pt x="4751" y="2272"/>
                    <a:pt x="5370" y="5576"/>
                    <a:pt x="4131" y="7846"/>
                  </a:cubicBezTo>
                  <a:cubicBezTo>
                    <a:pt x="2892" y="10118"/>
                    <a:pt x="1" y="14868"/>
                    <a:pt x="2067" y="15074"/>
                  </a:cubicBezTo>
                  <a:cubicBezTo>
                    <a:pt x="2133" y="15080"/>
                    <a:pt x="2199" y="15084"/>
                    <a:pt x="2267" y="15084"/>
                  </a:cubicBezTo>
                  <a:cubicBezTo>
                    <a:pt x="4316" y="15084"/>
                    <a:pt x="7088" y="12104"/>
                    <a:pt x="9087" y="9705"/>
                  </a:cubicBezTo>
                  <a:cubicBezTo>
                    <a:pt x="11153" y="7228"/>
                    <a:pt x="11358" y="4956"/>
                    <a:pt x="12804" y="3097"/>
                  </a:cubicBezTo>
                  <a:cubicBezTo>
                    <a:pt x="14250" y="1239"/>
                    <a:pt x="8055" y="0"/>
                    <a:pt x="8055"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36"/>
            <p:cNvSpPr/>
            <p:nvPr/>
          </p:nvSpPr>
          <p:spPr>
            <a:xfrm>
              <a:off x="3333850" y="4535150"/>
              <a:ext cx="319650" cy="392075"/>
            </a:xfrm>
            <a:custGeom>
              <a:rect b="b" l="l" r="r" t="t"/>
              <a:pathLst>
                <a:path extrusionOk="0" h="15683" w="12786">
                  <a:moveTo>
                    <a:pt x="7495" y="616"/>
                  </a:moveTo>
                  <a:cubicBezTo>
                    <a:pt x="9142" y="959"/>
                    <a:pt x="11759" y="1796"/>
                    <a:pt x="12086" y="2675"/>
                  </a:cubicBezTo>
                  <a:cubicBezTo>
                    <a:pt x="12127" y="2784"/>
                    <a:pt x="12160" y="2960"/>
                    <a:pt x="11962" y="3214"/>
                  </a:cubicBezTo>
                  <a:cubicBezTo>
                    <a:pt x="11294" y="4072"/>
                    <a:pt x="10887" y="5003"/>
                    <a:pt x="10456" y="5989"/>
                  </a:cubicBezTo>
                  <a:cubicBezTo>
                    <a:pt x="9921" y="7210"/>
                    <a:pt x="9369" y="8472"/>
                    <a:pt x="8251" y="9814"/>
                  </a:cubicBezTo>
                  <a:cubicBezTo>
                    <a:pt x="7149" y="11137"/>
                    <a:pt x="3850" y="15084"/>
                    <a:pt x="1654" y="15084"/>
                  </a:cubicBezTo>
                  <a:cubicBezTo>
                    <a:pt x="1598" y="15084"/>
                    <a:pt x="1544" y="15081"/>
                    <a:pt x="1490" y="15076"/>
                  </a:cubicBezTo>
                  <a:cubicBezTo>
                    <a:pt x="1239" y="15051"/>
                    <a:pt x="1155" y="14950"/>
                    <a:pt x="1111" y="14864"/>
                  </a:cubicBezTo>
                  <a:cubicBezTo>
                    <a:pt x="635" y="13953"/>
                    <a:pt x="2414" y="10761"/>
                    <a:pt x="3370" y="9046"/>
                  </a:cubicBezTo>
                  <a:cubicBezTo>
                    <a:pt x="3522" y="8774"/>
                    <a:pt x="3663" y="8520"/>
                    <a:pt x="3788" y="8290"/>
                  </a:cubicBezTo>
                  <a:cubicBezTo>
                    <a:pt x="4936" y="6185"/>
                    <a:pt x="4566" y="3304"/>
                    <a:pt x="4462" y="2649"/>
                  </a:cubicBezTo>
                  <a:lnTo>
                    <a:pt x="4964" y="1978"/>
                  </a:lnTo>
                  <a:lnTo>
                    <a:pt x="7495" y="616"/>
                  </a:lnTo>
                  <a:close/>
                  <a:moveTo>
                    <a:pt x="7446" y="1"/>
                  </a:moveTo>
                  <a:cubicBezTo>
                    <a:pt x="7398" y="1"/>
                    <a:pt x="7350" y="13"/>
                    <a:pt x="7307" y="37"/>
                  </a:cubicBezTo>
                  <a:lnTo>
                    <a:pt x="4621" y="1481"/>
                  </a:lnTo>
                  <a:cubicBezTo>
                    <a:pt x="4583" y="1502"/>
                    <a:pt x="4550" y="1531"/>
                    <a:pt x="4524" y="1566"/>
                  </a:cubicBezTo>
                  <a:lnTo>
                    <a:pt x="3905" y="2392"/>
                  </a:lnTo>
                  <a:cubicBezTo>
                    <a:pt x="3854" y="2459"/>
                    <a:pt x="3835" y="2545"/>
                    <a:pt x="3850" y="2627"/>
                  </a:cubicBezTo>
                  <a:cubicBezTo>
                    <a:pt x="3855" y="2659"/>
                    <a:pt x="4433" y="5854"/>
                    <a:pt x="3261" y="8004"/>
                  </a:cubicBezTo>
                  <a:cubicBezTo>
                    <a:pt x="3137" y="8231"/>
                    <a:pt x="2997" y="8483"/>
                    <a:pt x="2846" y="8754"/>
                  </a:cubicBezTo>
                  <a:cubicBezTo>
                    <a:pt x="1264" y="11593"/>
                    <a:pt x="0" y="14033"/>
                    <a:pt x="579" y="15141"/>
                  </a:cubicBezTo>
                  <a:cubicBezTo>
                    <a:pt x="691" y="15356"/>
                    <a:pt x="930" y="15621"/>
                    <a:pt x="1430" y="15671"/>
                  </a:cubicBezTo>
                  <a:cubicBezTo>
                    <a:pt x="1505" y="15679"/>
                    <a:pt x="1581" y="15683"/>
                    <a:pt x="1656" y="15683"/>
                  </a:cubicBezTo>
                  <a:cubicBezTo>
                    <a:pt x="3876" y="15683"/>
                    <a:pt x="6730" y="12574"/>
                    <a:pt x="8711" y="10197"/>
                  </a:cubicBezTo>
                  <a:cubicBezTo>
                    <a:pt x="9884" y="8790"/>
                    <a:pt x="10479" y="7429"/>
                    <a:pt x="11005" y="6229"/>
                  </a:cubicBezTo>
                  <a:cubicBezTo>
                    <a:pt x="11420" y="5279"/>
                    <a:pt x="11814" y="4381"/>
                    <a:pt x="12433" y="3582"/>
                  </a:cubicBezTo>
                  <a:cubicBezTo>
                    <a:pt x="12785" y="3129"/>
                    <a:pt x="12745" y="2726"/>
                    <a:pt x="12647" y="2466"/>
                  </a:cubicBezTo>
                  <a:cubicBezTo>
                    <a:pt x="12088" y="963"/>
                    <a:pt x="7974" y="100"/>
                    <a:pt x="7507" y="7"/>
                  </a:cubicBezTo>
                  <a:cubicBezTo>
                    <a:pt x="7487" y="3"/>
                    <a:pt x="7466" y="1"/>
                    <a:pt x="74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36"/>
            <p:cNvSpPr/>
            <p:nvPr/>
          </p:nvSpPr>
          <p:spPr>
            <a:xfrm>
              <a:off x="3351525" y="4578425"/>
              <a:ext cx="299650" cy="341325"/>
            </a:xfrm>
            <a:custGeom>
              <a:rect b="b" l="l" r="r" t="t"/>
              <a:pathLst>
                <a:path extrusionOk="0" h="13653" w="11986">
                  <a:moveTo>
                    <a:pt x="10843" y="0"/>
                  </a:moveTo>
                  <a:cubicBezTo>
                    <a:pt x="9597" y="2636"/>
                    <a:pt x="7773" y="6077"/>
                    <a:pt x="5605" y="8894"/>
                  </a:cubicBezTo>
                  <a:cubicBezTo>
                    <a:pt x="3445" y="11704"/>
                    <a:pt x="1454" y="12476"/>
                    <a:pt x="45" y="12575"/>
                  </a:cubicBezTo>
                  <a:cubicBezTo>
                    <a:pt x="0" y="13176"/>
                    <a:pt x="183" y="13586"/>
                    <a:pt x="752" y="13643"/>
                  </a:cubicBezTo>
                  <a:cubicBezTo>
                    <a:pt x="818" y="13649"/>
                    <a:pt x="885" y="13653"/>
                    <a:pt x="953" y="13653"/>
                  </a:cubicBezTo>
                  <a:cubicBezTo>
                    <a:pt x="3001" y="13653"/>
                    <a:pt x="5774" y="10673"/>
                    <a:pt x="7774" y="8274"/>
                  </a:cubicBezTo>
                  <a:cubicBezTo>
                    <a:pt x="9838" y="5797"/>
                    <a:pt x="10045" y="3525"/>
                    <a:pt x="11491" y="1666"/>
                  </a:cubicBezTo>
                  <a:cubicBezTo>
                    <a:pt x="11985" y="1031"/>
                    <a:pt x="11585" y="466"/>
                    <a:pt x="108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36"/>
            <p:cNvSpPr/>
            <p:nvPr/>
          </p:nvSpPr>
          <p:spPr>
            <a:xfrm>
              <a:off x="3343050" y="4570950"/>
              <a:ext cx="309675" cy="356275"/>
            </a:xfrm>
            <a:custGeom>
              <a:rect b="b" l="l" r="r" t="t"/>
              <a:pathLst>
                <a:path extrusionOk="0" h="14251" w="12387">
                  <a:moveTo>
                    <a:pt x="11301" y="747"/>
                  </a:moveTo>
                  <a:cubicBezTo>
                    <a:pt x="11559" y="951"/>
                    <a:pt x="11710" y="1149"/>
                    <a:pt x="11742" y="1330"/>
                  </a:cubicBezTo>
                  <a:cubicBezTo>
                    <a:pt x="11767" y="1473"/>
                    <a:pt x="11718" y="1620"/>
                    <a:pt x="11594" y="1782"/>
                  </a:cubicBezTo>
                  <a:cubicBezTo>
                    <a:pt x="10926" y="2640"/>
                    <a:pt x="10519" y="3571"/>
                    <a:pt x="10088" y="4556"/>
                  </a:cubicBezTo>
                  <a:cubicBezTo>
                    <a:pt x="9553" y="5778"/>
                    <a:pt x="9001" y="7040"/>
                    <a:pt x="7882" y="8382"/>
                  </a:cubicBezTo>
                  <a:cubicBezTo>
                    <a:pt x="6781" y="9705"/>
                    <a:pt x="3508" y="13652"/>
                    <a:pt x="1288" y="13652"/>
                  </a:cubicBezTo>
                  <a:cubicBezTo>
                    <a:pt x="1232" y="13652"/>
                    <a:pt x="1177" y="13649"/>
                    <a:pt x="1122" y="13644"/>
                  </a:cubicBezTo>
                  <a:cubicBezTo>
                    <a:pt x="918" y="13624"/>
                    <a:pt x="707" y="13563"/>
                    <a:pt x="680" y="13145"/>
                  </a:cubicBezTo>
                  <a:lnTo>
                    <a:pt x="681" y="13145"/>
                  </a:lnTo>
                  <a:cubicBezTo>
                    <a:pt x="2056" y="12971"/>
                    <a:pt x="4050" y="12148"/>
                    <a:pt x="6182" y="9375"/>
                  </a:cubicBezTo>
                  <a:cubicBezTo>
                    <a:pt x="8320" y="6596"/>
                    <a:pt x="10122" y="3208"/>
                    <a:pt x="11301" y="747"/>
                  </a:cubicBezTo>
                  <a:close/>
                  <a:moveTo>
                    <a:pt x="11183" y="0"/>
                  </a:moveTo>
                  <a:cubicBezTo>
                    <a:pt x="11072" y="0"/>
                    <a:pt x="10963" y="62"/>
                    <a:pt x="10912" y="171"/>
                  </a:cubicBezTo>
                  <a:cubicBezTo>
                    <a:pt x="9751" y="2625"/>
                    <a:pt x="7907" y="6150"/>
                    <a:pt x="5707" y="9011"/>
                  </a:cubicBezTo>
                  <a:cubicBezTo>
                    <a:pt x="3564" y="11797"/>
                    <a:pt x="1619" y="12487"/>
                    <a:pt x="364" y="12575"/>
                  </a:cubicBezTo>
                  <a:cubicBezTo>
                    <a:pt x="216" y="12585"/>
                    <a:pt x="97" y="12703"/>
                    <a:pt x="86" y="12851"/>
                  </a:cubicBezTo>
                  <a:cubicBezTo>
                    <a:pt x="1" y="13967"/>
                    <a:pt x="660" y="14200"/>
                    <a:pt x="1062" y="14239"/>
                  </a:cubicBezTo>
                  <a:cubicBezTo>
                    <a:pt x="1137" y="14247"/>
                    <a:pt x="1213" y="14251"/>
                    <a:pt x="1288" y="14251"/>
                  </a:cubicBezTo>
                  <a:cubicBezTo>
                    <a:pt x="3508" y="14251"/>
                    <a:pt x="6362" y="11142"/>
                    <a:pt x="8343" y="8765"/>
                  </a:cubicBezTo>
                  <a:cubicBezTo>
                    <a:pt x="9515" y="7358"/>
                    <a:pt x="10111" y="5997"/>
                    <a:pt x="10636" y="4796"/>
                  </a:cubicBezTo>
                  <a:cubicBezTo>
                    <a:pt x="11052" y="3847"/>
                    <a:pt x="11444" y="2947"/>
                    <a:pt x="12065" y="2150"/>
                  </a:cubicBezTo>
                  <a:cubicBezTo>
                    <a:pt x="12297" y="1851"/>
                    <a:pt x="12387" y="1541"/>
                    <a:pt x="12331" y="1226"/>
                  </a:cubicBezTo>
                  <a:cubicBezTo>
                    <a:pt x="12258" y="804"/>
                    <a:pt x="11933" y="418"/>
                    <a:pt x="11341" y="46"/>
                  </a:cubicBezTo>
                  <a:cubicBezTo>
                    <a:pt x="11292" y="15"/>
                    <a:pt x="11237" y="0"/>
                    <a:pt x="1118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36"/>
            <p:cNvSpPr/>
            <p:nvPr/>
          </p:nvSpPr>
          <p:spPr>
            <a:xfrm>
              <a:off x="2931550" y="4089825"/>
              <a:ext cx="392350" cy="329600"/>
            </a:xfrm>
            <a:custGeom>
              <a:rect b="b" l="l" r="r" t="t"/>
              <a:pathLst>
                <a:path extrusionOk="0" h="13184" w="15694">
                  <a:moveTo>
                    <a:pt x="999" y="0"/>
                  </a:moveTo>
                  <a:cubicBezTo>
                    <a:pt x="204" y="0"/>
                    <a:pt x="1" y="909"/>
                    <a:pt x="1" y="3039"/>
                  </a:cubicBezTo>
                  <a:cubicBezTo>
                    <a:pt x="1" y="6756"/>
                    <a:pt x="4544" y="8614"/>
                    <a:pt x="7021" y="10473"/>
                  </a:cubicBezTo>
                  <a:cubicBezTo>
                    <a:pt x="9290" y="12174"/>
                    <a:pt x="10694" y="13183"/>
                    <a:pt x="12341" y="13183"/>
                  </a:cubicBezTo>
                  <a:cubicBezTo>
                    <a:pt x="12492" y="13183"/>
                    <a:pt x="12646" y="13175"/>
                    <a:pt x="12803" y="13157"/>
                  </a:cubicBezTo>
                  <a:cubicBezTo>
                    <a:pt x="14661" y="12950"/>
                    <a:pt x="15694" y="5104"/>
                    <a:pt x="15694" y="5104"/>
                  </a:cubicBezTo>
                  <a:cubicBezTo>
                    <a:pt x="15694" y="5104"/>
                    <a:pt x="14977" y="3670"/>
                    <a:pt x="12706" y="3670"/>
                  </a:cubicBezTo>
                  <a:cubicBezTo>
                    <a:pt x="12252" y="3670"/>
                    <a:pt x="11736" y="3728"/>
                    <a:pt x="11151" y="3865"/>
                  </a:cubicBezTo>
                  <a:cubicBezTo>
                    <a:pt x="11151" y="3865"/>
                    <a:pt x="7228" y="3451"/>
                    <a:pt x="3924" y="1387"/>
                  </a:cubicBezTo>
                  <a:cubicBezTo>
                    <a:pt x="2513" y="505"/>
                    <a:pt x="1592" y="0"/>
                    <a:pt x="99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36"/>
            <p:cNvSpPr/>
            <p:nvPr/>
          </p:nvSpPr>
          <p:spPr>
            <a:xfrm>
              <a:off x="2924075" y="4082300"/>
              <a:ext cx="407450" cy="344625"/>
            </a:xfrm>
            <a:custGeom>
              <a:rect b="b" l="l" r="r" t="t"/>
              <a:pathLst>
                <a:path extrusionOk="0" h="13785" w="16298">
                  <a:moveTo>
                    <a:pt x="1297" y="602"/>
                  </a:moveTo>
                  <a:cubicBezTo>
                    <a:pt x="1865" y="602"/>
                    <a:pt x="2968" y="1257"/>
                    <a:pt x="4064" y="1942"/>
                  </a:cubicBezTo>
                  <a:cubicBezTo>
                    <a:pt x="7389" y="4019"/>
                    <a:pt x="11255" y="4447"/>
                    <a:pt x="11418" y="4464"/>
                  </a:cubicBezTo>
                  <a:cubicBezTo>
                    <a:pt x="11429" y="4465"/>
                    <a:pt x="11439" y="4465"/>
                    <a:pt x="11449" y="4465"/>
                  </a:cubicBezTo>
                  <a:cubicBezTo>
                    <a:pt x="11472" y="4465"/>
                    <a:pt x="11496" y="4463"/>
                    <a:pt x="11518" y="4457"/>
                  </a:cubicBezTo>
                  <a:cubicBezTo>
                    <a:pt x="12083" y="4325"/>
                    <a:pt x="12578" y="4270"/>
                    <a:pt x="13011" y="4270"/>
                  </a:cubicBezTo>
                  <a:cubicBezTo>
                    <a:pt x="14787" y="4270"/>
                    <a:pt x="15508" y="5194"/>
                    <a:pt x="15683" y="5467"/>
                  </a:cubicBezTo>
                  <a:cubicBezTo>
                    <a:pt x="15257" y="8622"/>
                    <a:pt x="14177" y="13037"/>
                    <a:pt x="13069" y="13161"/>
                  </a:cubicBezTo>
                  <a:cubicBezTo>
                    <a:pt x="12923" y="13177"/>
                    <a:pt x="12779" y="13185"/>
                    <a:pt x="12637" y="13185"/>
                  </a:cubicBezTo>
                  <a:cubicBezTo>
                    <a:pt x="11104" y="13185"/>
                    <a:pt x="9765" y="12234"/>
                    <a:pt x="7500" y="10534"/>
                  </a:cubicBezTo>
                  <a:cubicBezTo>
                    <a:pt x="6953" y="10126"/>
                    <a:pt x="6319" y="9722"/>
                    <a:pt x="5647" y="9294"/>
                  </a:cubicBezTo>
                  <a:cubicBezTo>
                    <a:pt x="3280" y="7791"/>
                    <a:pt x="599" y="6087"/>
                    <a:pt x="599" y="3341"/>
                  </a:cubicBezTo>
                  <a:cubicBezTo>
                    <a:pt x="599" y="2140"/>
                    <a:pt x="656" y="882"/>
                    <a:pt x="1074" y="651"/>
                  </a:cubicBezTo>
                  <a:cubicBezTo>
                    <a:pt x="1136" y="618"/>
                    <a:pt x="1209" y="602"/>
                    <a:pt x="1297" y="602"/>
                  </a:cubicBezTo>
                  <a:close/>
                  <a:moveTo>
                    <a:pt x="1297" y="1"/>
                  </a:moveTo>
                  <a:cubicBezTo>
                    <a:pt x="1106" y="1"/>
                    <a:pt x="938" y="42"/>
                    <a:pt x="785" y="127"/>
                  </a:cubicBezTo>
                  <a:cubicBezTo>
                    <a:pt x="129" y="491"/>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6" y="13775"/>
                    <a:pt x="13136" y="13756"/>
                  </a:cubicBezTo>
                  <a:cubicBezTo>
                    <a:pt x="15125" y="13535"/>
                    <a:pt x="16112" y="6793"/>
                    <a:pt x="16289" y="5445"/>
                  </a:cubicBezTo>
                  <a:cubicBezTo>
                    <a:pt x="16297" y="5385"/>
                    <a:pt x="16287" y="5325"/>
                    <a:pt x="16261" y="5272"/>
                  </a:cubicBezTo>
                  <a:cubicBezTo>
                    <a:pt x="16222" y="5193"/>
                    <a:pt x="15428" y="3670"/>
                    <a:pt x="13020" y="3670"/>
                  </a:cubicBezTo>
                  <a:cubicBezTo>
                    <a:pt x="12554" y="3670"/>
                    <a:pt x="12027" y="3727"/>
                    <a:pt x="11433" y="3863"/>
                  </a:cubicBezTo>
                  <a:cubicBezTo>
                    <a:pt x="10977" y="3807"/>
                    <a:pt x="7395" y="3318"/>
                    <a:pt x="4382" y="1435"/>
                  </a:cubicBezTo>
                  <a:cubicBezTo>
                    <a:pt x="2880" y="497"/>
                    <a:pt x="1955" y="1"/>
                    <a:pt x="129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36"/>
            <p:cNvSpPr/>
            <p:nvPr/>
          </p:nvSpPr>
          <p:spPr>
            <a:xfrm>
              <a:off x="2931550" y="4089825"/>
              <a:ext cx="318850" cy="329500"/>
            </a:xfrm>
            <a:custGeom>
              <a:rect b="b" l="l" r="r" t="t"/>
              <a:pathLst>
                <a:path extrusionOk="0" h="13180" w="12754">
                  <a:moveTo>
                    <a:pt x="999" y="0"/>
                  </a:moveTo>
                  <a:cubicBezTo>
                    <a:pt x="204" y="0"/>
                    <a:pt x="1" y="910"/>
                    <a:pt x="1" y="3040"/>
                  </a:cubicBezTo>
                  <a:cubicBezTo>
                    <a:pt x="1" y="6757"/>
                    <a:pt x="4544" y="8614"/>
                    <a:pt x="7021" y="10473"/>
                  </a:cubicBezTo>
                  <a:cubicBezTo>
                    <a:pt x="9289" y="12173"/>
                    <a:pt x="10692" y="13179"/>
                    <a:pt x="12338" y="13179"/>
                  </a:cubicBezTo>
                  <a:cubicBezTo>
                    <a:pt x="12475" y="13179"/>
                    <a:pt x="12613" y="13172"/>
                    <a:pt x="12754" y="13158"/>
                  </a:cubicBezTo>
                  <a:cubicBezTo>
                    <a:pt x="8422" y="10401"/>
                    <a:pt x="7946" y="5984"/>
                    <a:pt x="3924" y="1388"/>
                  </a:cubicBezTo>
                  <a:cubicBezTo>
                    <a:pt x="2513" y="506"/>
                    <a:pt x="1592" y="0"/>
                    <a:pt x="99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36"/>
            <p:cNvSpPr/>
            <p:nvPr/>
          </p:nvSpPr>
          <p:spPr>
            <a:xfrm>
              <a:off x="2924075" y="4082300"/>
              <a:ext cx="334375" cy="344550"/>
            </a:xfrm>
            <a:custGeom>
              <a:rect b="b" l="l" r="r" t="t"/>
              <a:pathLst>
                <a:path extrusionOk="0" h="13782" w="13375">
                  <a:moveTo>
                    <a:pt x="1297" y="602"/>
                  </a:moveTo>
                  <a:cubicBezTo>
                    <a:pt x="1858" y="602"/>
                    <a:pt x="2942" y="1242"/>
                    <a:pt x="4027" y="1920"/>
                  </a:cubicBezTo>
                  <a:cubicBezTo>
                    <a:pt x="5673" y="3809"/>
                    <a:pt x="6699" y="5637"/>
                    <a:pt x="7691" y="7405"/>
                  </a:cubicBezTo>
                  <a:cubicBezTo>
                    <a:pt x="8887" y="9535"/>
                    <a:pt x="10024" y="11560"/>
                    <a:pt x="12072" y="13138"/>
                  </a:cubicBezTo>
                  <a:cubicBezTo>
                    <a:pt x="10758" y="12935"/>
                    <a:pt x="9487" y="12025"/>
                    <a:pt x="7500" y="10535"/>
                  </a:cubicBezTo>
                  <a:cubicBezTo>
                    <a:pt x="6953" y="10126"/>
                    <a:pt x="6319" y="9723"/>
                    <a:pt x="5647" y="9295"/>
                  </a:cubicBezTo>
                  <a:cubicBezTo>
                    <a:pt x="3281" y="7792"/>
                    <a:pt x="599" y="6088"/>
                    <a:pt x="599" y="3342"/>
                  </a:cubicBezTo>
                  <a:cubicBezTo>
                    <a:pt x="599" y="2142"/>
                    <a:pt x="656" y="884"/>
                    <a:pt x="1076" y="651"/>
                  </a:cubicBezTo>
                  <a:cubicBezTo>
                    <a:pt x="1136" y="618"/>
                    <a:pt x="1210" y="603"/>
                    <a:pt x="1297" y="603"/>
                  </a:cubicBezTo>
                  <a:lnTo>
                    <a:pt x="1297" y="602"/>
                  </a:lnTo>
                  <a:close/>
                  <a:moveTo>
                    <a:pt x="1297" y="1"/>
                  </a:moveTo>
                  <a:cubicBezTo>
                    <a:pt x="1107" y="1"/>
                    <a:pt x="938" y="42"/>
                    <a:pt x="785" y="127"/>
                  </a:cubicBezTo>
                  <a:cubicBezTo>
                    <a:pt x="129" y="490"/>
                    <a:pt x="1" y="1580"/>
                    <a:pt x="1" y="3341"/>
                  </a:cubicBezTo>
                  <a:cubicBezTo>
                    <a:pt x="1" y="6416"/>
                    <a:pt x="2953" y="8292"/>
                    <a:pt x="5326" y="9800"/>
                  </a:cubicBezTo>
                  <a:cubicBezTo>
                    <a:pt x="5988" y="10221"/>
                    <a:pt x="6614" y="10619"/>
                    <a:pt x="7141" y="11015"/>
                  </a:cubicBezTo>
                  <a:cubicBezTo>
                    <a:pt x="9513" y="12793"/>
                    <a:pt x="10917" y="13782"/>
                    <a:pt x="12624" y="13782"/>
                  </a:cubicBezTo>
                  <a:cubicBezTo>
                    <a:pt x="12777" y="13781"/>
                    <a:pt x="12930" y="13773"/>
                    <a:pt x="13082" y="13758"/>
                  </a:cubicBezTo>
                  <a:cubicBezTo>
                    <a:pt x="13210" y="13746"/>
                    <a:pt x="13314" y="13654"/>
                    <a:pt x="13345" y="13530"/>
                  </a:cubicBezTo>
                  <a:cubicBezTo>
                    <a:pt x="13374" y="13405"/>
                    <a:pt x="13321" y="13276"/>
                    <a:pt x="13214" y="13207"/>
                  </a:cubicBezTo>
                  <a:cubicBezTo>
                    <a:pt x="10759" y="11644"/>
                    <a:pt x="9579" y="9543"/>
                    <a:pt x="8214" y="7111"/>
                  </a:cubicBezTo>
                  <a:cubicBezTo>
                    <a:pt x="7248" y="5389"/>
                    <a:pt x="6152" y="3439"/>
                    <a:pt x="4449" y="1492"/>
                  </a:cubicBezTo>
                  <a:cubicBezTo>
                    <a:pt x="4430" y="1470"/>
                    <a:pt x="4407" y="1450"/>
                    <a:pt x="4382" y="1436"/>
                  </a:cubicBezTo>
                  <a:cubicBezTo>
                    <a:pt x="2880" y="497"/>
                    <a:pt x="1955" y="1"/>
                    <a:pt x="129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36"/>
            <p:cNvSpPr/>
            <p:nvPr/>
          </p:nvSpPr>
          <p:spPr>
            <a:xfrm>
              <a:off x="2924075" y="4082300"/>
              <a:ext cx="366500" cy="344625"/>
            </a:xfrm>
            <a:custGeom>
              <a:rect b="b" l="l" r="r" t="t"/>
              <a:pathLst>
                <a:path extrusionOk="0" h="13785" w="14660">
                  <a:moveTo>
                    <a:pt x="1297" y="602"/>
                  </a:moveTo>
                  <a:cubicBezTo>
                    <a:pt x="1865" y="602"/>
                    <a:pt x="2968" y="1257"/>
                    <a:pt x="4064" y="1942"/>
                  </a:cubicBezTo>
                  <a:cubicBezTo>
                    <a:pt x="4783" y="2390"/>
                    <a:pt x="5588" y="2798"/>
                    <a:pt x="6461" y="3153"/>
                  </a:cubicBezTo>
                  <a:cubicBezTo>
                    <a:pt x="7748" y="4953"/>
                    <a:pt x="9392" y="7372"/>
                    <a:pt x="10040" y="8830"/>
                  </a:cubicBezTo>
                  <a:cubicBezTo>
                    <a:pt x="10801" y="10541"/>
                    <a:pt x="12093" y="11722"/>
                    <a:pt x="13883" y="12344"/>
                  </a:cubicBezTo>
                  <a:cubicBezTo>
                    <a:pt x="13602" y="12846"/>
                    <a:pt x="13318" y="13133"/>
                    <a:pt x="13069" y="13161"/>
                  </a:cubicBezTo>
                  <a:cubicBezTo>
                    <a:pt x="12923" y="13177"/>
                    <a:pt x="12779" y="13185"/>
                    <a:pt x="12637" y="13185"/>
                  </a:cubicBezTo>
                  <a:cubicBezTo>
                    <a:pt x="11105" y="13185"/>
                    <a:pt x="9765" y="12234"/>
                    <a:pt x="7501" y="10534"/>
                  </a:cubicBezTo>
                  <a:cubicBezTo>
                    <a:pt x="6953" y="10126"/>
                    <a:pt x="6319" y="9722"/>
                    <a:pt x="5647" y="9294"/>
                  </a:cubicBezTo>
                  <a:cubicBezTo>
                    <a:pt x="3281" y="7791"/>
                    <a:pt x="599" y="6087"/>
                    <a:pt x="599" y="3341"/>
                  </a:cubicBezTo>
                  <a:cubicBezTo>
                    <a:pt x="599" y="2140"/>
                    <a:pt x="656" y="882"/>
                    <a:pt x="1076" y="651"/>
                  </a:cubicBezTo>
                  <a:cubicBezTo>
                    <a:pt x="1136" y="617"/>
                    <a:pt x="1210" y="602"/>
                    <a:pt x="1297" y="602"/>
                  </a:cubicBezTo>
                  <a:close/>
                  <a:moveTo>
                    <a:pt x="1297" y="0"/>
                  </a:moveTo>
                  <a:cubicBezTo>
                    <a:pt x="1107" y="0"/>
                    <a:pt x="938" y="42"/>
                    <a:pt x="785" y="127"/>
                  </a:cubicBezTo>
                  <a:cubicBezTo>
                    <a:pt x="129" y="490"/>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5" y="13775"/>
                    <a:pt x="13134" y="13756"/>
                  </a:cubicBezTo>
                  <a:cubicBezTo>
                    <a:pt x="13665" y="13696"/>
                    <a:pt x="14138" y="13220"/>
                    <a:pt x="14580" y="12297"/>
                  </a:cubicBezTo>
                  <a:cubicBezTo>
                    <a:pt x="14659" y="12130"/>
                    <a:pt x="14572" y="11933"/>
                    <a:pt x="14396" y="11880"/>
                  </a:cubicBezTo>
                  <a:cubicBezTo>
                    <a:pt x="12578" y="11338"/>
                    <a:pt x="11331" y="10261"/>
                    <a:pt x="10588" y="8587"/>
                  </a:cubicBezTo>
                  <a:cubicBezTo>
                    <a:pt x="9910" y="7063"/>
                    <a:pt x="8207" y="4563"/>
                    <a:pt x="6897" y="2734"/>
                  </a:cubicBezTo>
                  <a:cubicBezTo>
                    <a:pt x="6864" y="2688"/>
                    <a:pt x="6819" y="2652"/>
                    <a:pt x="6766" y="2630"/>
                  </a:cubicBezTo>
                  <a:cubicBezTo>
                    <a:pt x="5893" y="2281"/>
                    <a:pt x="5091" y="1878"/>
                    <a:pt x="4382" y="1435"/>
                  </a:cubicBezTo>
                  <a:cubicBezTo>
                    <a:pt x="2881" y="496"/>
                    <a:pt x="1955" y="0"/>
                    <a:pt x="12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36"/>
            <p:cNvSpPr/>
            <p:nvPr/>
          </p:nvSpPr>
          <p:spPr>
            <a:xfrm>
              <a:off x="1641725" y="2530025"/>
              <a:ext cx="2200" cy="22375"/>
            </a:xfrm>
            <a:custGeom>
              <a:rect b="b" l="l" r="r" t="t"/>
              <a:pathLst>
                <a:path extrusionOk="0" fill="none" h="895" w="88">
                  <a:moveTo>
                    <a:pt x="1" y="894"/>
                  </a:moveTo>
                  <a:cubicBezTo>
                    <a:pt x="28" y="596"/>
                    <a:pt x="57" y="298"/>
                    <a:pt x="88" y="1"/>
                  </a:cubicBezTo>
                </a:path>
              </a:pathLst>
            </a:custGeom>
            <a:noFill/>
            <a:ln cap="flat" cmpd="sng" w="9525">
              <a:solidFill>
                <a:srgbClr val="263238"/>
              </a:solidFill>
              <a:prstDash val="solid"/>
              <a:miter lim="113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36"/>
            <p:cNvSpPr/>
            <p:nvPr/>
          </p:nvSpPr>
          <p:spPr>
            <a:xfrm>
              <a:off x="1648925" y="567750"/>
              <a:ext cx="4341600" cy="1917900"/>
            </a:xfrm>
            <a:custGeom>
              <a:rect b="b" l="l" r="r" t="t"/>
              <a:pathLst>
                <a:path extrusionOk="0" fill="none" h="76716" w="173664">
                  <a:moveTo>
                    <a:pt x="0" y="76716"/>
                  </a:moveTo>
                  <a:cubicBezTo>
                    <a:pt x="5326" y="33478"/>
                    <a:pt x="42187" y="1"/>
                    <a:pt x="86866" y="1"/>
                  </a:cubicBezTo>
                  <a:cubicBezTo>
                    <a:pt x="131359" y="1"/>
                    <a:pt x="168099" y="33200"/>
                    <a:pt x="173663" y="76178"/>
                  </a:cubicBezTo>
                </a:path>
              </a:pathLst>
            </a:custGeom>
            <a:noFill/>
            <a:ln cap="flat" cmpd="sng" w="9525">
              <a:solidFill>
                <a:schemeClr val="accent1"/>
              </a:solidFill>
              <a:prstDash val="solid"/>
              <a:miter lim="113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36"/>
            <p:cNvSpPr/>
            <p:nvPr/>
          </p:nvSpPr>
          <p:spPr>
            <a:xfrm>
              <a:off x="5993250" y="2494375"/>
              <a:ext cx="2550" cy="22325"/>
            </a:xfrm>
            <a:custGeom>
              <a:rect b="b" l="l" r="r" t="t"/>
              <a:pathLst>
                <a:path extrusionOk="0" fill="none" h="893" w="102">
                  <a:moveTo>
                    <a:pt x="1" y="0"/>
                  </a:moveTo>
                  <a:cubicBezTo>
                    <a:pt x="36" y="298"/>
                    <a:pt x="70" y="595"/>
                    <a:pt x="102" y="893"/>
                  </a:cubicBezTo>
                </a:path>
              </a:pathLst>
            </a:custGeom>
            <a:noFill/>
            <a:ln cap="flat" cmpd="sng" w="9525">
              <a:solidFill>
                <a:srgbClr val="263238"/>
              </a:solidFill>
              <a:prstDash val="solid"/>
              <a:miter lim="113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36"/>
            <p:cNvSpPr/>
            <p:nvPr/>
          </p:nvSpPr>
          <p:spPr>
            <a:xfrm>
              <a:off x="1744250" y="1034900"/>
              <a:ext cx="898250" cy="720150"/>
            </a:xfrm>
            <a:custGeom>
              <a:rect b="b" l="l" r="r" t="t"/>
              <a:pathLst>
                <a:path extrusionOk="0" h="28806" w="35930">
                  <a:moveTo>
                    <a:pt x="7744" y="0"/>
                  </a:moveTo>
                  <a:lnTo>
                    <a:pt x="0" y="24160"/>
                  </a:lnTo>
                  <a:lnTo>
                    <a:pt x="30663" y="28806"/>
                  </a:lnTo>
                  <a:lnTo>
                    <a:pt x="35929" y="6505"/>
                  </a:lnTo>
                  <a:cubicBezTo>
                    <a:pt x="35929" y="6505"/>
                    <a:pt x="17345" y="5266"/>
                    <a:pt x="77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36"/>
            <p:cNvSpPr/>
            <p:nvPr/>
          </p:nvSpPr>
          <p:spPr>
            <a:xfrm>
              <a:off x="2735400" y="508350"/>
              <a:ext cx="1076350" cy="549800"/>
            </a:xfrm>
            <a:custGeom>
              <a:rect b="b" l="l" r="r" t="t"/>
              <a:pathLst>
                <a:path extrusionOk="0" h="21992" w="43054">
                  <a:moveTo>
                    <a:pt x="25089" y="1"/>
                  </a:moveTo>
                  <a:cubicBezTo>
                    <a:pt x="17749" y="4966"/>
                    <a:pt x="8453" y="5718"/>
                    <a:pt x="3494" y="5718"/>
                  </a:cubicBezTo>
                  <a:cubicBezTo>
                    <a:pt x="1337" y="5718"/>
                    <a:pt x="1" y="5576"/>
                    <a:pt x="0" y="5576"/>
                  </a:cubicBezTo>
                  <a:lnTo>
                    <a:pt x="0" y="5576"/>
                  </a:lnTo>
                  <a:cubicBezTo>
                    <a:pt x="7434" y="13009"/>
                    <a:pt x="27257" y="21992"/>
                    <a:pt x="27257" y="21992"/>
                  </a:cubicBezTo>
                  <a:cubicBezTo>
                    <a:pt x="35310" y="19513"/>
                    <a:pt x="43054" y="11151"/>
                    <a:pt x="43054" y="11151"/>
                  </a:cubicBezTo>
                  <a:cubicBezTo>
                    <a:pt x="38098" y="10222"/>
                    <a:pt x="25089" y="1"/>
                    <a:pt x="2508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36"/>
            <p:cNvSpPr/>
            <p:nvPr/>
          </p:nvSpPr>
          <p:spPr>
            <a:xfrm>
              <a:off x="2735400" y="561750"/>
              <a:ext cx="305075" cy="299325"/>
            </a:xfrm>
            <a:custGeom>
              <a:rect b="b" l="l" r="r" t="t"/>
              <a:pathLst>
                <a:path extrusionOk="0" h="11973" w="12203">
                  <a:moveTo>
                    <a:pt x="7223" y="1"/>
                  </a:moveTo>
                  <a:cubicBezTo>
                    <a:pt x="2577" y="1239"/>
                    <a:pt x="0" y="3440"/>
                    <a:pt x="0" y="3440"/>
                  </a:cubicBezTo>
                  <a:cubicBezTo>
                    <a:pt x="3189" y="7118"/>
                    <a:pt x="12203" y="11972"/>
                    <a:pt x="12203" y="11972"/>
                  </a:cubicBezTo>
                  <a:cubicBezTo>
                    <a:pt x="7223" y="6321"/>
                    <a:pt x="7223" y="1"/>
                    <a:pt x="72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36"/>
            <p:cNvSpPr/>
            <p:nvPr/>
          </p:nvSpPr>
          <p:spPr>
            <a:xfrm>
              <a:off x="4159375" y="785825"/>
              <a:ext cx="400000" cy="260550"/>
            </a:xfrm>
            <a:custGeom>
              <a:rect b="b" l="l" r="r" t="t"/>
              <a:pathLst>
                <a:path extrusionOk="0" h="10422" w="16000">
                  <a:moveTo>
                    <a:pt x="16000" y="0"/>
                  </a:moveTo>
                  <a:cubicBezTo>
                    <a:pt x="15999" y="0"/>
                    <a:pt x="2372" y="1858"/>
                    <a:pt x="513" y="4646"/>
                  </a:cubicBezTo>
                  <a:cubicBezTo>
                    <a:pt x="513" y="4646"/>
                    <a:pt x="1" y="6198"/>
                    <a:pt x="3095" y="8776"/>
                  </a:cubicBezTo>
                  <a:cubicBezTo>
                    <a:pt x="4504" y="9951"/>
                    <a:pt x="7675" y="10421"/>
                    <a:pt x="7675" y="10421"/>
                  </a:cubicBezTo>
                  <a:lnTo>
                    <a:pt x="1600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36"/>
            <p:cNvSpPr/>
            <p:nvPr/>
          </p:nvSpPr>
          <p:spPr>
            <a:xfrm>
              <a:off x="4172200" y="545525"/>
              <a:ext cx="882725" cy="449375"/>
            </a:xfrm>
            <a:custGeom>
              <a:rect b="b" l="l" r="r" t="t"/>
              <a:pathLst>
                <a:path extrusionOk="0" h="17975" w="35309">
                  <a:moveTo>
                    <a:pt x="19445" y="1"/>
                  </a:moveTo>
                  <a:cubicBezTo>
                    <a:pt x="19262" y="1"/>
                    <a:pt x="19077" y="4"/>
                    <a:pt x="18893" y="11"/>
                  </a:cubicBezTo>
                  <a:cubicBezTo>
                    <a:pt x="10221" y="319"/>
                    <a:pt x="619" y="11780"/>
                    <a:pt x="0" y="14258"/>
                  </a:cubicBezTo>
                  <a:cubicBezTo>
                    <a:pt x="0" y="14258"/>
                    <a:pt x="5762" y="12063"/>
                    <a:pt x="12895" y="12063"/>
                  </a:cubicBezTo>
                  <a:cubicBezTo>
                    <a:pt x="13341" y="12063"/>
                    <a:pt x="13792" y="12072"/>
                    <a:pt x="14248" y="12090"/>
                  </a:cubicBezTo>
                  <a:cubicBezTo>
                    <a:pt x="21991" y="12400"/>
                    <a:pt x="26327" y="17974"/>
                    <a:pt x="26327" y="17974"/>
                  </a:cubicBezTo>
                  <a:lnTo>
                    <a:pt x="35309" y="6824"/>
                  </a:lnTo>
                  <a:cubicBezTo>
                    <a:pt x="35309" y="6824"/>
                    <a:pt x="27892" y="1"/>
                    <a:pt x="1944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36"/>
            <p:cNvSpPr/>
            <p:nvPr/>
          </p:nvSpPr>
          <p:spPr>
            <a:xfrm>
              <a:off x="5033625" y="1051000"/>
              <a:ext cx="913725" cy="820825"/>
            </a:xfrm>
            <a:custGeom>
              <a:rect b="b" l="l" r="r" t="t"/>
              <a:pathLst>
                <a:path extrusionOk="0" h="32833" w="36549">
                  <a:moveTo>
                    <a:pt x="17758" y="1"/>
                  </a:moveTo>
                  <a:cubicBezTo>
                    <a:pt x="17758" y="1"/>
                    <a:pt x="12183" y="14662"/>
                    <a:pt x="0" y="16726"/>
                  </a:cubicBezTo>
                  <a:cubicBezTo>
                    <a:pt x="0" y="16726"/>
                    <a:pt x="12183" y="31181"/>
                    <a:pt x="18998" y="32832"/>
                  </a:cubicBezTo>
                  <a:cubicBezTo>
                    <a:pt x="18998" y="32832"/>
                    <a:pt x="32833" y="26638"/>
                    <a:pt x="36549" y="20029"/>
                  </a:cubicBezTo>
                  <a:lnTo>
                    <a:pt x="36549" y="20029"/>
                  </a:lnTo>
                  <a:cubicBezTo>
                    <a:pt x="36549" y="20029"/>
                    <a:pt x="36549" y="20029"/>
                    <a:pt x="36549" y="20029"/>
                  </a:cubicBezTo>
                  <a:cubicBezTo>
                    <a:pt x="36547" y="20029"/>
                    <a:pt x="24365" y="13008"/>
                    <a:pt x="17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36"/>
            <p:cNvSpPr/>
            <p:nvPr/>
          </p:nvSpPr>
          <p:spPr>
            <a:xfrm>
              <a:off x="1362300" y="2344800"/>
              <a:ext cx="927700" cy="573400"/>
            </a:xfrm>
            <a:custGeom>
              <a:rect b="b" l="l" r="r" t="t"/>
              <a:pathLst>
                <a:path extrusionOk="0" h="22936" w="37108">
                  <a:moveTo>
                    <a:pt x="773" y="0"/>
                  </a:moveTo>
                  <a:lnTo>
                    <a:pt x="0" y="22936"/>
                  </a:lnTo>
                  <a:lnTo>
                    <a:pt x="31696" y="22936"/>
                  </a:lnTo>
                  <a:lnTo>
                    <a:pt x="371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36"/>
            <p:cNvSpPr/>
            <p:nvPr/>
          </p:nvSpPr>
          <p:spPr>
            <a:xfrm>
              <a:off x="1480700" y="2132325"/>
              <a:ext cx="730850" cy="727700"/>
            </a:xfrm>
            <a:custGeom>
              <a:rect b="b" l="l" r="r" t="t"/>
              <a:pathLst>
                <a:path extrusionOk="0" h="29108" w="29234">
                  <a:moveTo>
                    <a:pt x="117" y="0"/>
                  </a:moveTo>
                  <a:lnTo>
                    <a:pt x="1" y="26346"/>
                  </a:lnTo>
                  <a:lnTo>
                    <a:pt x="27186" y="29108"/>
                  </a:lnTo>
                  <a:lnTo>
                    <a:pt x="29234" y="1094"/>
                  </a:lnTo>
                  <a:lnTo>
                    <a:pt x="11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36"/>
            <p:cNvSpPr/>
            <p:nvPr/>
          </p:nvSpPr>
          <p:spPr>
            <a:xfrm>
              <a:off x="1259200" y="2235897"/>
              <a:ext cx="895500" cy="689350"/>
            </a:xfrm>
            <a:custGeom>
              <a:rect b="b" l="l" r="r" t="t"/>
              <a:pathLst>
                <a:path extrusionOk="0" h="27574" w="35820">
                  <a:moveTo>
                    <a:pt x="15204" y="0"/>
                  </a:moveTo>
                  <a:lnTo>
                    <a:pt x="1" y="516"/>
                  </a:lnTo>
                  <a:lnTo>
                    <a:pt x="4124" y="27574"/>
                  </a:lnTo>
                  <a:lnTo>
                    <a:pt x="35820" y="27574"/>
                  </a:lnTo>
                  <a:lnTo>
                    <a:pt x="33759" y="3093"/>
                  </a:lnTo>
                  <a:lnTo>
                    <a:pt x="16751" y="3093"/>
                  </a:lnTo>
                  <a:lnTo>
                    <a:pt x="15204"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36"/>
            <p:cNvSpPr/>
            <p:nvPr/>
          </p:nvSpPr>
          <p:spPr>
            <a:xfrm>
              <a:off x="5431450" y="2344800"/>
              <a:ext cx="927700" cy="573400"/>
            </a:xfrm>
            <a:custGeom>
              <a:rect b="b" l="l" r="r" t="t"/>
              <a:pathLst>
                <a:path extrusionOk="0" h="22936" w="37108">
                  <a:moveTo>
                    <a:pt x="0" y="0"/>
                  </a:moveTo>
                  <a:lnTo>
                    <a:pt x="5412" y="22936"/>
                  </a:lnTo>
                  <a:lnTo>
                    <a:pt x="37108" y="22936"/>
                  </a:lnTo>
                  <a:lnTo>
                    <a:pt x="3633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36"/>
            <p:cNvSpPr/>
            <p:nvPr/>
          </p:nvSpPr>
          <p:spPr>
            <a:xfrm>
              <a:off x="5566725" y="2235897"/>
              <a:ext cx="895500" cy="689350"/>
            </a:xfrm>
            <a:custGeom>
              <a:rect b="b" l="l" r="r" t="t"/>
              <a:pathLst>
                <a:path extrusionOk="0" h="27574" w="35820">
                  <a:moveTo>
                    <a:pt x="20616" y="0"/>
                  </a:moveTo>
                  <a:lnTo>
                    <a:pt x="19070" y="3093"/>
                  </a:lnTo>
                  <a:lnTo>
                    <a:pt x="2062" y="3093"/>
                  </a:lnTo>
                  <a:lnTo>
                    <a:pt x="1" y="27574"/>
                  </a:lnTo>
                  <a:lnTo>
                    <a:pt x="31697" y="27574"/>
                  </a:lnTo>
                  <a:lnTo>
                    <a:pt x="35820" y="516"/>
                  </a:lnTo>
                  <a:lnTo>
                    <a:pt x="20616"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1" name="Google Shape;811;p36"/>
          <p:cNvSpPr txBox="1"/>
          <p:nvPr>
            <p:ph idx="4294967295" type="body"/>
          </p:nvPr>
        </p:nvSpPr>
        <p:spPr>
          <a:xfrm>
            <a:off x="80000" y="2078875"/>
            <a:ext cx="31053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lang="en" sz="1400"/>
              <a:t>Suitable for intrusion detection system research</a:t>
            </a:r>
            <a:endParaRPr sz="1400"/>
          </a:p>
        </p:txBody>
      </p:sp>
      <p:sp>
        <p:nvSpPr>
          <p:cNvPr id="812" name="Google Shape;812;p36"/>
          <p:cNvSpPr txBox="1"/>
          <p:nvPr>
            <p:ph idx="4294967295" type="title"/>
          </p:nvPr>
        </p:nvSpPr>
        <p:spPr>
          <a:xfrm>
            <a:off x="653941" y="1714375"/>
            <a:ext cx="1808400" cy="539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800"/>
              <a:buNone/>
            </a:pPr>
            <a:r>
              <a:rPr lang="en" sz="1800"/>
              <a:t>Purpose</a:t>
            </a:r>
            <a:endParaRPr sz="1800"/>
          </a:p>
        </p:txBody>
      </p:sp>
      <p:sp>
        <p:nvSpPr>
          <p:cNvPr id="813" name="Google Shape;813;p36"/>
          <p:cNvSpPr txBox="1"/>
          <p:nvPr>
            <p:ph idx="4294967295" type="body"/>
          </p:nvPr>
        </p:nvSpPr>
        <p:spPr>
          <a:xfrm>
            <a:off x="3800" y="3564775"/>
            <a:ext cx="35394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lang="en" sz="1400"/>
              <a:t>Crucial due to the scarcity of public datasets for network-based IDS</a:t>
            </a:r>
            <a:endParaRPr sz="1400"/>
          </a:p>
        </p:txBody>
      </p:sp>
      <p:sp>
        <p:nvSpPr>
          <p:cNvPr id="814" name="Google Shape;814;p36"/>
          <p:cNvSpPr txBox="1"/>
          <p:nvPr>
            <p:ph idx="4294967295" type="title"/>
          </p:nvPr>
        </p:nvSpPr>
        <p:spPr>
          <a:xfrm>
            <a:off x="577741" y="3200275"/>
            <a:ext cx="1808400" cy="539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800"/>
              <a:buNone/>
            </a:pPr>
            <a:r>
              <a:rPr lang="en" sz="1800"/>
              <a:t>Relevance</a:t>
            </a:r>
            <a:endParaRPr sz="1800"/>
          </a:p>
        </p:txBody>
      </p:sp>
      <p:sp>
        <p:nvSpPr>
          <p:cNvPr id="815" name="Google Shape;815;p36"/>
          <p:cNvSpPr txBox="1"/>
          <p:nvPr>
            <p:ph idx="4294967295" type="body"/>
          </p:nvPr>
        </p:nvSpPr>
        <p:spPr>
          <a:xfrm>
            <a:off x="6615381" y="2336725"/>
            <a:ext cx="24723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300"/>
          </a:p>
          <a:p>
            <a:pPr indent="0" lvl="0" marL="0" rtl="0" algn="l">
              <a:lnSpc>
                <a:spcPct val="100000"/>
              </a:lnSpc>
              <a:spcBef>
                <a:spcPts val="1600"/>
              </a:spcBef>
              <a:spcAft>
                <a:spcPts val="0"/>
              </a:spcAft>
              <a:buSzPts val="1800"/>
              <a:buNone/>
            </a:pPr>
            <a:r>
              <a:rPr b="1" lang="en" sz="1300"/>
              <a:t>KDDTrain+.TXT:</a:t>
            </a:r>
            <a:r>
              <a:rPr lang="en" sz="1300"/>
              <a:t> The full NSL-KDD train set</a:t>
            </a:r>
            <a:endParaRPr sz="1300"/>
          </a:p>
          <a:p>
            <a:pPr indent="0" lvl="0" marL="0" rtl="0" algn="l">
              <a:lnSpc>
                <a:spcPct val="100000"/>
              </a:lnSpc>
              <a:spcBef>
                <a:spcPts val="1000"/>
              </a:spcBef>
              <a:spcAft>
                <a:spcPts val="0"/>
              </a:spcAft>
              <a:buSzPts val="1800"/>
              <a:buNone/>
            </a:pPr>
            <a:r>
              <a:rPr b="1" lang="en" sz="1300"/>
              <a:t>KDDTest+.TXT</a:t>
            </a:r>
            <a:r>
              <a:rPr lang="en" sz="1300"/>
              <a:t>: The full NSL-KDD test set</a:t>
            </a:r>
            <a:endParaRPr sz="1300"/>
          </a:p>
        </p:txBody>
      </p:sp>
      <p:sp>
        <p:nvSpPr>
          <p:cNvPr id="816" name="Google Shape;816;p36"/>
          <p:cNvSpPr txBox="1"/>
          <p:nvPr>
            <p:ph idx="4294967295" type="title"/>
          </p:nvPr>
        </p:nvSpPr>
        <p:spPr>
          <a:xfrm>
            <a:off x="6605466" y="2416988"/>
            <a:ext cx="18084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t>Dataset Files:</a:t>
            </a:r>
            <a:endParaRPr sz="1800"/>
          </a:p>
          <a:p>
            <a:pPr indent="0" lvl="0" marL="0" rtl="0" algn="l">
              <a:lnSpc>
                <a:spcPct val="100000"/>
              </a:lnSpc>
              <a:spcBef>
                <a:spcPts val="0"/>
              </a:spcBef>
              <a:spcAft>
                <a:spcPts val="0"/>
              </a:spcAft>
              <a:buSzPts val="2800"/>
              <a:buNone/>
            </a:pPr>
            <a:r>
              <a:t/>
            </a:r>
            <a:endParaRPr sz="1800"/>
          </a:p>
        </p:txBody>
      </p:sp>
      <p:cxnSp>
        <p:nvCxnSpPr>
          <p:cNvPr id="817" name="Google Shape;817;p36"/>
          <p:cNvCxnSpPr/>
          <p:nvPr/>
        </p:nvCxnSpPr>
        <p:spPr>
          <a:xfrm rot="-5400000">
            <a:off x="2382091" y="2308975"/>
            <a:ext cx="1165200" cy="1157100"/>
          </a:xfrm>
          <a:prstGeom prst="bentConnector3">
            <a:avLst>
              <a:gd fmla="val 50000" name="adj1"/>
            </a:avLst>
          </a:prstGeom>
          <a:noFill/>
          <a:ln cap="flat" cmpd="sng" w="19050">
            <a:solidFill>
              <a:schemeClr val="accent2"/>
            </a:solidFill>
            <a:prstDash val="solid"/>
            <a:round/>
            <a:headEnd len="med" w="med" type="oval"/>
            <a:tailEnd len="med" w="med" type="oval"/>
          </a:ln>
        </p:spPr>
      </p:cxnSp>
      <p:cxnSp>
        <p:nvCxnSpPr>
          <p:cNvPr id="818" name="Google Shape;818;p36"/>
          <p:cNvCxnSpPr/>
          <p:nvPr/>
        </p:nvCxnSpPr>
        <p:spPr>
          <a:xfrm flipH="1" rot="10800000">
            <a:off x="2386141" y="1743025"/>
            <a:ext cx="1738200" cy="241200"/>
          </a:xfrm>
          <a:prstGeom prst="bentConnector3">
            <a:avLst>
              <a:gd fmla="val 50000" name="adj1"/>
            </a:avLst>
          </a:prstGeom>
          <a:noFill/>
          <a:ln cap="flat" cmpd="sng" w="19050">
            <a:solidFill>
              <a:schemeClr val="accent2"/>
            </a:solidFill>
            <a:prstDash val="solid"/>
            <a:round/>
            <a:headEnd len="med" w="med" type="oval"/>
            <a:tailEnd len="med" w="med" type="oval"/>
          </a:ln>
        </p:spPr>
      </p:cxnSp>
      <p:cxnSp>
        <p:nvCxnSpPr>
          <p:cNvPr id="819" name="Google Shape;819;p36"/>
          <p:cNvCxnSpPr/>
          <p:nvPr/>
        </p:nvCxnSpPr>
        <p:spPr>
          <a:xfrm flipH="1">
            <a:off x="5391075" y="1338200"/>
            <a:ext cx="982200" cy="401700"/>
          </a:xfrm>
          <a:prstGeom prst="bentConnector3">
            <a:avLst>
              <a:gd fmla="val 50000" name="adj1"/>
            </a:avLst>
          </a:prstGeom>
          <a:noFill/>
          <a:ln cap="flat" cmpd="sng" w="19050">
            <a:solidFill>
              <a:schemeClr val="accent2"/>
            </a:solidFill>
            <a:prstDash val="solid"/>
            <a:round/>
            <a:headEnd len="med" w="med" type="oval"/>
            <a:tailEnd len="med" w="med" type="oval"/>
          </a:ln>
        </p:spPr>
      </p:cxnSp>
      <p:cxnSp>
        <p:nvCxnSpPr>
          <p:cNvPr id="820" name="Google Shape;820;p36"/>
          <p:cNvCxnSpPr/>
          <p:nvPr/>
        </p:nvCxnSpPr>
        <p:spPr>
          <a:xfrm rot="10800000">
            <a:off x="5391050" y="2200350"/>
            <a:ext cx="1233000" cy="752400"/>
          </a:xfrm>
          <a:prstGeom prst="bentConnector3">
            <a:avLst>
              <a:gd fmla="val 50000" name="adj1"/>
            </a:avLst>
          </a:prstGeom>
          <a:noFill/>
          <a:ln cap="flat" cmpd="sng" w="19050">
            <a:solidFill>
              <a:schemeClr val="accent2"/>
            </a:solidFill>
            <a:prstDash val="solid"/>
            <a:round/>
            <a:headEnd len="med" w="med" type="oval"/>
            <a:tailEnd len="med" w="med" type="oval"/>
          </a:ln>
        </p:spPr>
      </p:cxnSp>
      <p:cxnSp>
        <p:nvCxnSpPr>
          <p:cNvPr id="821" name="Google Shape;821;p36"/>
          <p:cNvCxnSpPr/>
          <p:nvPr/>
        </p:nvCxnSpPr>
        <p:spPr>
          <a:xfrm rot="10800000">
            <a:off x="4556466" y="3648625"/>
            <a:ext cx="1591800" cy="649500"/>
          </a:xfrm>
          <a:prstGeom prst="bentConnector3">
            <a:avLst>
              <a:gd fmla="val 50000" name="adj1"/>
            </a:avLst>
          </a:prstGeom>
          <a:noFill/>
          <a:ln cap="flat" cmpd="sng" w="19050">
            <a:solidFill>
              <a:schemeClr val="accent2"/>
            </a:solidFill>
            <a:prstDash val="solid"/>
            <a:round/>
            <a:headEnd len="med" w="med" type="oval"/>
            <a:tailEnd len="med" w="med" type="oval"/>
          </a:ln>
        </p:spPr>
      </p:cxnSp>
      <p:sp>
        <p:nvSpPr>
          <p:cNvPr id="822" name="Google Shape;822;p36"/>
          <p:cNvSpPr txBox="1"/>
          <p:nvPr>
            <p:ph idx="4294967295" type="body"/>
          </p:nvPr>
        </p:nvSpPr>
        <p:spPr>
          <a:xfrm>
            <a:off x="6224480" y="4288675"/>
            <a:ext cx="23814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lang="en" sz="1400"/>
              <a:t>Reasonable size in training and test datasets</a:t>
            </a:r>
            <a:endParaRPr sz="1400"/>
          </a:p>
        </p:txBody>
      </p:sp>
      <p:sp>
        <p:nvSpPr>
          <p:cNvPr id="823" name="Google Shape;823;p36"/>
          <p:cNvSpPr txBox="1"/>
          <p:nvPr>
            <p:ph idx="4294967295" type="title"/>
          </p:nvPr>
        </p:nvSpPr>
        <p:spPr>
          <a:xfrm>
            <a:off x="6224466" y="4028275"/>
            <a:ext cx="18084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t>Size</a:t>
            </a:r>
            <a:endParaRPr sz="1800"/>
          </a:p>
        </p:txBody>
      </p:sp>
      <p:sp>
        <p:nvSpPr>
          <p:cNvPr id="824" name="Google Shape;824;p36"/>
          <p:cNvSpPr txBox="1"/>
          <p:nvPr/>
        </p:nvSpPr>
        <p:spPr>
          <a:xfrm>
            <a:off x="4885175" y="-107525"/>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36"/>
          <p:cNvSpPr txBox="1"/>
          <p:nvPr>
            <p:ph idx="4294967295" type="body"/>
          </p:nvPr>
        </p:nvSpPr>
        <p:spPr>
          <a:xfrm>
            <a:off x="6376874" y="1269200"/>
            <a:ext cx="27108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lang="en" sz="1400"/>
              <a:t>Addressing redundancy issues present in the previous KDD Cup 99 dataset.</a:t>
            </a:r>
            <a:endParaRPr sz="1400"/>
          </a:p>
        </p:txBody>
      </p:sp>
      <p:sp>
        <p:nvSpPr>
          <p:cNvPr id="826" name="Google Shape;826;p36"/>
          <p:cNvSpPr txBox="1"/>
          <p:nvPr>
            <p:ph idx="4294967295" type="title"/>
          </p:nvPr>
        </p:nvSpPr>
        <p:spPr>
          <a:xfrm>
            <a:off x="6395177" y="901675"/>
            <a:ext cx="2229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t>Data Redundancy</a:t>
            </a:r>
            <a:endParaRPr sz="1800"/>
          </a:p>
        </p:txBody>
      </p:sp>
      <p:sp>
        <p:nvSpPr>
          <p:cNvPr id="827" name="Google Shape;827;p3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37"/>
          <p:cNvSpPr txBox="1"/>
          <p:nvPr>
            <p:ph type="title"/>
          </p:nvPr>
        </p:nvSpPr>
        <p:spPr>
          <a:xfrm>
            <a:off x="644200" y="149500"/>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Exploration and Visualization</a:t>
            </a:r>
            <a:endParaRPr/>
          </a:p>
        </p:txBody>
      </p:sp>
      <p:sp>
        <p:nvSpPr>
          <p:cNvPr id="833" name="Google Shape;833;p37"/>
          <p:cNvSpPr txBox="1"/>
          <p:nvPr>
            <p:ph idx="1" type="body"/>
          </p:nvPr>
        </p:nvSpPr>
        <p:spPr>
          <a:xfrm>
            <a:off x="1052525" y="1805200"/>
            <a:ext cx="2598300" cy="8283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The dataset is composed of </a:t>
            </a:r>
            <a:r>
              <a:rPr b="1" lang="en" sz="1500"/>
              <a:t>41 features</a:t>
            </a:r>
            <a:r>
              <a:rPr lang="en" sz="1500"/>
              <a:t>. </a:t>
            </a:r>
            <a:endParaRPr sz="1500"/>
          </a:p>
          <a:p>
            <a:pPr indent="-323850" lvl="0" marL="457200" rtl="0" algn="l">
              <a:lnSpc>
                <a:spcPct val="100000"/>
              </a:lnSpc>
              <a:spcBef>
                <a:spcPts val="1000"/>
              </a:spcBef>
              <a:spcAft>
                <a:spcPts val="0"/>
              </a:spcAft>
              <a:buSzPts val="1500"/>
              <a:buChar char="●"/>
            </a:pPr>
            <a:r>
              <a:rPr lang="en" sz="1500"/>
              <a:t>The inclusion of these features aims to capture diverse </a:t>
            </a:r>
            <a:r>
              <a:rPr b="1" lang="en" sz="1500"/>
              <a:t>aspects of network interactions</a:t>
            </a:r>
            <a:endParaRPr b="1" sz="1500"/>
          </a:p>
        </p:txBody>
      </p:sp>
      <p:sp>
        <p:nvSpPr>
          <p:cNvPr id="834" name="Google Shape;834;p37"/>
          <p:cNvSpPr/>
          <p:nvPr/>
        </p:nvSpPr>
        <p:spPr>
          <a:xfrm>
            <a:off x="3650822" y="2633495"/>
            <a:ext cx="12710" cy="35957"/>
          </a:xfrm>
          <a:custGeom>
            <a:rect b="b" l="l" r="r" t="t"/>
            <a:pathLst>
              <a:path extrusionOk="0" h="1887" w="667">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3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836" name="Google Shape;836;p37"/>
          <p:cNvPicPr preferRelativeResize="0"/>
          <p:nvPr/>
        </p:nvPicPr>
        <p:blipFill rotWithShape="1">
          <a:blip r:embed="rId3">
            <a:alphaModFix/>
          </a:blip>
          <a:srcRect b="0" l="0" r="0" t="0"/>
          <a:stretch/>
        </p:blipFill>
        <p:spPr>
          <a:xfrm>
            <a:off x="4232725" y="631150"/>
            <a:ext cx="4324050" cy="4476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38"/>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Exploration and Visualization</a:t>
            </a:r>
            <a:endParaRPr/>
          </a:p>
        </p:txBody>
      </p:sp>
      <p:sp>
        <p:nvSpPr>
          <p:cNvPr id="842" name="Google Shape;842;p38"/>
          <p:cNvSpPr txBox="1"/>
          <p:nvPr>
            <p:ph idx="1" type="body"/>
          </p:nvPr>
        </p:nvSpPr>
        <p:spPr>
          <a:xfrm>
            <a:off x="-76200" y="1004750"/>
            <a:ext cx="9341700" cy="8283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To enhance clarity and simplify analysis, we've grouped attack subclasses into 4 main categories: </a:t>
            </a:r>
            <a:endParaRPr sz="1500"/>
          </a:p>
          <a:p>
            <a:pPr indent="0" lvl="0" marL="457200" rtl="0" algn="l">
              <a:lnSpc>
                <a:spcPct val="100000"/>
              </a:lnSpc>
              <a:spcBef>
                <a:spcPts val="1000"/>
              </a:spcBef>
              <a:spcAft>
                <a:spcPts val="0"/>
              </a:spcAft>
              <a:buSzPts val="1800"/>
              <a:buNone/>
            </a:pPr>
            <a:r>
              <a:t/>
            </a:r>
            <a:endParaRPr sz="1500"/>
          </a:p>
          <a:p>
            <a:pPr indent="0" lvl="0" marL="914400" rtl="0" algn="l">
              <a:lnSpc>
                <a:spcPct val="100000"/>
              </a:lnSpc>
              <a:spcBef>
                <a:spcPts val="1000"/>
              </a:spcBef>
              <a:spcAft>
                <a:spcPts val="1600"/>
              </a:spcAft>
              <a:buSzPts val="1800"/>
              <a:buNone/>
            </a:pPr>
            <a:r>
              <a:t/>
            </a:r>
            <a:endParaRPr b="1" sz="1500"/>
          </a:p>
        </p:txBody>
      </p:sp>
      <p:sp>
        <p:nvSpPr>
          <p:cNvPr id="843" name="Google Shape;843;p3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844" name="Google Shape;844;p38"/>
          <p:cNvSpPr txBox="1"/>
          <p:nvPr/>
        </p:nvSpPr>
        <p:spPr>
          <a:xfrm>
            <a:off x="467975" y="1518425"/>
            <a:ext cx="8458500" cy="163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600"/>
              </a:spcBef>
              <a:spcAft>
                <a:spcPts val="0"/>
              </a:spcAft>
              <a:buClr>
                <a:srgbClr val="000000"/>
              </a:buClr>
              <a:buSzPts val="1500"/>
              <a:buFont typeface="Arial"/>
              <a:buNone/>
            </a:pPr>
            <a:r>
              <a:t/>
            </a:r>
            <a:endParaRPr b="0" i="0" sz="1500" u="none" cap="none" strike="noStrike">
              <a:solidFill>
                <a:srgbClr val="212121"/>
              </a:solidFill>
              <a:highlight>
                <a:srgbClr val="FFFFFF"/>
              </a:highlight>
              <a:latin typeface="Roboto"/>
              <a:ea typeface="Roboto"/>
              <a:cs typeface="Roboto"/>
              <a:sym typeface="Roboto"/>
            </a:endParaRPr>
          </a:p>
          <a:p>
            <a:pPr indent="-323850" lvl="0" marL="457200" marR="0" rtl="0" algn="l">
              <a:lnSpc>
                <a:spcPct val="115000"/>
              </a:lnSpc>
              <a:spcBef>
                <a:spcPts val="1200"/>
              </a:spcBef>
              <a:spcAft>
                <a:spcPts val="0"/>
              </a:spcAft>
              <a:buClr>
                <a:srgbClr val="212121"/>
              </a:buClr>
              <a:buSzPts val="1500"/>
              <a:buFont typeface="Roboto"/>
              <a:buAutoNum type="arabicPeriod"/>
            </a:pPr>
            <a:r>
              <a:rPr b="0" i="0" lang="en" sz="1500" u="none" cap="none" strike="noStrike">
                <a:solidFill>
                  <a:srgbClr val="212121"/>
                </a:solidFill>
                <a:highlight>
                  <a:srgbClr val="FFFFFF"/>
                </a:highlight>
                <a:latin typeface="Roboto"/>
                <a:ea typeface="Roboto"/>
                <a:cs typeface="Roboto"/>
                <a:sym typeface="Roboto"/>
              </a:rPr>
              <a:t>Probe: Involves attempts to gather information about a network or system's vulnerabilities.</a:t>
            </a:r>
            <a:endParaRPr b="0" i="0" sz="1500" u="none" cap="none" strike="noStrike">
              <a:solidFill>
                <a:srgbClr val="212121"/>
              </a:solidFill>
              <a:highlight>
                <a:srgbClr val="FFFFFF"/>
              </a:highlight>
              <a:latin typeface="Roboto"/>
              <a:ea typeface="Roboto"/>
              <a:cs typeface="Roboto"/>
              <a:sym typeface="Roboto"/>
            </a:endParaRPr>
          </a:p>
          <a:p>
            <a:pPr indent="-323850" lvl="0" marL="457200" marR="0" rtl="0" algn="l">
              <a:lnSpc>
                <a:spcPct val="115000"/>
              </a:lnSpc>
              <a:spcBef>
                <a:spcPts val="0"/>
              </a:spcBef>
              <a:spcAft>
                <a:spcPts val="0"/>
              </a:spcAft>
              <a:buClr>
                <a:srgbClr val="212121"/>
              </a:buClr>
              <a:buSzPts val="1500"/>
              <a:buFont typeface="Roboto"/>
              <a:buAutoNum type="arabicPeriod"/>
            </a:pPr>
            <a:r>
              <a:rPr b="0" i="0" lang="en" sz="1500" u="none" cap="none" strike="noStrike">
                <a:solidFill>
                  <a:srgbClr val="212121"/>
                </a:solidFill>
                <a:highlight>
                  <a:srgbClr val="FFFFFF"/>
                </a:highlight>
                <a:latin typeface="Roboto"/>
                <a:ea typeface="Roboto"/>
                <a:cs typeface="Roboto"/>
                <a:sym typeface="Roboto"/>
              </a:rPr>
              <a:t>DoS: Aims to disrupt or disable network services or resources.</a:t>
            </a:r>
            <a:endParaRPr b="0" i="0" sz="1500" u="none" cap="none" strike="noStrike">
              <a:solidFill>
                <a:srgbClr val="212121"/>
              </a:solidFill>
              <a:highlight>
                <a:srgbClr val="FFFFFF"/>
              </a:highlight>
              <a:latin typeface="Roboto"/>
              <a:ea typeface="Roboto"/>
              <a:cs typeface="Roboto"/>
              <a:sym typeface="Roboto"/>
            </a:endParaRPr>
          </a:p>
          <a:p>
            <a:pPr indent="-323850" lvl="0" marL="457200" marR="0" rtl="0" algn="l">
              <a:lnSpc>
                <a:spcPct val="115000"/>
              </a:lnSpc>
              <a:spcBef>
                <a:spcPts val="0"/>
              </a:spcBef>
              <a:spcAft>
                <a:spcPts val="0"/>
              </a:spcAft>
              <a:buClr>
                <a:srgbClr val="212121"/>
              </a:buClr>
              <a:buSzPts val="1500"/>
              <a:buFont typeface="Roboto"/>
              <a:buAutoNum type="arabicPeriod"/>
            </a:pPr>
            <a:r>
              <a:rPr b="0" i="0" lang="en" sz="1500" u="none" cap="none" strike="noStrike">
                <a:solidFill>
                  <a:srgbClr val="212121"/>
                </a:solidFill>
                <a:highlight>
                  <a:srgbClr val="FFFFFF"/>
                </a:highlight>
                <a:latin typeface="Roboto"/>
                <a:ea typeface="Roboto"/>
                <a:cs typeface="Roboto"/>
                <a:sym typeface="Roboto"/>
              </a:rPr>
              <a:t>U2R: Attempts to gain unauthorized root access to a system.</a:t>
            </a:r>
            <a:endParaRPr b="0" i="0" sz="1500" u="none" cap="none" strike="noStrike">
              <a:solidFill>
                <a:srgbClr val="212121"/>
              </a:solidFill>
              <a:highlight>
                <a:srgbClr val="FFFFFF"/>
              </a:highlight>
              <a:latin typeface="Roboto"/>
              <a:ea typeface="Roboto"/>
              <a:cs typeface="Roboto"/>
              <a:sym typeface="Roboto"/>
            </a:endParaRPr>
          </a:p>
          <a:p>
            <a:pPr indent="-323850" lvl="0" marL="457200" marR="0" rtl="0" algn="l">
              <a:lnSpc>
                <a:spcPct val="115000"/>
              </a:lnSpc>
              <a:spcBef>
                <a:spcPts val="0"/>
              </a:spcBef>
              <a:spcAft>
                <a:spcPts val="0"/>
              </a:spcAft>
              <a:buClr>
                <a:srgbClr val="212121"/>
              </a:buClr>
              <a:buSzPts val="1500"/>
              <a:buFont typeface="Roboto"/>
              <a:buAutoNum type="arabicPeriod"/>
            </a:pPr>
            <a:r>
              <a:rPr b="0" i="0" lang="en" sz="1500" u="none" cap="none" strike="noStrike">
                <a:solidFill>
                  <a:srgbClr val="212121"/>
                </a:solidFill>
                <a:highlight>
                  <a:srgbClr val="FFFFFF"/>
                </a:highlight>
                <a:latin typeface="Roboto"/>
                <a:ea typeface="Roboto"/>
                <a:cs typeface="Roboto"/>
                <a:sym typeface="Roboto"/>
              </a:rPr>
              <a:t>R2L: Attempts to gain unauthorized access to a local network from a remote user.</a:t>
            </a:r>
            <a:endParaRPr b="0" i="0" sz="1500" u="none" cap="none" strike="noStrike">
              <a:solidFill>
                <a:srgbClr val="212121"/>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39"/>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Exploration and Visualization</a:t>
            </a:r>
            <a:endParaRPr/>
          </a:p>
        </p:txBody>
      </p:sp>
      <p:sp>
        <p:nvSpPr>
          <p:cNvPr id="850" name="Google Shape;850;p39"/>
          <p:cNvSpPr/>
          <p:nvPr/>
        </p:nvSpPr>
        <p:spPr>
          <a:xfrm>
            <a:off x="3382062" y="2254781"/>
            <a:ext cx="14692" cy="38334"/>
          </a:xfrm>
          <a:custGeom>
            <a:rect b="b" l="l" r="r" t="t"/>
            <a:pathLst>
              <a:path extrusionOk="0" h="1887" w="667">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3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852" name="Google Shape;852;p39"/>
          <p:cNvSpPr/>
          <p:nvPr/>
        </p:nvSpPr>
        <p:spPr>
          <a:xfrm>
            <a:off x="1066461" y="1153350"/>
            <a:ext cx="947100" cy="873300"/>
          </a:xfrm>
          <a:prstGeom prst="ellipse">
            <a:avLst/>
          </a:prstGeom>
          <a:gradFill>
            <a:gsLst>
              <a:gs pos="0">
                <a:srgbClr val="8BE3FF"/>
              </a:gs>
              <a:gs pos="100000">
                <a:srgbClr val="ACFFD9"/>
              </a:gs>
            </a:gsLst>
            <a:lin ang="5400700" scaled="0"/>
          </a:gra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lt2"/>
                </a:solidFill>
                <a:latin typeface="Viga"/>
                <a:ea typeface="Viga"/>
                <a:cs typeface="Viga"/>
                <a:sym typeface="Viga"/>
              </a:rPr>
              <a:t>DOS</a:t>
            </a:r>
            <a:endParaRPr b="0" i="0" sz="1600" u="none" cap="none" strike="noStrike">
              <a:solidFill>
                <a:schemeClr val="lt2"/>
              </a:solidFill>
              <a:latin typeface="Viga"/>
              <a:ea typeface="Viga"/>
              <a:cs typeface="Viga"/>
              <a:sym typeface="Viga"/>
            </a:endParaRPr>
          </a:p>
        </p:txBody>
      </p:sp>
      <p:sp>
        <p:nvSpPr>
          <p:cNvPr id="853" name="Google Shape;853;p39"/>
          <p:cNvSpPr txBox="1"/>
          <p:nvPr>
            <p:ph idx="4294967295" type="title"/>
          </p:nvPr>
        </p:nvSpPr>
        <p:spPr>
          <a:xfrm>
            <a:off x="626625" y="2692462"/>
            <a:ext cx="1701300" cy="575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1100"/>
              <a:t>processtable</a:t>
            </a:r>
            <a:endParaRPr sz="1100"/>
          </a:p>
          <a:p>
            <a:pPr indent="0" lvl="0" marL="0" rtl="0" algn="ctr">
              <a:lnSpc>
                <a:spcPct val="100000"/>
              </a:lnSpc>
              <a:spcBef>
                <a:spcPts val="0"/>
              </a:spcBef>
              <a:spcAft>
                <a:spcPts val="0"/>
              </a:spcAft>
              <a:buSzPts val="2800"/>
              <a:buNone/>
            </a:pPr>
            <a:r>
              <a:rPr lang="en" sz="1100"/>
              <a:t>Neptune</a:t>
            </a:r>
            <a:endParaRPr sz="1100"/>
          </a:p>
          <a:p>
            <a:pPr indent="0" lvl="0" marL="0" rtl="0" algn="ctr">
              <a:lnSpc>
                <a:spcPct val="100000"/>
              </a:lnSpc>
              <a:spcBef>
                <a:spcPts val="0"/>
              </a:spcBef>
              <a:spcAft>
                <a:spcPts val="0"/>
              </a:spcAft>
              <a:buClr>
                <a:schemeClr val="dk1"/>
              </a:buClr>
              <a:buSzPts val="1100"/>
              <a:buFont typeface="Arial"/>
              <a:buNone/>
            </a:pPr>
            <a:r>
              <a:rPr lang="en" sz="1100"/>
              <a:t>Teardrop</a:t>
            </a:r>
            <a:endParaRPr sz="1100"/>
          </a:p>
          <a:p>
            <a:pPr indent="0" lvl="0" marL="0" rtl="0" algn="ctr">
              <a:lnSpc>
                <a:spcPct val="100000"/>
              </a:lnSpc>
              <a:spcBef>
                <a:spcPts val="0"/>
              </a:spcBef>
              <a:spcAft>
                <a:spcPts val="0"/>
              </a:spcAft>
              <a:buClr>
                <a:schemeClr val="dk1"/>
              </a:buClr>
              <a:buSzPts val="1100"/>
              <a:buFont typeface="Arial"/>
              <a:buNone/>
            </a:pPr>
            <a:r>
              <a:rPr lang="en" sz="1100"/>
              <a:t>Mailbomb</a:t>
            </a:r>
            <a:endParaRPr sz="1100"/>
          </a:p>
          <a:p>
            <a:pPr indent="0" lvl="0" marL="0" rtl="0" algn="ctr">
              <a:lnSpc>
                <a:spcPct val="100000"/>
              </a:lnSpc>
              <a:spcBef>
                <a:spcPts val="0"/>
              </a:spcBef>
              <a:spcAft>
                <a:spcPts val="0"/>
              </a:spcAft>
              <a:buClr>
                <a:schemeClr val="dk1"/>
              </a:buClr>
              <a:buSzPts val="1100"/>
              <a:buFont typeface="Arial"/>
              <a:buNone/>
            </a:pPr>
            <a:r>
              <a:rPr lang="en" sz="1100"/>
              <a:t>Apache2</a:t>
            </a:r>
            <a:endParaRPr sz="1100"/>
          </a:p>
          <a:p>
            <a:pPr indent="0" lvl="0" marL="0" rtl="0" algn="ctr">
              <a:lnSpc>
                <a:spcPct val="100000"/>
              </a:lnSpc>
              <a:spcBef>
                <a:spcPts val="0"/>
              </a:spcBef>
              <a:spcAft>
                <a:spcPts val="0"/>
              </a:spcAft>
              <a:buClr>
                <a:schemeClr val="dk1"/>
              </a:buClr>
              <a:buSzPts val="1100"/>
              <a:buFont typeface="Arial"/>
              <a:buNone/>
            </a:pPr>
            <a:r>
              <a:rPr lang="en" sz="1100"/>
              <a:t>Udpstorm</a:t>
            </a:r>
            <a:endParaRPr sz="1100"/>
          </a:p>
          <a:p>
            <a:pPr indent="0" lvl="0" marL="0" rtl="0" algn="ctr">
              <a:lnSpc>
                <a:spcPct val="100000"/>
              </a:lnSpc>
              <a:spcBef>
                <a:spcPts val="0"/>
              </a:spcBef>
              <a:spcAft>
                <a:spcPts val="0"/>
              </a:spcAft>
              <a:buSzPts val="2800"/>
              <a:buNone/>
            </a:pPr>
            <a:r>
              <a:rPr lang="en" sz="1100"/>
              <a:t>Back</a:t>
            </a:r>
            <a:endParaRPr sz="1100"/>
          </a:p>
          <a:p>
            <a:pPr indent="0" lvl="0" marL="0" rtl="0" algn="ctr">
              <a:lnSpc>
                <a:spcPct val="100000"/>
              </a:lnSpc>
              <a:spcBef>
                <a:spcPts val="0"/>
              </a:spcBef>
              <a:spcAft>
                <a:spcPts val="0"/>
              </a:spcAft>
              <a:buSzPts val="2800"/>
              <a:buNone/>
            </a:pPr>
            <a:r>
              <a:rPr lang="en" sz="1100"/>
              <a:t>Land</a:t>
            </a:r>
            <a:endParaRPr sz="1100"/>
          </a:p>
          <a:p>
            <a:pPr indent="0" lvl="0" marL="0" rtl="0" algn="ctr">
              <a:lnSpc>
                <a:spcPct val="100000"/>
              </a:lnSpc>
              <a:spcBef>
                <a:spcPts val="0"/>
              </a:spcBef>
              <a:spcAft>
                <a:spcPts val="0"/>
              </a:spcAft>
              <a:buSzPts val="2800"/>
              <a:buNone/>
            </a:pPr>
            <a:r>
              <a:rPr lang="en" sz="1100"/>
              <a:t>Pod</a:t>
            </a:r>
            <a:endParaRPr sz="1100"/>
          </a:p>
          <a:p>
            <a:pPr indent="0" lvl="0" marL="0" rtl="0" algn="ctr">
              <a:lnSpc>
                <a:spcPct val="100000"/>
              </a:lnSpc>
              <a:spcBef>
                <a:spcPts val="0"/>
              </a:spcBef>
              <a:spcAft>
                <a:spcPts val="0"/>
              </a:spcAft>
              <a:buSzPts val="2800"/>
              <a:buNone/>
            </a:pPr>
            <a:r>
              <a:rPr lang="en" sz="1100"/>
              <a:t>Smurf</a:t>
            </a:r>
            <a:endParaRPr sz="1100"/>
          </a:p>
          <a:p>
            <a:pPr indent="0" lvl="0" marL="0" rtl="0" algn="ctr">
              <a:lnSpc>
                <a:spcPct val="100000"/>
              </a:lnSpc>
              <a:spcBef>
                <a:spcPts val="0"/>
              </a:spcBef>
              <a:spcAft>
                <a:spcPts val="0"/>
              </a:spcAft>
              <a:buSzPts val="2800"/>
              <a:buNone/>
            </a:pPr>
            <a:r>
              <a:rPr lang="en" sz="1100"/>
              <a:t>worm</a:t>
            </a:r>
            <a:endParaRPr sz="1100"/>
          </a:p>
        </p:txBody>
      </p:sp>
      <p:sp>
        <p:nvSpPr>
          <p:cNvPr id="854" name="Google Shape;854;p39"/>
          <p:cNvSpPr/>
          <p:nvPr/>
        </p:nvSpPr>
        <p:spPr>
          <a:xfrm>
            <a:off x="3004435" y="3800054"/>
            <a:ext cx="947100" cy="873300"/>
          </a:xfrm>
          <a:prstGeom prst="ellipse">
            <a:avLst/>
          </a:prstGeom>
          <a:gradFill>
            <a:gsLst>
              <a:gs pos="0">
                <a:srgbClr val="8BE3FF"/>
              </a:gs>
              <a:gs pos="100000">
                <a:srgbClr val="ACFFD9"/>
              </a:gs>
            </a:gsLst>
            <a:lin ang="5400700" scaled="0"/>
          </a:gra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chemeClr val="lt2"/>
                </a:solidFill>
                <a:latin typeface="Viga"/>
                <a:ea typeface="Viga"/>
                <a:cs typeface="Viga"/>
                <a:sym typeface="Viga"/>
              </a:rPr>
              <a:t>U2R</a:t>
            </a:r>
            <a:endParaRPr b="0" i="0" sz="1300" u="none" cap="none" strike="noStrike">
              <a:solidFill>
                <a:schemeClr val="lt2"/>
              </a:solidFill>
              <a:latin typeface="Viga"/>
              <a:ea typeface="Viga"/>
              <a:cs typeface="Viga"/>
              <a:sym typeface="Viga"/>
            </a:endParaRPr>
          </a:p>
        </p:txBody>
      </p:sp>
      <p:sp>
        <p:nvSpPr>
          <p:cNvPr id="855" name="Google Shape;855;p39"/>
          <p:cNvSpPr txBox="1"/>
          <p:nvPr>
            <p:ph idx="4294967295" type="title"/>
          </p:nvPr>
        </p:nvSpPr>
        <p:spPr>
          <a:xfrm>
            <a:off x="2627282" y="1392920"/>
            <a:ext cx="1701300" cy="575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100"/>
              <a:t>Buffer_overflow</a:t>
            </a:r>
            <a:endParaRPr sz="1100"/>
          </a:p>
          <a:p>
            <a:pPr indent="0" lvl="0" marL="0" rtl="0" algn="ctr">
              <a:lnSpc>
                <a:spcPct val="100000"/>
              </a:lnSpc>
              <a:spcBef>
                <a:spcPts val="0"/>
              </a:spcBef>
              <a:spcAft>
                <a:spcPts val="0"/>
              </a:spcAft>
              <a:buSzPts val="2800"/>
              <a:buNone/>
            </a:pPr>
            <a:r>
              <a:rPr lang="en" sz="1100"/>
              <a:t>Loadmodule</a:t>
            </a:r>
            <a:endParaRPr sz="1100"/>
          </a:p>
          <a:p>
            <a:pPr indent="0" lvl="0" marL="0" rtl="0" algn="ctr">
              <a:lnSpc>
                <a:spcPct val="100000"/>
              </a:lnSpc>
              <a:spcBef>
                <a:spcPts val="0"/>
              </a:spcBef>
              <a:spcAft>
                <a:spcPts val="0"/>
              </a:spcAft>
              <a:buClr>
                <a:schemeClr val="dk1"/>
              </a:buClr>
              <a:buSzPts val="1100"/>
              <a:buFont typeface="Arial"/>
              <a:buNone/>
            </a:pPr>
            <a:r>
              <a:rPr lang="en" sz="1100"/>
              <a:t>Sqlattack</a:t>
            </a:r>
            <a:endParaRPr sz="1100"/>
          </a:p>
          <a:p>
            <a:pPr indent="0" lvl="0" marL="0" rtl="0" algn="ctr">
              <a:lnSpc>
                <a:spcPct val="100000"/>
              </a:lnSpc>
              <a:spcBef>
                <a:spcPts val="0"/>
              </a:spcBef>
              <a:spcAft>
                <a:spcPts val="0"/>
              </a:spcAft>
              <a:buSzPts val="2800"/>
              <a:buNone/>
            </a:pPr>
            <a:r>
              <a:rPr lang="en" sz="1100"/>
              <a:t> Xterm </a:t>
            </a:r>
            <a:endParaRPr sz="1100"/>
          </a:p>
          <a:p>
            <a:pPr indent="0" lvl="0" marL="0" rtl="0" algn="ctr">
              <a:lnSpc>
                <a:spcPct val="100000"/>
              </a:lnSpc>
              <a:spcBef>
                <a:spcPts val="0"/>
              </a:spcBef>
              <a:spcAft>
                <a:spcPts val="0"/>
              </a:spcAft>
              <a:buClr>
                <a:schemeClr val="dk1"/>
              </a:buClr>
              <a:buSzPts val="1100"/>
              <a:buFont typeface="Arial"/>
              <a:buNone/>
            </a:pPr>
            <a:r>
              <a:rPr lang="en" sz="1100"/>
              <a:t>Rootkit</a:t>
            </a:r>
            <a:endParaRPr sz="1100"/>
          </a:p>
          <a:p>
            <a:pPr indent="0" lvl="0" marL="0" rtl="0" algn="ctr">
              <a:lnSpc>
                <a:spcPct val="100000"/>
              </a:lnSpc>
              <a:spcBef>
                <a:spcPts val="0"/>
              </a:spcBef>
              <a:spcAft>
                <a:spcPts val="0"/>
              </a:spcAft>
              <a:buSzPts val="2800"/>
              <a:buNone/>
            </a:pPr>
            <a:r>
              <a:rPr lang="en" sz="1100"/>
              <a:t>Perl</a:t>
            </a:r>
            <a:endParaRPr sz="1100"/>
          </a:p>
          <a:p>
            <a:pPr indent="0" lvl="0" marL="0" rtl="0" algn="ctr">
              <a:lnSpc>
                <a:spcPct val="100000"/>
              </a:lnSpc>
              <a:spcBef>
                <a:spcPts val="0"/>
              </a:spcBef>
              <a:spcAft>
                <a:spcPts val="0"/>
              </a:spcAft>
              <a:buSzPts val="2800"/>
              <a:buNone/>
            </a:pPr>
            <a:r>
              <a:rPr lang="en" sz="1100"/>
              <a:t>Ps</a:t>
            </a:r>
            <a:endParaRPr sz="1100"/>
          </a:p>
          <a:p>
            <a:pPr indent="0" lvl="0" marL="0" rtl="0" algn="ctr">
              <a:lnSpc>
                <a:spcPct val="100000"/>
              </a:lnSpc>
              <a:spcBef>
                <a:spcPts val="0"/>
              </a:spcBef>
              <a:spcAft>
                <a:spcPts val="0"/>
              </a:spcAft>
              <a:buSzPts val="2800"/>
              <a:buNone/>
            </a:pPr>
            <a:r>
              <a:t/>
            </a:r>
            <a:endParaRPr sz="1100"/>
          </a:p>
        </p:txBody>
      </p:sp>
      <p:sp>
        <p:nvSpPr>
          <p:cNvPr id="856" name="Google Shape;856;p39"/>
          <p:cNvSpPr/>
          <p:nvPr/>
        </p:nvSpPr>
        <p:spPr>
          <a:xfrm>
            <a:off x="5030495" y="1153350"/>
            <a:ext cx="947100" cy="873300"/>
          </a:xfrm>
          <a:prstGeom prst="ellipse">
            <a:avLst/>
          </a:prstGeom>
          <a:gradFill>
            <a:gsLst>
              <a:gs pos="0">
                <a:srgbClr val="8BE3FF"/>
              </a:gs>
              <a:gs pos="100000">
                <a:srgbClr val="ACFFD9"/>
              </a:gs>
            </a:gsLst>
            <a:lin ang="5400700" scaled="0"/>
          </a:gra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chemeClr val="lt2"/>
                </a:solidFill>
                <a:latin typeface="Viga"/>
                <a:ea typeface="Viga"/>
                <a:cs typeface="Viga"/>
                <a:sym typeface="Viga"/>
              </a:rPr>
              <a:t>R2L</a:t>
            </a:r>
            <a:endParaRPr b="0" i="0" sz="1300" u="none" cap="none" strike="noStrike">
              <a:solidFill>
                <a:schemeClr val="lt2"/>
              </a:solidFill>
              <a:latin typeface="Viga"/>
              <a:ea typeface="Viga"/>
              <a:cs typeface="Viga"/>
              <a:sym typeface="Viga"/>
            </a:endParaRPr>
          </a:p>
        </p:txBody>
      </p:sp>
      <p:sp>
        <p:nvSpPr>
          <p:cNvPr id="857" name="Google Shape;857;p39"/>
          <p:cNvSpPr txBox="1"/>
          <p:nvPr>
            <p:ph idx="4294967295" type="title"/>
          </p:nvPr>
        </p:nvSpPr>
        <p:spPr>
          <a:xfrm>
            <a:off x="4544955" y="2584055"/>
            <a:ext cx="1880700" cy="1818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100"/>
              <a:t>Ftp_write</a:t>
            </a:r>
            <a:endParaRPr sz="1100"/>
          </a:p>
          <a:p>
            <a:pPr indent="0" lvl="0" marL="0" rtl="0" algn="ctr">
              <a:lnSpc>
                <a:spcPct val="100000"/>
              </a:lnSpc>
              <a:spcBef>
                <a:spcPts val="0"/>
              </a:spcBef>
              <a:spcAft>
                <a:spcPts val="0"/>
              </a:spcAft>
              <a:buSzPts val="2800"/>
              <a:buNone/>
            </a:pPr>
            <a:r>
              <a:rPr lang="en" sz="1100"/>
              <a:t>Guess_passwd</a:t>
            </a:r>
            <a:endParaRPr sz="1100"/>
          </a:p>
          <a:p>
            <a:pPr indent="0" lvl="0" marL="0" rtl="0" algn="ctr">
              <a:lnSpc>
                <a:spcPct val="100000"/>
              </a:lnSpc>
              <a:spcBef>
                <a:spcPts val="0"/>
              </a:spcBef>
              <a:spcAft>
                <a:spcPts val="0"/>
              </a:spcAft>
              <a:buSzPts val="2800"/>
              <a:buNone/>
            </a:pPr>
            <a:r>
              <a:rPr lang="en" sz="1100"/>
              <a:t>Snmpgetattack</a:t>
            </a:r>
            <a:endParaRPr sz="1100"/>
          </a:p>
          <a:p>
            <a:pPr indent="0" lvl="0" marL="0" rtl="0" algn="ctr">
              <a:lnSpc>
                <a:spcPct val="100000"/>
              </a:lnSpc>
              <a:spcBef>
                <a:spcPts val="0"/>
              </a:spcBef>
              <a:spcAft>
                <a:spcPts val="0"/>
              </a:spcAft>
              <a:buSzPts val="2800"/>
              <a:buNone/>
            </a:pPr>
            <a:r>
              <a:rPr lang="en" sz="1100"/>
              <a:t>Snmpguess</a:t>
            </a:r>
            <a:endParaRPr sz="1100"/>
          </a:p>
          <a:p>
            <a:pPr indent="0" lvl="0" marL="0" rtl="0" algn="ctr">
              <a:lnSpc>
                <a:spcPct val="100000"/>
              </a:lnSpc>
              <a:spcBef>
                <a:spcPts val="0"/>
              </a:spcBef>
              <a:spcAft>
                <a:spcPts val="0"/>
              </a:spcAft>
              <a:buSzPts val="2800"/>
              <a:buNone/>
            </a:pPr>
            <a:r>
              <a:rPr lang="en" sz="1100"/>
              <a:t>Httptunnel </a:t>
            </a:r>
            <a:endParaRPr sz="1100"/>
          </a:p>
          <a:p>
            <a:pPr indent="0" lvl="0" marL="0" rtl="0" algn="ctr">
              <a:lnSpc>
                <a:spcPct val="100000"/>
              </a:lnSpc>
              <a:spcBef>
                <a:spcPts val="0"/>
              </a:spcBef>
              <a:spcAft>
                <a:spcPts val="0"/>
              </a:spcAft>
              <a:buSzPts val="2800"/>
              <a:buNone/>
            </a:pPr>
            <a:r>
              <a:rPr lang="en" sz="1100"/>
              <a:t>Warezclient</a:t>
            </a:r>
            <a:endParaRPr sz="1100"/>
          </a:p>
          <a:p>
            <a:pPr indent="0" lvl="0" marL="0" rtl="0" algn="ctr">
              <a:lnSpc>
                <a:spcPct val="100000"/>
              </a:lnSpc>
              <a:spcBef>
                <a:spcPts val="0"/>
              </a:spcBef>
              <a:spcAft>
                <a:spcPts val="0"/>
              </a:spcAft>
              <a:buSzPts val="2800"/>
              <a:buNone/>
            </a:pPr>
            <a:r>
              <a:rPr lang="en" sz="1100"/>
              <a:t>Warezmaster</a:t>
            </a:r>
            <a:endParaRPr sz="1100"/>
          </a:p>
          <a:p>
            <a:pPr indent="0" lvl="0" marL="0" rtl="0" algn="ctr">
              <a:lnSpc>
                <a:spcPct val="100000"/>
              </a:lnSpc>
              <a:spcBef>
                <a:spcPts val="0"/>
              </a:spcBef>
              <a:spcAft>
                <a:spcPts val="0"/>
              </a:spcAft>
              <a:buSzPts val="2800"/>
              <a:buNone/>
            </a:pPr>
            <a:r>
              <a:rPr lang="en" sz="1100"/>
              <a:t>Multihop</a:t>
            </a:r>
            <a:endParaRPr sz="1100"/>
          </a:p>
          <a:p>
            <a:pPr indent="0" lvl="0" marL="0" rtl="0" algn="ctr">
              <a:lnSpc>
                <a:spcPct val="100000"/>
              </a:lnSpc>
              <a:spcBef>
                <a:spcPts val="0"/>
              </a:spcBef>
              <a:spcAft>
                <a:spcPts val="0"/>
              </a:spcAft>
              <a:buSzPts val="2800"/>
              <a:buNone/>
            </a:pPr>
            <a:r>
              <a:rPr lang="en" sz="1100"/>
              <a:t>Sendmail</a:t>
            </a:r>
            <a:endParaRPr sz="1100"/>
          </a:p>
          <a:p>
            <a:pPr indent="0" lvl="0" marL="0" rtl="0" algn="ctr">
              <a:lnSpc>
                <a:spcPct val="100000"/>
              </a:lnSpc>
              <a:spcBef>
                <a:spcPts val="0"/>
              </a:spcBef>
              <a:spcAft>
                <a:spcPts val="0"/>
              </a:spcAft>
              <a:buSzPts val="2800"/>
              <a:buNone/>
            </a:pPr>
            <a:r>
              <a:rPr lang="en" sz="1100"/>
              <a:t>Xsnoop</a:t>
            </a:r>
            <a:endParaRPr sz="1100"/>
          </a:p>
          <a:p>
            <a:pPr indent="0" lvl="0" marL="0" rtl="0" algn="ctr">
              <a:lnSpc>
                <a:spcPct val="100000"/>
              </a:lnSpc>
              <a:spcBef>
                <a:spcPts val="0"/>
              </a:spcBef>
              <a:spcAft>
                <a:spcPts val="0"/>
              </a:spcAft>
              <a:buSzPts val="2800"/>
              <a:buNone/>
            </a:pPr>
            <a:r>
              <a:rPr lang="en" sz="1100"/>
              <a:t>Named</a:t>
            </a:r>
            <a:endParaRPr sz="1100"/>
          </a:p>
          <a:p>
            <a:pPr indent="0" lvl="0" marL="0" rtl="0" algn="ctr">
              <a:lnSpc>
                <a:spcPct val="100000"/>
              </a:lnSpc>
              <a:spcBef>
                <a:spcPts val="0"/>
              </a:spcBef>
              <a:spcAft>
                <a:spcPts val="0"/>
              </a:spcAft>
              <a:buSzPts val="2800"/>
              <a:buNone/>
            </a:pPr>
            <a:r>
              <a:rPr lang="en" sz="1100"/>
              <a:t>Xloc, Map, Phf, Spy</a:t>
            </a:r>
            <a:endParaRPr sz="1100"/>
          </a:p>
          <a:p>
            <a:pPr indent="0" lvl="0" marL="0" rtl="0" algn="ctr">
              <a:lnSpc>
                <a:spcPct val="100000"/>
              </a:lnSpc>
              <a:spcBef>
                <a:spcPts val="0"/>
              </a:spcBef>
              <a:spcAft>
                <a:spcPts val="0"/>
              </a:spcAft>
              <a:buSzPts val="2800"/>
              <a:buNone/>
            </a:pPr>
            <a:r>
              <a:t/>
            </a:r>
            <a:endParaRPr sz="1100"/>
          </a:p>
          <a:p>
            <a:pPr indent="0" lvl="0" marL="0" rtl="0" algn="ctr">
              <a:lnSpc>
                <a:spcPct val="100000"/>
              </a:lnSpc>
              <a:spcBef>
                <a:spcPts val="0"/>
              </a:spcBef>
              <a:spcAft>
                <a:spcPts val="0"/>
              </a:spcAft>
              <a:buSzPts val="2800"/>
              <a:buNone/>
            </a:pPr>
            <a:r>
              <a:t/>
            </a:r>
            <a:endParaRPr sz="1100"/>
          </a:p>
          <a:p>
            <a:pPr indent="0" lvl="0" marL="0" rtl="0" algn="ctr">
              <a:lnSpc>
                <a:spcPct val="100000"/>
              </a:lnSpc>
              <a:spcBef>
                <a:spcPts val="0"/>
              </a:spcBef>
              <a:spcAft>
                <a:spcPts val="0"/>
              </a:spcAft>
              <a:buSzPts val="2800"/>
              <a:buNone/>
            </a:pPr>
            <a:r>
              <a:t/>
            </a:r>
            <a:endParaRPr sz="1100"/>
          </a:p>
          <a:p>
            <a:pPr indent="0" lvl="0" marL="0" rtl="0" algn="ctr">
              <a:lnSpc>
                <a:spcPct val="100000"/>
              </a:lnSpc>
              <a:spcBef>
                <a:spcPts val="0"/>
              </a:spcBef>
              <a:spcAft>
                <a:spcPts val="0"/>
              </a:spcAft>
              <a:buSzPts val="2800"/>
              <a:buNone/>
            </a:pPr>
            <a:r>
              <a:t/>
            </a:r>
            <a:endParaRPr sz="1100"/>
          </a:p>
          <a:p>
            <a:pPr indent="0" lvl="0" marL="0" rtl="0" algn="ctr">
              <a:lnSpc>
                <a:spcPct val="100000"/>
              </a:lnSpc>
              <a:spcBef>
                <a:spcPts val="0"/>
              </a:spcBef>
              <a:spcAft>
                <a:spcPts val="0"/>
              </a:spcAft>
              <a:buClr>
                <a:schemeClr val="dk1"/>
              </a:buClr>
              <a:buSzPts val="1100"/>
              <a:buFont typeface="Arial"/>
              <a:buNone/>
            </a:pPr>
            <a:r>
              <a:t/>
            </a:r>
            <a:endParaRPr sz="1100"/>
          </a:p>
          <a:p>
            <a:pPr indent="0" lvl="0" marL="0" rtl="0" algn="ctr">
              <a:lnSpc>
                <a:spcPct val="100000"/>
              </a:lnSpc>
              <a:spcBef>
                <a:spcPts val="0"/>
              </a:spcBef>
              <a:spcAft>
                <a:spcPts val="0"/>
              </a:spcAft>
              <a:buSzPts val="2800"/>
              <a:buNone/>
            </a:pPr>
            <a:r>
              <a:t/>
            </a:r>
            <a:endParaRPr sz="1100"/>
          </a:p>
        </p:txBody>
      </p:sp>
      <p:cxnSp>
        <p:nvCxnSpPr>
          <p:cNvPr id="858" name="Google Shape;858;p39"/>
          <p:cNvCxnSpPr/>
          <p:nvPr/>
        </p:nvCxnSpPr>
        <p:spPr>
          <a:xfrm>
            <a:off x="1511774" y="2026675"/>
            <a:ext cx="10500" cy="680700"/>
          </a:xfrm>
          <a:prstGeom prst="straightConnector1">
            <a:avLst/>
          </a:prstGeom>
          <a:noFill/>
          <a:ln cap="flat" cmpd="sng" w="19050">
            <a:solidFill>
              <a:schemeClr val="accent1"/>
            </a:solidFill>
            <a:prstDash val="solid"/>
            <a:round/>
            <a:headEnd len="sm" w="sm" type="none"/>
            <a:tailEnd len="med" w="med" type="oval"/>
          </a:ln>
        </p:spPr>
      </p:cxnSp>
      <p:cxnSp>
        <p:nvCxnSpPr>
          <p:cNvPr id="859" name="Google Shape;859;p39"/>
          <p:cNvCxnSpPr>
            <a:stCxn id="854" idx="0"/>
          </p:cNvCxnSpPr>
          <p:nvPr/>
        </p:nvCxnSpPr>
        <p:spPr>
          <a:xfrm rot="10800000">
            <a:off x="3477985" y="2853254"/>
            <a:ext cx="0" cy="946800"/>
          </a:xfrm>
          <a:prstGeom prst="straightConnector1">
            <a:avLst/>
          </a:prstGeom>
          <a:noFill/>
          <a:ln cap="flat" cmpd="sng" w="19050">
            <a:solidFill>
              <a:schemeClr val="accent1"/>
            </a:solidFill>
            <a:prstDash val="solid"/>
            <a:round/>
            <a:headEnd len="sm" w="sm" type="none"/>
            <a:tailEnd len="med" w="med" type="oval"/>
          </a:ln>
        </p:spPr>
      </p:cxnSp>
      <p:cxnSp>
        <p:nvCxnSpPr>
          <p:cNvPr id="860" name="Google Shape;860;p39"/>
          <p:cNvCxnSpPr>
            <a:stCxn id="856" idx="4"/>
          </p:cNvCxnSpPr>
          <p:nvPr/>
        </p:nvCxnSpPr>
        <p:spPr>
          <a:xfrm flipH="1">
            <a:off x="5500445" y="2026650"/>
            <a:ext cx="3600" cy="638700"/>
          </a:xfrm>
          <a:prstGeom prst="straightConnector1">
            <a:avLst/>
          </a:prstGeom>
          <a:noFill/>
          <a:ln cap="flat" cmpd="sng" w="19050">
            <a:solidFill>
              <a:schemeClr val="accent1"/>
            </a:solidFill>
            <a:prstDash val="solid"/>
            <a:round/>
            <a:headEnd len="sm" w="sm" type="none"/>
            <a:tailEnd len="med" w="med" type="oval"/>
          </a:ln>
        </p:spPr>
      </p:cxnSp>
      <p:sp>
        <p:nvSpPr>
          <p:cNvPr id="861" name="Google Shape;861;p39"/>
          <p:cNvSpPr/>
          <p:nvPr/>
        </p:nvSpPr>
        <p:spPr>
          <a:xfrm>
            <a:off x="7610179" y="2254781"/>
            <a:ext cx="14692" cy="38334"/>
          </a:xfrm>
          <a:custGeom>
            <a:rect b="b" l="l" r="r" t="t"/>
            <a:pathLst>
              <a:path extrusionOk="0" h="1887" w="667">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39"/>
          <p:cNvSpPr/>
          <p:nvPr/>
        </p:nvSpPr>
        <p:spPr>
          <a:xfrm>
            <a:off x="7232552" y="3800054"/>
            <a:ext cx="1028400" cy="873300"/>
          </a:xfrm>
          <a:prstGeom prst="ellipse">
            <a:avLst/>
          </a:prstGeom>
          <a:gradFill>
            <a:gsLst>
              <a:gs pos="0">
                <a:srgbClr val="8BE3FF"/>
              </a:gs>
              <a:gs pos="100000">
                <a:srgbClr val="ACFFD9"/>
              </a:gs>
            </a:gsLst>
            <a:lin ang="5400700" scaled="0"/>
          </a:gra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chemeClr val="lt2"/>
                </a:solidFill>
                <a:latin typeface="Viga"/>
                <a:ea typeface="Viga"/>
                <a:cs typeface="Viga"/>
                <a:sym typeface="Viga"/>
              </a:rPr>
              <a:t>Probe</a:t>
            </a:r>
            <a:endParaRPr b="0" i="0" sz="1300" u="none" cap="none" strike="noStrike">
              <a:solidFill>
                <a:schemeClr val="lt2"/>
              </a:solidFill>
              <a:latin typeface="Viga"/>
              <a:ea typeface="Viga"/>
              <a:cs typeface="Viga"/>
              <a:sym typeface="Viga"/>
            </a:endParaRPr>
          </a:p>
        </p:txBody>
      </p:sp>
      <p:sp>
        <p:nvSpPr>
          <p:cNvPr id="863" name="Google Shape;863;p39"/>
          <p:cNvSpPr txBox="1"/>
          <p:nvPr>
            <p:ph idx="4294967295" type="title"/>
          </p:nvPr>
        </p:nvSpPr>
        <p:spPr>
          <a:xfrm>
            <a:off x="6855399" y="1392920"/>
            <a:ext cx="1701300" cy="575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1100"/>
              <a:t>Portsweep</a:t>
            </a:r>
            <a:endParaRPr sz="1100"/>
          </a:p>
          <a:p>
            <a:pPr indent="0" lvl="0" marL="0" rtl="0" algn="ctr">
              <a:lnSpc>
                <a:spcPct val="100000"/>
              </a:lnSpc>
              <a:spcBef>
                <a:spcPts val="0"/>
              </a:spcBef>
              <a:spcAft>
                <a:spcPts val="0"/>
              </a:spcAft>
              <a:buSzPts val="2800"/>
              <a:buNone/>
            </a:pPr>
            <a:r>
              <a:rPr lang="en" sz="1100"/>
              <a:t>Ipsweep</a:t>
            </a:r>
            <a:endParaRPr sz="1100"/>
          </a:p>
          <a:p>
            <a:pPr indent="0" lvl="0" marL="0" rtl="0" algn="ctr">
              <a:lnSpc>
                <a:spcPct val="100000"/>
              </a:lnSpc>
              <a:spcBef>
                <a:spcPts val="0"/>
              </a:spcBef>
              <a:spcAft>
                <a:spcPts val="0"/>
              </a:spcAft>
              <a:buSzPts val="2800"/>
              <a:buNone/>
            </a:pPr>
            <a:r>
              <a:rPr lang="en" sz="1100"/>
              <a:t>Nmap</a:t>
            </a:r>
            <a:endParaRPr sz="1100"/>
          </a:p>
          <a:p>
            <a:pPr indent="0" lvl="0" marL="0" rtl="0" algn="ctr">
              <a:lnSpc>
                <a:spcPct val="100000"/>
              </a:lnSpc>
              <a:spcBef>
                <a:spcPts val="0"/>
              </a:spcBef>
              <a:spcAft>
                <a:spcPts val="0"/>
              </a:spcAft>
              <a:buSzPts val="2800"/>
              <a:buNone/>
            </a:pPr>
            <a:r>
              <a:rPr lang="en" sz="1100"/>
              <a:t>Satan</a:t>
            </a:r>
            <a:endParaRPr sz="1100"/>
          </a:p>
          <a:p>
            <a:pPr indent="0" lvl="0" marL="0" rtl="0" algn="ctr">
              <a:lnSpc>
                <a:spcPct val="100000"/>
              </a:lnSpc>
              <a:spcBef>
                <a:spcPts val="0"/>
              </a:spcBef>
              <a:spcAft>
                <a:spcPts val="0"/>
              </a:spcAft>
              <a:buSzPts val="2800"/>
              <a:buNone/>
            </a:pPr>
            <a:r>
              <a:rPr lang="en" sz="1100"/>
              <a:t>Mscan</a:t>
            </a:r>
            <a:endParaRPr sz="1100"/>
          </a:p>
          <a:p>
            <a:pPr indent="0" lvl="0" marL="0" rtl="0" algn="ctr">
              <a:lnSpc>
                <a:spcPct val="100000"/>
              </a:lnSpc>
              <a:spcBef>
                <a:spcPts val="0"/>
              </a:spcBef>
              <a:spcAft>
                <a:spcPts val="0"/>
              </a:spcAft>
              <a:buSzPts val="2800"/>
              <a:buNone/>
            </a:pPr>
            <a:r>
              <a:rPr lang="en" sz="1100"/>
              <a:t>Saint</a:t>
            </a:r>
            <a:endParaRPr sz="1100"/>
          </a:p>
        </p:txBody>
      </p:sp>
      <p:cxnSp>
        <p:nvCxnSpPr>
          <p:cNvPr id="864" name="Google Shape;864;p39"/>
          <p:cNvCxnSpPr>
            <a:stCxn id="862" idx="0"/>
          </p:cNvCxnSpPr>
          <p:nvPr/>
        </p:nvCxnSpPr>
        <p:spPr>
          <a:xfrm rot="10800000">
            <a:off x="7746752" y="2853254"/>
            <a:ext cx="0" cy="946800"/>
          </a:xfrm>
          <a:prstGeom prst="straightConnector1">
            <a:avLst/>
          </a:prstGeom>
          <a:noFill/>
          <a:ln cap="flat" cmpd="sng" w="19050">
            <a:solidFill>
              <a:schemeClr val="accent1"/>
            </a:solidFill>
            <a:prstDash val="solid"/>
            <a:round/>
            <a:headEnd len="sm" w="sm" type="none"/>
            <a:tailEnd len="med" w="med" type="oval"/>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BE3FF"/>
            </a:gs>
            <a:gs pos="100000">
              <a:srgbClr val="ACFFD9"/>
            </a:gs>
          </a:gsLst>
          <a:lin ang="5400700" scaled="0"/>
        </a:gradFill>
      </p:bgPr>
    </p:bg>
    <p:spTree>
      <p:nvGrpSpPr>
        <p:cNvPr id="868" name="Shape 868"/>
        <p:cNvGrpSpPr/>
        <p:nvPr/>
      </p:nvGrpSpPr>
      <p:grpSpPr>
        <a:xfrm>
          <a:off x="0" y="0"/>
          <a:ext cx="0" cy="0"/>
          <a:chOff x="0" y="0"/>
          <a:chExt cx="0" cy="0"/>
        </a:xfrm>
      </p:grpSpPr>
      <p:sp>
        <p:nvSpPr>
          <p:cNvPr id="869" name="Google Shape;869;p40"/>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Distribution of attacks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2400"/>
              <a:buNone/>
            </a:pPr>
            <a:r>
              <a:t/>
            </a:r>
            <a:endParaRPr/>
          </a:p>
        </p:txBody>
      </p:sp>
      <p:sp>
        <p:nvSpPr>
          <p:cNvPr id="870" name="Google Shape;870;p40"/>
          <p:cNvSpPr/>
          <p:nvPr/>
        </p:nvSpPr>
        <p:spPr>
          <a:xfrm>
            <a:off x="937025" y="1631950"/>
            <a:ext cx="1301100" cy="1135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en" sz="1700" u="none" cap="none" strike="noStrike">
                <a:solidFill>
                  <a:schemeClr val="lt2"/>
                </a:solidFill>
                <a:latin typeface="Viga"/>
                <a:ea typeface="Viga"/>
                <a:cs typeface="Viga"/>
                <a:sym typeface="Viga"/>
              </a:rPr>
              <a:t>Target value </a:t>
            </a:r>
            <a:endParaRPr b="0" i="0" sz="1700" u="none" cap="none" strike="noStrike">
              <a:solidFill>
                <a:schemeClr val="lt2"/>
              </a:solidFill>
              <a:latin typeface="Viga"/>
              <a:ea typeface="Viga"/>
              <a:cs typeface="Viga"/>
              <a:sym typeface="Viga"/>
            </a:endParaRPr>
          </a:p>
        </p:txBody>
      </p:sp>
      <p:sp>
        <p:nvSpPr>
          <p:cNvPr id="871" name="Google Shape;871;p40"/>
          <p:cNvSpPr/>
          <p:nvPr/>
        </p:nvSpPr>
        <p:spPr>
          <a:xfrm>
            <a:off x="2860077" y="1019175"/>
            <a:ext cx="2171400" cy="6849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2"/>
                </a:solidFill>
                <a:latin typeface="DM Sans"/>
                <a:ea typeface="DM Sans"/>
                <a:cs typeface="DM Sans"/>
                <a:sym typeface="DM Sans"/>
              </a:rPr>
              <a:t>Normal</a:t>
            </a:r>
            <a:endParaRPr b="1" i="0" sz="1400" u="none" cap="none" strike="noStrike">
              <a:solidFill>
                <a:schemeClr val="lt2"/>
              </a:solidFill>
              <a:latin typeface="DM Sans"/>
              <a:ea typeface="DM Sans"/>
              <a:cs typeface="DM Sans"/>
              <a:sym typeface="DM Sans"/>
            </a:endParaRPr>
          </a:p>
        </p:txBody>
      </p:sp>
      <p:sp>
        <p:nvSpPr>
          <p:cNvPr id="872" name="Google Shape;872;p40"/>
          <p:cNvSpPr/>
          <p:nvPr/>
        </p:nvSpPr>
        <p:spPr>
          <a:xfrm>
            <a:off x="2860077" y="2695440"/>
            <a:ext cx="2171400" cy="6849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2"/>
                </a:solidFill>
                <a:latin typeface="DM Sans"/>
                <a:ea typeface="DM Sans"/>
                <a:cs typeface="DM Sans"/>
                <a:sym typeface="DM Sans"/>
              </a:rPr>
              <a:t>Anomaly</a:t>
            </a:r>
            <a:endParaRPr b="1" i="0" sz="1400" u="none" cap="none" strike="noStrike">
              <a:solidFill>
                <a:schemeClr val="lt2"/>
              </a:solidFill>
              <a:latin typeface="DM Sans"/>
              <a:ea typeface="DM Sans"/>
              <a:cs typeface="DM Sans"/>
              <a:sym typeface="DM Sans"/>
            </a:endParaRPr>
          </a:p>
        </p:txBody>
      </p:sp>
      <p:sp>
        <p:nvSpPr>
          <p:cNvPr id="873" name="Google Shape;873;p40"/>
          <p:cNvSpPr/>
          <p:nvPr/>
        </p:nvSpPr>
        <p:spPr>
          <a:xfrm>
            <a:off x="5955684" y="1935359"/>
            <a:ext cx="510600" cy="510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Viga"/>
                <a:ea typeface="Viga"/>
                <a:cs typeface="Viga"/>
                <a:sym typeface="Viga"/>
              </a:rPr>
              <a:t>1</a:t>
            </a:r>
            <a:endParaRPr b="0" i="0" sz="1400" u="none" cap="none" strike="noStrike">
              <a:solidFill>
                <a:schemeClr val="lt2"/>
              </a:solidFill>
              <a:latin typeface="Viga"/>
              <a:ea typeface="Viga"/>
              <a:cs typeface="Viga"/>
              <a:sym typeface="Viga"/>
            </a:endParaRPr>
          </a:p>
        </p:txBody>
      </p:sp>
      <p:sp>
        <p:nvSpPr>
          <p:cNvPr id="874" name="Google Shape;874;p40"/>
          <p:cNvSpPr/>
          <p:nvPr/>
        </p:nvSpPr>
        <p:spPr>
          <a:xfrm>
            <a:off x="5955755" y="2458021"/>
            <a:ext cx="510600" cy="510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Viga"/>
                <a:ea typeface="Viga"/>
                <a:cs typeface="Viga"/>
                <a:sym typeface="Viga"/>
              </a:rPr>
              <a:t>2</a:t>
            </a:r>
            <a:endParaRPr b="0" i="0" sz="1400" u="none" cap="none" strike="noStrike">
              <a:solidFill>
                <a:schemeClr val="lt2"/>
              </a:solidFill>
              <a:latin typeface="Viga"/>
              <a:ea typeface="Viga"/>
              <a:cs typeface="Viga"/>
              <a:sym typeface="Viga"/>
            </a:endParaRPr>
          </a:p>
        </p:txBody>
      </p:sp>
      <p:sp>
        <p:nvSpPr>
          <p:cNvPr id="875" name="Google Shape;875;p40"/>
          <p:cNvSpPr/>
          <p:nvPr/>
        </p:nvSpPr>
        <p:spPr>
          <a:xfrm>
            <a:off x="5955684" y="3503345"/>
            <a:ext cx="510600" cy="510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Viga"/>
                <a:ea typeface="Viga"/>
                <a:cs typeface="Viga"/>
                <a:sym typeface="Viga"/>
              </a:rPr>
              <a:t>4</a:t>
            </a:r>
            <a:endParaRPr b="0" i="0" sz="1400" u="none" cap="none" strike="noStrike">
              <a:solidFill>
                <a:schemeClr val="lt2"/>
              </a:solidFill>
              <a:latin typeface="Viga"/>
              <a:ea typeface="Viga"/>
              <a:cs typeface="Viga"/>
              <a:sym typeface="Viga"/>
            </a:endParaRPr>
          </a:p>
        </p:txBody>
      </p:sp>
      <p:sp>
        <p:nvSpPr>
          <p:cNvPr id="876" name="Google Shape;876;p40"/>
          <p:cNvSpPr/>
          <p:nvPr/>
        </p:nvSpPr>
        <p:spPr>
          <a:xfrm>
            <a:off x="5955684" y="1052382"/>
            <a:ext cx="510600" cy="510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Viga"/>
                <a:ea typeface="Viga"/>
                <a:cs typeface="Viga"/>
                <a:sym typeface="Viga"/>
              </a:rPr>
              <a:t>0</a:t>
            </a:r>
            <a:endParaRPr b="0" i="0" sz="1400" u="none" cap="none" strike="noStrike">
              <a:solidFill>
                <a:schemeClr val="lt2"/>
              </a:solidFill>
              <a:latin typeface="Viga"/>
              <a:ea typeface="Viga"/>
              <a:cs typeface="Viga"/>
              <a:sym typeface="Viga"/>
            </a:endParaRPr>
          </a:p>
        </p:txBody>
      </p:sp>
      <p:sp>
        <p:nvSpPr>
          <p:cNvPr id="877" name="Google Shape;877;p40"/>
          <p:cNvSpPr txBox="1"/>
          <p:nvPr>
            <p:ph idx="4294967295" type="body"/>
          </p:nvPr>
        </p:nvSpPr>
        <p:spPr>
          <a:xfrm>
            <a:off x="6622531" y="2006741"/>
            <a:ext cx="1029900" cy="36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b="1" lang="en" sz="1400"/>
              <a:t>DoS</a:t>
            </a:r>
            <a:endParaRPr b="1" sz="1400"/>
          </a:p>
        </p:txBody>
      </p:sp>
      <p:sp>
        <p:nvSpPr>
          <p:cNvPr id="878" name="Google Shape;878;p40"/>
          <p:cNvSpPr txBox="1"/>
          <p:nvPr>
            <p:ph idx="4294967295" type="body"/>
          </p:nvPr>
        </p:nvSpPr>
        <p:spPr>
          <a:xfrm>
            <a:off x="6622602" y="2529403"/>
            <a:ext cx="1029900" cy="36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b="1" lang="en" sz="1400"/>
              <a:t>U2R</a:t>
            </a:r>
            <a:endParaRPr b="1" sz="1400"/>
          </a:p>
        </p:txBody>
      </p:sp>
      <p:sp>
        <p:nvSpPr>
          <p:cNvPr id="879" name="Google Shape;879;p40"/>
          <p:cNvSpPr txBox="1"/>
          <p:nvPr>
            <p:ph idx="4294967295" type="body"/>
          </p:nvPr>
        </p:nvSpPr>
        <p:spPr>
          <a:xfrm>
            <a:off x="6622531" y="3592750"/>
            <a:ext cx="1029900" cy="36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b="1" lang="en" sz="1400"/>
              <a:t>Probe</a:t>
            </a:r>
            <a:endParaRPr b="1" sz="1400"/>
          </a:p>
        </p:txBody>
      </p:sp>
      <p:sp>
        <p:nvSpPr>
          <p:cNvPr id="880" name="Google Shape;880;p40"/>
          <p:cNvSpPr txBox="1"/>
          <p:nvPr>
            <p:ph idx="4294967295" type="body"/>
          </p:nvPr>
        </p:nvSpPr>
        <p:spPr>
          <a:xfrm>
            <a:off x="6622531" y="1123764"/>
            <a:ext cx="1029900" cy="36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b="1" lang="en" sz="1400"/>
              <a:t>Normal</a:t>
            </a:r>
            <a:endParaRPr b="1" sz="1400"/>
          </a:p>
        </p:txBody>
      </p:sp>
      <p:cxnSp>
        <p:nvCxnSpPr>
          <p:cNvPr id="881" name="Google Shape;881;p40"/>
          <p:cNvCxnSpPr>
            <a:stCxn id="870" idx="0"/>
            <a:endCxn id="871" idx="1"/>
          </p:cNvCxnSpPr>
          <p:nvPr/>
        </p:nvCxnSpPr>
        <p:spPr>
          <a:xfrm rot="-5400000">
            <a:off x="2088725" y="860500"/>
            <a:ext cx="270300" cy="1272600"/>
          </a:xfrm>
          <a:prstGeom prst="bentConnector2">
            <a:avLst/>
          </a:prstGeom>
          <a:noFill/>
          <a:ln cap="flat" cmpd="sng" w="19050">
            <a:solidFill>
              <a:schemeClr val="accent1"/>
            </a:solidFill>
            <a:prstDash val="solid"/>
            <a:round/>
            <a:headEnd len="sm" w="sm" type="none"/>
            <a:tailEnd len="sm" w="sm" type="none"/>
          </a:ln>
        </p:spPr>
      </p:cxnSp>
      <p:cxnSp>
        <p:nvCxnSpPr>
          <p:cNvPr id="882" name="Google Shape;882;p40"/>
          <p:cNvCxnSpPr>
            <a:stCxn id="870" idx="4"/>
            <a:endCxn id="872" idx="1"/>
          </p:cNvCxnSpPr>
          <p:nvPr/>
        </p:nvCxnSpPr>
        <p:spPr>
          <a:xfrm flipH="1" rot="-5400000">
            <a:off x="2088725" y="2266300"/>
            <a:ext cx="270300" cy="1272600"/>
          </a:xfrm>
          <a:prstGeom prst="bentConnector2">
            <a:avLst/>
          </a:prstGeom>
          <a:noFill/>
          <a:ln cap="flat" cmpd="sng" w="19050">
            <a:solidFill>
              <a:schemeClr val="accent1"/>
            </a:solidFill>
            <a:prstDash val="solid"/>
            <a:round/>
            <a:headEnd len="sm" w="sm" type="none"/>
            <a:tailEnd len="sm" w="sm" type="none"/>
          </a:ln>
        </p:spPr>
      </p:cxnSp>
      <p:cxnSp>
        <p:nvCxnSpPr>
          <p:cNvPr id="883" name="Google Shape;883;p40"/>
          <p:cNvCxnSpPr>
            <a:stCxn id="872" idx="3"/>
            <a:endCxn id="873" idx="2"/>
          </p:cNvCxnSpPr>
          <p:nvPr/>
        </p:nvCxnSpPr>
        <p:spPr>
          <a:xfrm flipH="1" rot="10800000">
            <a:off x="5031477" y="2190690"/>
            <a:ext cx="924300" cy="847200"/>
          </a:xfrm>
          <a:prstGeom prst="bentConnector3">
            <a:avLst>
              <a:gd fmla="val 49996" name="adj1"/>
            </a:avLst>
          </a:prstGeom>
          <a:noFill/>
          <a:ln cap="flat" cmpd="sng" w="19050">
            <a:solidFill>
              <a:schemeClr val="accent1"/>
            </a:solidFill>
            <a:prstDash val="solid"/>
            <a:round/>
            <a:headEnd len="sm" w="sm" type="none"/>
            <a:tailEnd len="sm" w="sm" type="none"/>
          </a:ln>
        </p:spPr>
      </p:cxnSp>
      <p:cxnSp>
        <p:nvCxnSpPr>
          <p:cNvPr id="884" name="Google Shape;884;p40"/>
          <p:cNvCxnSpPr>
            <a:stCxn id="872" idx="3"/>
            <a:endCxn id="875" idx="2"/>
          </p:cNvCxnSpPr>
          <p:nvPr/>
        </p:nvCxnSpPr>
        <p:spPr>
          <a:xfrm>
            <a:off x="5031477" y="3037890"/>
            <a:ext cx="924300" cy="720900"/>
          </a:xfrm>
          <a:prstGeom prst="bentConnector3">
            <a:avLst>
              <a:gd fmla="val 49996" name="adj1"/>
            </a:avLst>
          </a:prstGeom>
          <a:noFill/>
          <a:ln cap="flat" cmpd="sng" w="19050">
            <a:solidFill>
              <a:schemeClr val="accent1"/>
            </a:solidFill>
            <a:prstDash val="solid"/>
            <a:round/>
            <a:headEnd len="sm" w="sm" type="none"/>
            <a:tailEnd len="sm" w="sm" type="none"/>
          </a:ln>
        </p:spPr>
      </p:cxnSp>
      <p:cxnSp>
        <p:nvCxnSpPr>
          <p:cNvPr id="885" name="Google Shape;885;p40"/>
          <p:cNvCxnSpPr/>
          <p:nvPr/>
        </p:nvCxnSpPr>
        <p:spPr>
          <a:xfrm flipH="1" rot="10800000">
            <a:off x="5031621" y="1357551"/>
            <a:ext cx="876600" cy="4200"/>
          </a:xfrm>
          <a:prstGeom prst="bentConnector3">
            <a:avLst>
              <a:gd fmla="val 50000" name="adj1"/>
            </a:avLst>
          </a:prstGeom>
          <a:noFill/>
          <a:ln cap="flat" cmpd="sng" w="19050">
            <a:solidFill>
              <a:schemeClr val="accent1"/>
            </a:solidFill>
            <a:prstDash val="solid"/>
            <a:round/>
            <a:headEnd len="sm" w="sm" type="none"/>
            <a:tailEnd len="sm" w="sm" type="none"/>
          </a:ln>
        </p:spPr>
      </p:cxnSp>
      <p:sp>
        <p:nvSpPr>
          <p:cNvPr id="886" name="Google Shape;886;p40"/>
          <p:cNvSpPr/>
          <p:nvPr/>
        </p:nvSpPr>
        <p:spPr>
          <a:xfrm>
            <a:off x="5955684" y="2980683"/>
            <a:ext cx="510600" cy="510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Viga"/>
                <a:ea typeface="Viga"/>
                <a:cs typeface="Viga"/>
                <a:sym typeface="Viga"/>
              </a:rPr>
              <a:t>3</a:t>
            </a:r>
            <a:endParaRPr b="0" i="0" sz="1400" u="none" cap="none" strike="noStrike">
              <a:solidFill>
                <a:schemeClr val="lt2"/>
              </a:solidFill>
              <a:latin typeface="Viga"/>
              <a:ea typeface="Viga"/>
              <a:cs typeface="Viga"/>
              <a:sym typeface="Viga"/>
            </a:endParaRPr>
          </a:p>
        </p:txBody>
      </p:sp>
      <p:sp>
        <p:nvSpPr>
          <p:cNvPr id="887" name="Google Shape;887;p40"/>
          <p:cNvSpPr txBox="1"/>
          <p:nvPr>
            <p:ph idx="4294967295" type="body"/>
          </p:nvPr>
        </p:nvSpPr>
        <p:spPr>
          <a:xfrm>
            <a:off x="6622531" y="3052065"/>
            <a:ext cx="1029900" cy="36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b="1" lang="en" sz="1400"/>
              <a:t>R2L</a:t>
            </a:r>
            <a:endParaRPr b="1" sz="1400"/>
          </a:p>
        </p:txBody>
      </p:sp>
      <p:sp>
        <p:nvSpPr>
          <p:cNvPr id="888" name="Google Shape;888;p40"/>
          <p:cNvSpPr txBox="1"/>
          <p:nvPr/>
        </p:nvSpPr>
        <p:spPr>
          <a:xfrm>
            <a:off x="249750" y="4097400"/>
            <a:ext cx="8644500" cy="7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lt2"/>
                </a:solidFill>
                <a:latin typeface="DM Sans"/>
                <a:ea typeface="DM Sans"/>
                <a:cs typeface="DM Sans"/>
                <a:sym typeface="DM Sans"/>
              </a:rPr>
              <a:t>The dataset is </a:t>
            </a:r>
            <a:r>
              <a:rPr b="1" i="0" lang="en" sz="1500" u="none" cap="none" strike="noStrike">
                <a:solidFill>
                  <a:schemeClr val="lt2"/>
                </a:solidFill>
                <a:latin typeface="DM Sans"/>
                <a:ea typeface="DM Sans"/>
                <a:cs typeface="DM Sans"/>
                <a:sym typeface="DM Sans"/>
              </a:rPr>
              <a:t>labeled </a:t>
            </a:r>
            <a:r>
              <a:rPr b="0" i="0" lang="en" sz="1500" u="none" cap="none" strike="noStrike">
                <a:solidFill>
                  <a:schemeClr val="lt2"/>
                </a:solidFill>
                <a:latin typeface="DM Sans"/>
                <a:ea typeface="DM Sans"/>
                <a:cs typeface="DM Sans"/>
                <a:sym typeface="DM Sans"/>
              </a:rPr>
              <a:t>: with each instance of network traffic associated with a specific class or label indicating whether it is normal or corresponds to a particular type of intrusion.</a:t>
            </a:r>
            <a:endParaRPr b="0" i="0" sz="1500" u="none" cap="none" strike="noStrike">
              <a:solidFill>
                <a:schemeClr val="lt2"/>
              </a:solidFill>
              <a:latin typeface="DM Sans"/>
              <a:ea typeface="DM Sans"/>
              <a:cs typeface="DM Sans"/>
              <a:sym typeface="DM Sans"/>
            </a:endParaRPr>
          </a:p>
          <a:p>
            <a:pPr indent="0" lvl="0" marL="0" marR="0" rtl="0" algn="l">
              <a:lnSpc>
                <a:spcPct val="100000"/>
              </a:lnSpc>
              <a:spcBef>
                <a:spcPts val="0"/>
              </a:spcBef>
              <a:spcAft>
                <a:spcPts val="0"/>
              </a:spcAft>
              <a:buClr>
                <a:schemeClr val="dk1"/>
              </a:buClr>
              <a:buSzPts val="1100"/>
              <a:buFont typeface="Arial"/>
              <a:buNone/>
            </a:pPr>
            <a:r>
              <a:t/>
            </a:r>
            <a:endParaRPr b="0" i="0" sz="1500" u="none" cap="none" strike="noStrike">
              <a:solidFill>
                <a:schemeClr val="lt2"/>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latin typeface="DM Sans"/>
              <a:ea typeface="DM Sans"/>
              <a:cs typeface="DM Sans"/>
              <a:sym typeface="DM Sans"/>
            </a:endParaRPr>
          </a:p>
        </p:txBody>
      </p:sp>
      <p:sp>
        <p:nvSpPr>
          <p:cNvPr id="889" name="Google Shape;889;p40"/>
          <p:cNvSpPr/>
          <p:nvPr/>
        </p:nvSpPr>
        <p:spPr>
          <a:xfrm>
            <a:off x="361950" y="4743450"/>
            <a:ext cx="510600" cy="137400"/>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highlight>
                <a:schemeClr val="accent2"/>
              </a:highlight>
              <a:latin typeface="DM Sans"/>
              <a:ea typeface="DM Sans"/>
              <a:cs typeface="DM Sans"/>
              <a:sym typeface="DM Sans"/>
            </a:endParaRPr>
          </a:p>
        </p:txBody>
      </p:sp>
      <p:sp>
        <p:nvSpPr>
          <p:cNvPr id="890" name="Google Shape;890;p40"/>
          <p:cNvSpPr txBox="1"/>
          <p:nvPr/>
        </p:nvSpPr>
        <p:spPr>
          <a:xfrm>
            <a:off x="937025" y="4600800"/>
            <a:ext cx="2656500" cy="27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500" u="none" cap="none" strike="noStrike">
                <a:solidFill>
                  <a:schemeClr val="lt2"/>
                </a:solidFill>
                <a:latin typeface="DM Sans"/>
                <a:ea typeface="DM Sans"/>
                <a:cs typeface="DM Sans"/>
                <a:sym typeface="DM Sans"/>
              </a:rPr>
              <a:t>Supervised Learning</a:t>
            </a:r>
            <a:endParaRPr b="0" i="0" sz="1800" u="none" cap="none" strike="noStrike">
              <a:solidFill>
                <a:schemeClr val="lt2"/>
              </a:solidFill>
              <a:latin typeface="DM Sans"/>
              <a:ea typeface="DM Sans"/>
              <a:cs typeface="DM Sans"/>
              <a:sym typeface="DM Sans"/>
            </a:endParaRPr>
          </a:p>
        </p:txBody>
      </p:sp>
      <p:sp>
        <p:nvSpPr>
          <p:cNvPr id="891" name="Google Shape;891;p4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cxnSp>
        <p:nvCxnSpPr>
          <p:cNvPr id="896" name="Google Shape;896;p41"/>
          <p:cNvCxnSpPr>
            <a:endCxn id="897" idx="6"/>
          </p:cNvCxnSpPr>
          <p:nvPr/>
        </p:nvCxnSpPr>
        <p:spPr>
          <a:xfrm rot="10800000">
            <a:off x="5727056" y="2269825"/>
            <a:ext cx="1688100" cy="600"/>
          </a:xfrm>
          <a:prstGeom prst="straightConnector1">
            <a:avLst/>
          </a:prstGeom>
          <a:noFill/>
          <a:ln cap="flat" cmpd="sng" w="28575">
            <a:solidFill>
              <a:schemeClr val="accent2"/>
            </a:solidFill>
            <a:prstDash val="solid"/>
            <a:round/>
            <a:headEnd len="sm" w="sm" type="none"/>
            <a:tailEnd len="sm" w="sm" type="none"/>
          </a:ln>
        </p:spPr>
      </p:cxnSp>
      <p:cxnSp>
        <p:nvCxnSpPr>
          <p:cNvPr id="898" name="Google Shape;898;p41"/>
          <p:cNvCxnSpPr/>
          <p:nvPr/>
        </p:nvCxnSpPr>
        <p:spPr>
          <a:xfrm rot="10800000">
            <a:off x="3438614" y="2270385"/>
            <a:ext cx="1614300" cy="0"/>
          </a:xfrm>
          <a:prstGeom prst="straightConnector1">
            <a:avLst/>
          </a:prstGeom>
          <a:noFill/>
          <a:ln cap="flat" cmpd="sng" w="28575">
            <a:solidFill>
              <a:schemeClr val="accent2"/>
            </a:solidFill>
            <a:prstDash val="solid"/>
            <a:round/>
            <a:headEnd len="sm" w="sm" type="none"/>
            <a:tailEnd len="sm" w="sm" type="none"/>
          </a:ln>
        </p:spPr>
      </p:cxnSp>
      <p:cxnSp>
        <p:nvCxnSpPr>
          <p:cNvPr id="899" name="Google Shape;899;p41"/>
          <p:cNvCxnSpPr/>
          <p:nvPr/>
        </p:nvCxnSpPr>
        <p:spPr>
          <a:xfrm rot="10800000">
            <a:off x="1609814" y="2270385"/>
            <a:ext cx="1614300" cy="0"/>
          </a:xfrm>
          <a:prstGeom prst="straightConnector1">
            <a:avLst/>
          </a:prstGeom>
          <a:noFill/>
          <a:ln cap="flat" cmpd="sng" w="28575">
            <a:solidFill>
              <a:schemeClr val="accent2"/>
            </a:solidFill>
            <a:prstDash val="solid"/>
            <a:round/>
            <a:headEnd len="sm" w="sm" type="none"/>
            <a:tailEnd len="sm" w="sm" type="none"/>
          </a:ln>
        </p:spPr>
      </p:cxnSp>
      <p:sp>
        <p:nvSpPr>
          <p:cNvPr id="900" name="Google Shape;900;p41"/>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Exploration</a:t>
            </a:r>
            <a:endParaRPr/>
          </a:p>
        </p:txBody>
      </p:sp>
      <p:sp>
        <p:nvSpPr>
          <p:cNvPr id="901" name="Google Shape;901;p41"/>
          <p:cNvSpPr txBox="1"/>
          <p:nvPr>
            <p:ph idx="1" type="body"/>
          </p:nvPr>
        </p:nvSpPr>
        <p:spPr>
          <a:xfrm>
            <a:off x="4622782" y="3374165"/>
            <a:ext cx="1680000" cy="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400"/>
              <a:buNone/>
            </a:pPr>
            <a:r>
              <a:rPr lang="en" sz="1300"/>
              <a:t>No missing values are found in the dataset</a:t>
            </a:r>
            <a:endParaRPr sz="1200"/>
          </a:p>
        </p:txBody>
      </p:sp>
      <p:sp>
        <p:nvSpPr>
          <p:cNvPr id="902" name="Google Shape;902;p41"/>
          <p:cNvSpPr txBox="1"/>
          <p:nvPr>
            <p:ph idx="2" type="title"/>
          </p:nvPr>
        </p:nvSpPr>
        <p:spPr>
          <a:xfrm>
            <a:off x="4343400" y="2917846"/>
            <a:ext cx="2029500" cy="49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sz="1700"/>
              <a:t>Missing values </a:t>
            </a:r>
            <a:endParaRPr sz="1700"/>
          </a:p>
        </p:txBody>
      </p:sp>
      <p:sp>
        <p:nvSpPr>
          <p:cNvPr id="903" name="Google Shape;903;p41"/>
          <p:cNvSpPr txBox="1"/>
          <p:nvPr>
            <p:ph idx="3" type="body"/>
          </p:nvPr>
        </p:nvSpPr>
        <p:spPr>
          <a:xfrm>
            <a:off x="443906" y="3376320"/>
            <a:ext cx="2032200" cy="1055400"/>
          </a:xfrm>
          <a:prstGeom prst="rect">
            <a:avLst/>
          </a:prstGeom>
          <a:noFill/>
          <a:ln>
            <a:noFill/>
          </a:ln>
        </p:spPr>
        <p:txBody>
          <a:bodyPr anchorCtr="0" anchor="t" bIns="91425" lIns="91425" spcFirstLastPara="1" rIns="91425" wrap="square" tIns="91425">
            <a:noAutofit/>
          </a:bodyPr>
          <a:lstStyle/>
          <a:p>
            <a:pPr indent="-317500" lvl="0" marL="457200" rtl="0" algn="ctr">
              <a:lnSpc>
                <a:spcPct val="100000"/>
              </a:lnSpc>
              <a:spcBef>
                <a:spcPts val="0"/>
              </a:spcBef>
              <a:spcAft>
                <a:spcPts val="0"/>
              </a:spcAft>
              <a:buSzPts val="1400"/>
              <a:buChar char="●"/>
            </a:pPr>
            <a:r>
              <a:rPr lang="en"/>
              <a:t>42 columns</a:t>
            </a:r>
            <a:endParaRPr/>
          </a:p>
          <a:p>
            <a:pPr indent="-317500" lvl="0" marL="457200" rtl="0" algn="ctr">
              <a:lnSpc>
                <a:spcPct val="100000"/>
              </a:lnSpc>
              <a:spcBef>
                <a:spcPts val="0"/>
              </a:spcBef>
              <a:spcAft>
                <a:spcPts val="0"/>
              </a:spcAft>
              <a:buSzPts val="1400"/>
              <a:buChar char="●"/>
            </a:pPr>
            <a:r>
              <a:rPr lang="en"/>
              <a:t>148517 rows</a:t>
            </a:r>
            <a:endParaRPr/>
          </a:p>
        </p:txBody>
      </p:sp>
      <p:sp>
        <p:nvSpPr>
          <p:cNvPr id="904" name="Google Shape;904;p41"/>
          <p:cNvSpPr txBox="1"/>
          <p:nvPr>
            <p:ph idx="4" type="title"/>
          </p:nvPr>
        </p:nvSpPr>
        <p:spPr>
          <a:xfrm>
            <a:off x="443906" y="2919327"/>
            <a:ext cx="2032200" cy="495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sz="1700"/>
              <a:t>Dimension </a:t>
            </a:r>
            <a:endParaRPr sz="1700"/>
          </a:p>
        </p:txBody>
      </p:sp>
      <p:sp>
        <p:nvSpPr>
          <p:cNvPr id="905" name="Google Shape;905;p41"/>
          <p:cNvSpPr txBox="1"/>
          <p:nvPr>
            <p:ph idx="5" type="body"/>
          </p:nvPr>
        </p:nvSpPr>
        <p:spPr>
          <a:xfrm>
            <a:off x="6506255" y="3374175"/>
            <a:ext cx="2029500" cy="1053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400"/>
              <a:buNone/>
            </a:pPr>
            <a:r>
              <a:rPr lang="en" sz="1300"/>
              <a:t>0 duplicated values found</a:t>
            </a:r>
            <a:endParaRPr sz="1300"/>
          </a:p>
        </p:txBody>
      </p:sp>
      <p:sp>
        <p:nvSpPr>
          <p:cNvPr id="906" name="Google Shape;906;p41"/>
          <p:cNvSpPr txBox="1"/>
          <p:nvPr>
            <p:ph idx="6" type="title"/>
          </p:nvPr>
        </p:nvSpPr>
        <p:spPr>
          <a:xfrm>
            <a:off x="6506255" y="2917846"/>
            <a:ext cx="2029500" cy="49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sz="1700"/>
              <a:t>Duplicated records </a:t>
            </a:r>
            <a:endParaRPr sz="1700"/>
          </a:p>
        </p:txBody>
      </p:sp>
      <p:sp>
        <p:nvSpPr>
          <p:cNvPr id="907" name="Google Shape;907;p41"/>
          <p:cNvSpPr/>
          <p:nvPr/>
        </p:nvSpPr>
        <p:spPr>
          <a:xfrm>
            <a:off x="1090514" y="1900825"/>
            <a:ext cx="739200" cy="739200"/>
          </a:xfrm>
          <a:prstGeom prst="ellipse">
            <a:avLst/>
          </a:pr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41"/>
          <p:cNvSpPr/>
          <p:nvPr/>
        </p:nvSpPr>
        <p:spPr>
          <a:xfrm>
            <a:off x="4989056" y="1900825"/>
            <a:ext cx="738000" cy="738000"/>
          </a:xfrm>
          <a:prstGeom prst="ellipse">
            <a:avLst/>
          </a:pr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41"/>
          <p:cNvSpPr/>
          <p:nvPr/>
        </p:nvSpPr>
        <p:spPr>
          <a:xfrm>
            <a:off x="7151906" y="1900825"/>
            <a:ext cx="738000" cy="738000"/>
          </a:xfrm>
          <a:prstGeom prst="ellipse">
            <a:avLst/>
          </a:pr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09" name="Google Shape;909;p41"/>
          <p:cNvCxnSpPr>
            <a:stCxn id="907" idx="2"/>
          </p:cNvCxnSpPr>
          <p:nvPr/>
        </p:nvCxnSpPr>
        <p:spPr>
          <a:xfrm rot="10800000">
            <a:off x="-523786" y="2270425"/>
            <a:ext cx="1614300" cy="0"/>
          </a:xfrm>
          <a:prstGeom prst="straightConnector1">
            <a:avLst/>
          </a:prstGeom>
          <a:noFill/>
          <a:ln cap="flat" cmpd="sng" w="28575">
            <a:solidFill>
              <a:schemeClr val="accent2"/>
            </a:solidFill>
            <a:prstDash val="solid"/>
            <a:round/>
            <a:headEnd len="sm" w="sm" type="none"/>
            <a:tailEnd len="sm" w="sm" type="none"/>
          </a:ln>
        </p:spPr>
      </p:cxnSp>
      <p:cxnSp>
        <p:nvCxnSpPr>
          <p:cNvPr id="910" name="Google Shape;910;p41"/>
          <p:cNvCxnSpPr>
            <a:stCxn id="908" idx="6"/>
          </p:cNvCxnSpPr>
          <p:nvPr/>
        </p:nvCxnSpPr>
        <p:spPr>
          <a:xfrm>
            <a:off x="7889906" y="2269825"/>
            <a:ext cx="1463700" cy="0"/>
          </a:xfrm>
          <a:prstGeom prst="straightConnector1">
            <a:avLst/>
          </a:prstGeom>
          <a:noFill/>
          <a:ln cap="flat" cmpd="sng" w="28575">
            <a:solidFill>
              <a:schemeClr val="accent2"/>
            </a:solidFill>
            <a:prstDash val="solid"/>
            <a:round/>
            <a:headEnd len="sm" w="sm" type="none"/>
            <a:tailEnd len="sm" w="sm" type="none"/>
          </a:ln>
        </p:spPr>
      </p:cxnSp>
      <p:sp>
        <p:nvSpPr>
          <p:cNvPr id="911" name="Google Shape;911;p41"/>
          <p:cNvSpPr/>
          <p:nvPr/>
        </p:nvSpPr>
        <p:spPr>
          <a:xfrm>
            <a:off x="1256387" y="2106601"/>
            <a:ext cx="458954" cy="380918"/>
          </a:xfrm>
          <a:custGeom>
            <a:rect b="b" l="l" r="r" t="t"/>
            <a:pathLst>
              <a:path extrusionOk="0" h="11201" w="11253">
                <a:moveTo>
                  <a:pt x="9133" y="0"/>
                </a:moveTo>
                <a:cubicBezTo>
                  <a:pt x="8990" y="0"/>
                  <a:pt x="8847" y="60"/>
                  <a:pt x="8740" y="167"/>
                </a:cubicBezTo>
                <a:lnTo>
                  <a:pt x="322" y="8584"/>
                </a:lnTo>
                <a:cubicBezTo>
                  <a:pt x="1" y="8894"/>
                  <a:pt x="1" y="9263"/>
                  <a:pt x="215" y="9465"/>
                </a:cubicBezTo>
                <a:lnTo>
                  <a:pt x="1787" y="11049"/>
                </a:lnTo>
                <a:cubicBezTo>
                  <a:pt x="1894" y="11150"/>
                  <a:pt x="2037" y="11201"/>
                  <a:pt x="2178" y="11201"/>
                </a:cubicBezTo>
                <a:cubicBezTo>
                  <a:pt x="2320" y="11201"/>
                  <a:pt x="2460" y="11150"/>
                  <a:pt x="2561" y="11049"/>
                </a:cubicBezTo>
                <a:lnTo>
                  <a:pt x="9371" y="4239"/>
                </a:lnTo>
                <a:cubicBezTo>
                  <a:pt x="9431" y="4179"/>
                  <a:pt x="9431" y="4084"/>
                  <a:pt x="9371" y="4001"/>
                </a:cubicBezTo>
                <a:cubicBezTo>
                  <a:pt x="9341" y="3971"/>
                  <a:pt x="9300" y="3956"/>
                  <a:pt x="9257" y="3956"/>
                </a:cubicBezTo>
                <a:cubicBezTo>
                  <a:pt x="9213" y="3956"/>
                  <a:pt x="9169" y="3971"/>
                  <a:pt x="9133" y="4001"/>
                </a:cubicBezTo>
                <a:lnTo>
                  <a:pt x="2323" y="10811"/>
                </a:lnTo>
                <a:cubicBezTo>
                  <a:pt x="2281" y="10853"/>
                  <a:pt x="2227" y="10873"/>
                  <a:pt x="2172" y="10873"/>
                </a:cubicBezTo>
                <a:cubicBezTo>
                  <a:pt x="2117" y="10873"/>
                  <a:pt x="2061" y="10853"/>
                  <a:pt x="2013" y="10811"/>
                </a:cubicBezTo>
                <a:lnTo>
                  <a:pt x="453" y="9227"/>
                </a:lnTo>
                <a:cubicBezTo>
                  <a:pt x="358" y="9144"/>
                  <a:pt x="358" y="9001"/>
                  <a:pt x="453" y="8918"/>
                </a:cubicBezTo>
                <a:lnTo>
                  <a:pt x="703" y="8656"/>
                </a:lnTo>
                <a:lnTo>
                  <a:pt x="1096" y="9049"/>
                </a:lnTo>
                <a:cubicBezTo>
                  <a:pt x="1126" y="9079"/>
                  <a:pt x="1165" y="9093"/>
                  <a:pt x="1206" y="9093"/>
                </a:cubicBezTo>
                <a:cubicBezTo>
                  <a:pt x="1248" y="9093"/>
                  <a:pt x="1293" y="9079"/>
                  <a:pt x="1334" y="9049"/>
                </a:cubicBezTo>
                <a:cubicBezTo>
                  <a:pt x="1394" y="8989"/>
                  <a:pt x="1394" y="8882"/>
                  <a:pt x="1334" y="8811"/>
                </a:cubicBezTo>
                <a:lnTo>
                  <a:pt x="942" y="8418"/>
                </a:lnTo>
                <a:lnTo>
                  <a:pt x="1477" y="7882"/>
                </a:lnTo>
                <a:lnTo>
                  <a:pt x="1870" y="8275"/>
                </a:lnTo>
                <a:cubicBezTo>
                  <a:pt x="1900" y="8305"/>
                  <a:pt x="1939" y="8319"/>
                  <a:pt x="1980" y="8319"/>
                </a:cubicBezTo>
                <a:cubicBezTo>
                  <a:pt x="2022" y="8319"/>
                  <a:pt x="2067" y="8305"/>
                  <a:pt x="2108" y="8275"/>
                </a:cubicBezTo>
                <a:cubicBezTo>
                  <a:pt x="2168" y="8215"/>
                  <a:pt x="2168" y="8108"/>
                  <a:pt x="2108" y="8037"/>
                </a:cubicBezTo>
                <a:lnTo>
                  <a:pt x="1715" y="7644"/>
                </a:lnTo>
                <a:lnTo>
                  <a:pt x="2251" y="7108"/>
                </a:lnTo>
                <a:lnTo>
                  <a:pt x="2858" y="7727"/>
                </a:lnTo>
                <a:cubicBezTo>
                  <a:pt x="2888" y="7757"/>
                  <a:pt x="2930" y="7772"/>
                  <a:pt x="2973" y="7772"/>
                </a:cubicBezTo>
                <a:cubicBezTo>
                  <a:pt x="3016" y="7772"/>
                  <a:pt x="3061" y="7757"/>
                  <a:pt x="3097" y="7727"/>
                </a:cubicBezTo>
                <a:cubicBezTo>
                  <a:pt x="3156" y="7668"/>
                  <a:pt x="3156" y="7560"/>
                  <a:pt x="3097" y="7489"/>
                </a:cubicBezTo>
                <a:lnTo>
                  <a:pt x="2489" y="6870"/>
                </a:lnTo>
                <a:lnTo>
                  <a:pt x="3025" y="6334"/>
                </a:lnTo>
                <a:lnTo>
                  <a:pt x="3418" y="6727"/>
                </a:lnTo>
                <a:cubicBezTo>
                  <a:pt x="3448" y="6757"/>
                  <a:pt x="3487" y="6772"/>
                  <a:pt x="3528" y="6772"/>
                </a:cubicBezTo>
                <a:cubicBezTo>
                  <a:pt x="3570" y="6772"/>
                  <a:pt x="3614" y="6757"/>
                  <a:pt x="3656" y="6727"/>
                </a:cubicBezTo>
                <a:cubicBezTo>
                  <a:pt x="3716" y="6668"/>
                  <a:pt x="3716" y="6560"/>
                  <a:pt x="3656" y="6489"/>
                </a:cubicBezTo>
                <a:lnTo>
                  <a:pt x="3263" y="6096"/>
                </a:lnTo>
                <a:lnTo>
                  <a:pt x="3799" y="5560"/>
                </a:lnTo>
                <a:lnTo>
                  <a:pt x="4192" y="5953"/>
                </a:lnTo>
                <a:cubicBezTo>
                  <a:pt x="4222" y="5983"/>
                  <a:pt x="4260" y="5998"/>
                  <a:pt x="4302" y="5998"/>
                </a:cubicBezTo>
                <a:cubicBezTo>
                  <a:pt x="4344" y="5998"/>
                  <a:pt x="4388" y="5983"/>
                  <a:pt x="4430" y="5953"/>
                </a:cubicBezTo>
                <a:cubicBezTo>
                  <a:pt x="4490" y="5894"/>
                  <a:pt x="4490" y="5786"/>
                  <a:pt x="4430" y="5715"/>
                </a:cubicBezTo>
                <a:lnTo>
                  <a:pt x="4037" y="5322"/>
                </a:lnTo>
                <a:lnTo>
                  <a:pt x="4573" y="4786"/>
                </a:lnTo>
                <a:lnTo>
                  <a:pt x="4966" y="5179"/>
                </a:lnTo>
                <a:cubicBezTo>
                  <a:pt x="4996" y="5209"/>
                  <a:pt x="5034" y="5224"/>
                  <a:pt x="5076" y="5224"/>
                </a:cubicBezTo>
                <a:cubicBezTo>
                  <a:pt x="5118" y="5224"/>
                  <a:pt x="5162" y="5209"/>
                  <a:pt x="5204" y="5179"/>
                </a:cubicBezTo>
                <a:cubicBezTo>
                  <a:pt x="5264" y="5120"/>
                  <a:pt x="5264" y="5013"/>
                  <a:pt x="5204" y="4941"/>
                </a:cubicBezTo>
                <a:lnTo>
                  <a:pt x="4811" y="4548"/>
                </a:lnTo>
                <a:lnTo>
                  <a:pt x="5347" y="4012"/>
                </a:lnTo>
                <a:lnTo>
                  <a:pt x="5954" y="4632"/>
                </a:lnTo>
                <a:cubicBezTo>
                  <a:pt x="5984" y="4661"/>
                  <a:pt x="6026" y="4676"/>
                  <a:pt x="6069" y="4676"/>
                </a:cubicBezTo>
                <a:cubicBezTo>
                  <a:pt x="6112" y="4676"/>
                  <a:pt x="6156" y="4661"/>
                  <a:pt x="6192" y="4632"/>
                </a:cubicBezTo>
                <a:cubicBezTo>
                  <a:pt x="6252" y="4572"/>
                  <a:pt x="6252" y="4465"/>
                  <a:pt x="6192" y="4393"/>
                </a:cubicBezTo>
                <a:lnTo>
                  <a:pt x="5585" y="3774"/>
                </a:lnTo>
                <a:lnTo>
                  <a:pt x="6121" y="3239"/>
                </a:lnTo>
                <a:lnTo>
                  <a:pt x="6514" y="3631"/>
                </a:lnTo>
                <a:cubicBezTo>
                  <a:pt x="6543" y="3661"/>
                  <a:pt x="6582" y="3676"/>
                  <a:pt x="6624" y="3676"/>
                </a:cubicBezTo>
                <a:cubicBezTo>
                  <a:pt x="6665" y="3676"/>
                  <a:pt x="6710" y="3661"/>
                  <a:pt x="6752" y="3631"/>
                </a:cubicBezTo>
                <a:cubicBezTo>
                  <a:pt x="6811" y="3572"/>
                  <a:pt x="6811" y="3465"/>
                  <a:pt x="6752" y="3393"/>
                </a:cubicBezTo>
                <a:lnTo>
                  <a:pt x="6359" y="3000"/>
                </a:lnTo>
                <a:lnTo>
                  <a:pt x="6895" y="2465"/>
                </a:lnTo>
                <a:lnTo>
                  <a:pt x="7288" y="2858"/>
                </a:lnTo>
                <a:cubicBezTo>
                  <a:pt x="7317" y="2887"/>
                  <a:pt x="7356" y="2902"/>
                  <a:pt x="7398" y="2902"/>
                </a:cubicBezTo>
                <a:cubicBezTo>
                  <a:pt x="7439" y="2902"/>
                  <a:pt x="7484" y="2887"/>
                  <a:pt x="7526" y="2858"/>
                </a:cubicBezTo>
                <a:cubicBezTo>
                  <a:pt x="7585" y="2798"/>
                  <a:pt x="7585" y="2691"/>
                  <a:pt x="7526" y="2619"/>
                </a:cubicBezTo>
                <a:lnTo>
                  <a:pt x="7133" y="2226"/>
                </a:lnTo>
                <a:lnTo>
                  <a:pt x="7669" y="1691"/>
                </a:lnTo>
                <a:lnTo>
                  <a:pt x="8061" y="2084"/>
                </a:lnTo>
                <a:cubicBezTo>
                  <a:pt x="8091" y="2113"/>
                  <a:pt x="8130" y="2128"/>
                  <a:pt x="8172" y="2128"/>
                </a:cubicBezTo>
                <a:cubicBezTo>
                  <a:pt x="8213" y="2128"/>
                  <a:pt x="8258" y="2113"/>
                  <a:pt x="8300" y="2084"/>
                </a:cubicBezTo>
                <a:cubicBezTo>
                  <a:pt x="8359" y="2024"/>
                  <a:pt x="8359" y="1917"/>
                  <a:pt x="8300" y="1845"/>
                </a:cubicBezTo>
                <a:lnTo>
                  <a:pt x="7907" y="1453"/>
                </a:lnTo>
                <a:lnTo>
                  <a:pt x="8442" y="917"/>
                </a:lnTo>
                <a:lnTo>
                  <a:pt x="9050" y="1536"/>
                </a:lnTo>
                <a:cubicBezTo>
                  <a:pt x="9079" y="1566"/>
                  <a:pt x="9121" y="1581"/>
                  <a:pt x="9164" y="1581"/>
                </a:cubicBezTo>
                <a:cubicBezTo>
                  <a:pt x="9207" y="1581"/>
                  <a:pt x="9252" y="1566"/>
                  <a:pt x="9288" y="1536"/>
                </a:cubicBezTo>
                <a:cubicBezTo>
                  <a:pt x="9371" y="1476"/>
                  <a:pt x="9347" y="1369"/>
                  <a:pt x="9288" y="1298"/>
                </a:cubicBezTo>
                <a:lnTo>
                  <a:pt x="8681" y="679"/>
                </a:lnTo>
                <a:lnTo>
                  <a:pt x="8966" y="405"/>
                </a:lnTo>
                <a:cubicBezTo>
                  <a:pt x="9008" y="357"/>
                  <a:pt x="9065" y="333"/>
                  <a:pt x="9121" y="333"/>
                </a:cubicBezTo>
                <a:cubicBezTo>
                  <a:pt x="9178" y="333"/>
                  <a:pt x="9234" y="357"/>
                  <a:pt x="9276" y="405"/>
                </a:cubicBezTo>
                <a:lnTo>
                  <a:pt x="10859" y="1976"/>
                </a:lnTo>
                <a:cubicBezTo>
                  <a:pt x="10895" y="2024"/>
                  <a:pt x="10919" y="2072"/>
                  <a:pt x="10919" y="2131"/>
                </a:cubicBezTo>
                <a:cubicBezTo>
                  <a:pt x="10919" y="2191"/>
                  <a:pt x="10883" y="2250"/>
                  <a:pt x="10859" y="2274"/>
                </a:cubicBezTo>
                <a:lnTo>
                  <a:pt x="9705" y="3417"/>
                </a:lnTo>
                <a:cubicBezTo>
                  <a:pt x="9645" y="3477"/>
                  <a:pt x="9645" y="3584"/>
                  <a:pt x="9705" y="3655"/>
                </a:cubicBezTo>
                <a:cubicBezTo>
                  <a:pt x="9734" y="3685"/>
                  <a:pt x="9776" y="3700"/>
                  <a:pt x="9819" y="3700"/>
                </a:cubicBezTo>
                <a:cubicBezTo>
                  <a:pt x="9862" y="3700"/>
                  <a:pt x="9907" y="3685"/>
                  <a:pt x="9943" y="3655"/>
                </a:cubicBezTo>
                <a:lnTo>
                  <a:pt x="11098" y="2512"/>
                </a:lnTo>
                <a:cubicBezTo>
                  <a:pt x="11193" y="2405"/>
                  <a:pt x="11252" y="2274"/>
                  <a:pt x="11252" y="2131"/>
                </a:cubicBezTo>
                <a:cubicBezTo>
                  <a:pt x="11252" y="1976"/>
                  <a:pt x="11193" y="1845"/>
                  <a:pt x="11098" y="1738"/>
                </a:cubicBezTo>
                <a:lnTo>
                  <a:pt x="9514" y="167"/>
                </a:lnTo>
                <a:cubicBezTo>
                  <a:pt x="9407" y="60"/>
                  <a:pt x="9264" y="0"/>
                  <a:pt x="9133"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2" name="Google Shape;912;p41"/>
          <p:cNvGrpSpPr/>
          <p:nvPr/>
        </p:nvGrpSpPr>
        <p:grpSpPr>
          <a:xfrm>
            <a:off x="5118588" y="2076302"/>
            <a:ext cx="458262" cy="438442"/>
            <a:chOff x="3950316" y="3820307"/>
            <a:chExt cx="369805" cy="353782"/>
          </a:xfrm>
        </p:grpSpPr>
        <p:sp>
          <p:nvSpPr>
            <p:cNvPr id="913" name="Google Shape;913;p41"/>
            <p:cNvSpPr/>
            <p:nvPr/>
          </p:nvSpPr>
          <p:spPr>
            <a:xfrm>
              <a:off x="4040561" y="3880991"/>
              <a:ext cx="99802" cy="28383"/>
            </a:xfrm>
            <a:custGeom>
              <a:rect b="b" l="l" r="r" t="t"/>
              <a:pathLst>
                <a:path extrusionOk="0" h="891" w="3133">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41"/>
            <p:cNvSpPr/>
            <p:nvPr/>
          </p:nvSpPr>
          <p:spPr>
            <a:xfrm>
              <a:off x="3950316" y="3820307"/>
              <a:ext cx="369805" cy="353782"/>
            </a:xfrm>
            <a:custGeom>
              <a:rect b="b" l="l" r="r" t="t"/>
              <a:pathLst>
                <a:path extrusionOk="0" h="11106" w="11609">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41"/>
            <p:cNvSpPr/>
            <p:nvPr/>
          </p:nvSpPr>
          <p:spPr>
            <a:xfrm>
              <a:off x="4098219" y="3850602"/>
              <a:ext cx="101299" cy="195781"/>
            </a:xfrm>
            <a:custGeom>
              <a:rect b="b" l="l" r="r" t="t"/>
              <a:pathLst>
                <a:path extrusionOk="0" h="6146" w="318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41"/>
            <p:cNvSpPr/>
            <p:nvPr/>
          </p:nvSpPr>
          <p:spPr>
            <a:xfrm>
              <a:off x="3981789" y="3849136"/>
              <a:ext cx="103178" cy="198011"/>
            </a:xfrm>
            <a:custGeom>
              <a:rect b="b" l="l" r="r" t="t"/>
              <a:pathLst>
                <a:path extrusionOk="0" h="6216" w="3239">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7" name="Google Shape;917;p41"/>
          <p:cNvGrpSpPr/>
          <p:nvPr/>
        </p:nvGrpSpPr>
        <p:grpSpPr>
          <a:xfrm>
            <a:off x="7305628" y="2076622"/>
            <a:ext cx="458293" cy="437559"/>
            <a:chOff x="1299146" y="3806507"/>
            <a:chExt cx="367989" cy="351312"/>
          </a:xfrm>
        </p:grpSpPr>
        <p:sp>
          <p:nvSpPr>
            <p:cNvPr id="918" name="Google Shape;918;p41"/>
            <p:cNvSpPr/>
            <p:nvPr/>
          </p:nvSpPr>
          <p:spPr>
            <a:xfrm>
              <a:off x="1299146" y="3844414"/>
              <a:ext cx="321012" cy="313405"/>
            </a:xfrm>
            <a:custGeom>
              <a:rect b="b" l="l" r="r" t="t"/>
              <a:pathLst>
                <a:path extrusionOk="0" h="9847" w="10086">
                  <a:moveTo>
                    <a:pt x="8728" y="1"/>
                  </a:moveTo>
                  <a:cubicBezTo>
                    <a:pt x="8383" y="1"/>
                    <a:pt x="8038" y="143"/>
                    <a:pt x="7787" y="405"/>
                  </a:cubicBezTo>
                  <a:lnTo>
                    <a:pt x="6847" y="1346"/>
                  </a:lnTo>
                  <a:cubicBezTo>
                    <a:pt x="6775" y="1417"/>
                    <a:pt x="6775" y="1525"/>
                    <a:pt x="6847" y="1596"/>
                  </a:cubicBezTo>
                  <a:cubicBezTo>
                    <a:pt x="6883" y="1632"/>
                    <a:pt x="6927" y="1650"/>
                    <a:pt x="6972" y="1650"/>
                  </a:cubicBezTo>
                  <a:cubicBezTo>
                    <a:pt x="7017" y="1650"/>
                    <a:pt x="7061" y="1632"/>
                    <a:pt x="7097" y="1596"/>
                  </a:cubicBezTo>
                  <a:lnTo>
                    <a:pt x="8038" y="667"/>
                  </a:lnTo>
                  <a:cubicBezTo>
                    <a:pt x="8228" y="465"/>
                    <a:pt x="8478" y="370"/>
                    <a:pt x="8728" y="370"/>
                  </a:cubicBezTo>
                  <a:cubicBezTo>
                    <a:pt x="8990" y="370"/>
                    <a:pt x="9252" y="465"/>
                    <a:pt x="9431" y="667"/>
                  </a:cubicBezTo>
                  <a:cubicBezTo>
                    <a:pt x="9633" y="858"/>
                    <a:pt x="9728" y="1108"/>
                    <a:pt x="9728" y="1358"/>
                  </a:cubicBezTo>
                  <a:cubicBezTo>
                    <a:pt x="9728" y="1620"/>
                    <a:pt x="9633" y="1882"/>
                    <a:pt x="9431" y="2060"/>
                  </a:cubicBezTo>
                  <a:lnTo>
                    <a:pt x="8157" y="3346"/>
                  </a:lnTo>
                  <a:cubicBezTo>
                    <a:pt x="8014" y="3025"/>
                    <a:pt x="7835" y="2751"/>
                    <a:pt x="7585" y="2489"/>
                  </a:cubicBezTo>
                  <a:cubicBezTo>
                    <a:pt x="7085" y="1995"/>
                    <a:pt x="6427" y="1748"/>
                    <a:pt x="5769" y="1748"/>
                  </a:cubicBezTo>
                  <a:cubicBezTo>
                    <a:pt x="5112" y="1748"/>
                    <a:pt x="4454" y="1995"/>
                    <a:pt x="3954" y="2489"/>
                  </a:cubicBezTo>
                  <a:lnTo>
                    <a:pt x="989" y="5454"/>
                  </a:lnTo>
                  <a:cubicBezTo>
                    <a:pt x="1" y="6454"/>
                    <a:pt x="1" y="8085"/>
                    <a:pt x="989" y="9085"/>
                  </a:cubicBezTo>
                  <a:cubicBezTo>
                    <a:pt x="1501" y="9597"/>
                    <a:pt x="2156" y="9847"/>
                    <a:pt x="2811" y="9847"/>
                  </a:cubicBezTo>
                  <a:cubicBezTo>
                    <a:pt x="3466" y="9847"/>
                    <a:pt x="4120" y="9597"/>
                    <a:pt x="4620" y="9085"/>
                  </a:cubicBezTo>
                  <a:lnTo>
                    <a:pt x="6204" y="7513"/>
                  </a:lnTo>
                  <a:cubicBezTo>
                    <a:pt x="6275" y="7430"/>
                    <a:pt x="6275" y="7323"/>
                    <a:pt x="6204" y="7251"/>
                  </a:cubicBezTo>
                  <a:cubicBezTo>
                    <a:pt x="6182" y="7243"/>
                    <a:pt x="6152" y="7237"/>
                    <a:pt x="6120" y="7237"/>
                  </a:cubicBezTo>
                  <a:cubicBezTo>
                    <a:pt x="6064" y="7237"/>
                    <a:pt x="5999" y="7254"/>
                    <a:pt x="5954" y="7299"/>
                  </a:cubicBezTo>
                  <a:lnTo>
                    <a:pt x="4370" y="8883"/>
                  </a:lnTo>
                  <a:cubicBezTo>
                    <a:pt x="3954" y="9299"/>
                    <a:pt x="3394" y="9537"/>
                    <a:pt x="2811" y="9537"/>
                  </a:cubicBezTo>
                  <a:cubicBezTo>
                    <a:pt x="2215" y="9537"/>
                    <a:pt x="1668" y="9311"/>
                    <a:pt x="1251" y="8883"/>
                  </a:cubicBezTo>
                  <a:cubicBezTo>
                    <a:pt x="382" y="8013"/>
                    <a:pt x="382" y="6597"/>
                    <a:pt x="1251" y="5739"/>
                  </a:cubicBezTo>
                  <a:lnTo>
                    <a:pt x="4204" y="2775"/>
                  </a:lnTo>
                  <a:cubicBezTo>
                    <a:pt x="4620" y="2358"/>
                    <a:pt x="5192" y="2120"/>
                    <a:pt x="5775" y="2120"/>
                  </a:cubicBezTo>
                  <a:cubicBezTo>
                    <a:pt x="6371" y="2120"/>
                    <a:pt x="6918" y="2346"/>
                    <a:pt x="7335" y="2775"/>
                  </a:cubicBezTo>
                  <a:cubicBezTo>
                    <a:pt x="7573" y="3013"/>
                    <a:pt x="7764" y="3310"/>
                    <a:pt x="7871" y="3644"/>
                  </a:cubicBezTo>
                  <a:lnTo>
                    <a:pt x="6478" y="5037"/>
                  </a:lnTo>
                  <a:cubicBezTo>
                    <a:pt x="6275" y="5227"/>
                    <a:pt x="6025" y="5335"/>
                    <a:pt x="5775" y="5335"/>
                  </a:cubicBezTo>
                  <a:cubicBezTo>
                    <a:pt x="5501" y="5335"/>
                    <a:pt x="5251" y="5227"/>
                    <a:pt x="5073" y="5037"/>
                  </a:cubicBezTo>
                  <a:cubicBezTo>
                    <a:pt x="4990" y="4942"/>
                    <a:pt x="4906" y="4834"/>
                    <a:pt x="4847" y="4703"/>
                  </a:cubicBezTo>
                  <a:cubicBezTo>
                    <a:pt x="4828" y="4639"/>
                    <a:pt x="4760" y="4596"/>
                    <a:pt x="4692" y="4596"/>
                  </a:cubicBezTo>
                  <a:cubicBezTo>
                    <a:pt x="4672" y="4596"/>
                    <a:pt x="4651" y="4600"/>
                    <a:pt x="4632" y="4608"/>
                  </a:cubicBezTo>
                  <a:cubicBezTo>
                    <a:pt x="4537" y="4632"/>
                    <a:pt x="4489" y="4739"/>
                    <a:pt x="4525" y="4823"/>
                  </a:cubicBezTo>
                  <a:cubicBezTo>
                    <a:pt x="4597" y="4989"/>
                    <a:pt x="4692" y="5144"/>
                    <a:pt x="4823" y="5275"/>
                  </a:cubicBezTo>
                  <a:cubicBezTo>
                    <a:pt x="5073" y="5525"/>
                    <a:pt x="5418" y="5680"/>
                    <a:pt x="5775" y="5680"/>
                  </a:cubicBezTo>
                  <a:cubicBezTo>
                    <a:pt x="6133" y="5680"/>
                    <a:pt x="6478" y="5537"/>
                    <a:pt x="6728" y="5275"/>
                  </a:cubicBezTo>
                  <a:lnTo>
                    <a:pt x="9681" y="2310"/>
                  </a:lnTo>
                  <a:cubicBezTo>
                    <a:pt x="9943" y="2060"/>
                    <a:pt x="10085" y="1715"/>
                    <a:pt x="10085" y="1358"/>
                  </a:cubicBezTo>
                  <a:cubicBezTo>
                    <a:pt x="10085" y="1001"/>
                    <a:pt x="9954" y="655"/>
                    <a:pt x="9681" y="405"/>
                  </a:cubicBezTo>
                  <a:cubicBezTo>
                    <a:pt x="9431" y="155"/>
                    <a:pt x="9085" y="1"/>
                    <a:pt x="8728"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41"/>
            <p:cNvSpPr/>
            <p:nvPr/>
          </p:nvSpPr>
          <p:spPr>
            <a:xfrm>
              <a:off x="1345391" y="3806507"/>
              <a:ext cx="321744" cy="313819"/>
            </a:xfrm>
            <a:custGeom>
              <a:rect b="b" l="l" r="r" t="t"/>
              <a:pathLst>
                <a:path extrusionOk="0" h="9860" w="10109">
                  <a:moveTo>
                    <a:pt x="7281" y="1"/>
                  </a:moveTo>
                  <a:cubicBezTo>
                    <a:pt x="6623" y="1"/>
                    <a:pt x="5965" y="251"/>
                    <a:pt x="5465" y="751"/>
                  </a:cubicBezTo>
                  <a:lnTo>
                    <a:pt x="3894" y="2335"/>
                  </a:lnTo>
                  <a:cubicBezTo>
                    <a:pt x="3810" y="2406"/>
                    <a:pt x="3810" y="2513"/>
                    <a:pt x="3894" y="2585"/>
                  </a:cubicBezTo>
                  <a:cubicBezTo>
                    <a:pt x="3929" y="2620"/>
                    <a:pt x="3974" y="2638"/>
                    <a:pt x="4019" y="2638"/>
                  </a:cubicBezTo>
                  <a:cubicBezTo>
                    <a:pt x="4063" y="2638"/>
                    <a:pt x="4108" y="2620"/>
                    <a:pt x="4144" y="2585"/>
                  </a:cubicBezTo>
                  <a:lnTo>
                    <a:pt x="5715" y="1001"/>
                  </a:lnTo>
                  <a:cubicBezTo>
                    <a:pt x="6150" y="572"/>
                    <a:pt x="6721" y="358"/>
                    <a:pt x="7291" y="358"/>
                  </a:cubicBezTo>
                  <a:cubicBezTo>
                    <a:pt x="7861" y="358"/>
                    <a:pt x="8430" y="572"/>
                    <a:pt x="8859" y="1001"/>
                  </a:cubicBezTo>
                  <a:cubicBezTo>
                    <a:pt x="9728" y="1870"/>
                    <a:pt x="9728" y="3287"/>
                    <a:pt x="8859" y="4144"/>
                  </a:cubicBezTo>
                  <a:lnTo>
                    <a:pt x="5882" y="7097"/>
                  </a:lnTo>
                  <a:cubicBezTo>
                    <a:pt x="5465" y="7514"/>
                    <a:pt x="4894" y="7752"/>
                    <a:pt x="4322" y="7752"/>
                  </a:cubicBezTo>
                  <a:cubicBezTo>
                    <a:pt x="3727" y="7752"/>
                    <a:pt x="3179" y="7526"/>
                    <a:pt x="2763" y="7097"/>
                  </a:cubicBezTo>
                  <a:cubicBezTo>
                    <a:pt x="2513" y="6859"/>
                    <a:pt x="2322" y="6561"/>
                    <a:pt x="2215" y="6228"/>
                  </a:cubicBezTo>
                  <a:lnTo>
                    <a:pt x="3620" y="4835"/>
                  </a:lnTo>
                  <a:cubicBezTo>
                    <a:pt x="3810" y="4632"/>
                    <a:pt x="4060" y="4537"/>
                    <a:pt x="4322" y="4537"/>
                  </a:cubicBezTo>
                  <a:cubicBezTo>
                    <a:pt x="4584" y="4537"/>
                    <a:pt x="4834" y="4632"/>
                    <a:pt x="5013" y="4835"/>
                  </a:cubicBezTo>
                  <a:cubicBezTo>
                    <a:pt x="5108" y="4918"/>
                    <a:pt x="5180" y="5037"/>
                    <a:pt x="5239" y="5156"/>
                  </a:cubicBezTo>
                  <a:cubicBezTo>
                    <a:pt x="5268" y="5232"/>
                    <a:pt x="5334" y="5271"/>
                    <a:pt x="5409" y="5271"/>
                  </a:cubicBezTo>
                  <a:cubicBezTo>
                    <a:pt x="5427" y="5271"/>
                    <a:pt x="5446" y="5268"/>
                    <a:pt x="5465" y="5263"/>
                  </a:cubicBezTo>
                  <a:cubicBezTo>
                    <a:pt x="5549" y="5228"/>
                    <a:pt x="5596" y="5132"/>
                    <a:pt x="5572" y="5037"/>
                  </a:cubicBezTo>
                  <a:cubicBezTo>
                    <a:pt x="5489" y="4871"/>
                    <a:pt x="5406" y="4728"/>
                    <a:pt x="5275" y="4597"/>
                  </a:cubicBezTo>
                  <a:cubicBezTo>
                    <a:pt x="5013" y="4335"/>
                    <a:pt x="4680" y="4192"/>
                    <a:pt x="4322" y="4192"/>
                  </a:cubicBezTo>
                  <a:cubicBezTo>
                    <a:pt x="3965" y="4192"/>
                    <a:pt x="3620" y="4323"/>
                    <a:pt x="3370" y="4597"/>
                  </a:cubicBezTo>
                  <a:lnTo>
                    <a:pt x="1917" y="6037"/>
                  </a:lnTo>
                  <a:cubicBezTo>
                    <a:pt x="1893" y="6049"/>
                    <a:pt x="1882" y="6061"/>
                    <a:pt x="1870" y="6097"/>
                  </a:cubicBezTo>
                  <a:lnTo>
                    <a:pt x="405" y="7549"/>
                  </a:lnTo>
                  <a:cubicBezTo>
                    <a:pt x="155" y="7811"/>
                    <a:pt x="0" y="8145"/>
                    <a:pt x="0" y="8502"/>
                  </a:cubicBezTo>
                  <a:cubicBezTo>
                    <a:pt x="0" y="8859"/>
                    <a:pt x="131" y="9204"/>
                    <a:pt x="405" y="9454"/>
                  </a:cubicBezTo>
                  <a:cubicBezTo>
                    <a:pt x="655" y="9716"/>
                    <a:pt x="1000" y="9859"/>
                    <a:pt x="1358" y="9859"/>
                  </a:cubicBezTo>
                  <a:cubicBezTo>
                    <a:pt x="1715" y="9859"/>
                    <a:pt x="2060" y="9728"/>
                    <a:pt x="2310" y="9454"/>
                  </a:cubicBezTo>
                  <a:lnTo>
                    <a:pt x="3251" y="8526"/>
                  </a:lnTo>
                  <a:cubicBezTo>
                    <a:pt x="3322" y="8442"/>
                    <a:pt x="3322" y="8347"/>
                    <a:pt x="3251" y="8264"/>
                  </a:cubicBezTo>
                  <a:cubicBezTo>
                    <a:pt x="3209" y="8228"/>
                    <a:pt x="3164" y="8210"/>
                    <a:pt x="3120" y="8210"/>
                  </a:cubicBezTo>
                  <a:cubicBezTo>
                    <a:pt x="3075" y="8210"/>
                    <a:pt x="3030" y="8228"/>
                    <a:pt x="2989" y="8264"/>
                  </a:cubicBezTo>
                  <a:lnTo>
                    <a:pt x="2060" y="9204"/>
                  </a:lnTo>
                  <a:cubicBezTo>
                    <a:pt x="1858" y="9395"/>
                    <a:pt x="1608" y="9502"/>
                    <a:pt x="1358" y="9502"/>
                  </a:cubicBezTo>
                  <a:cubicBezTo>
                    <a:pt x="1108" y="9502"/>
                    <a:pt x="834" y="9395"/>
                    <a:pt x="655" y="9204"/>
                  </a:cubicBezTo>
                  <a:cubicBezTo>
                    <a:pt x="465" y="9014"/>
                    <a:pt x="358" y="8764"/>
                    <a:pt x="358" y="8502"/>
                  </a:cubicBezTo>
                  <a:cubicBezTo>
                    <a:pt x="358" y="8252"/>
                    <a:pt x="465" y="7990"/>
                    <a:pt x="655" y="7811"/>
                  </a:cubicBezTo>
                  <a:lnTo>
                    <a:pt x="1941" y="6526"/>
                  </a:lnTo>
                  <a:cubicBezTo>
                    <a:pt x="2072" y="6835"/>
                    <a:pt x="2251" y="7121"/>
                    <a:pt x="2501" y="7371"/>
                  </a:cubicBezTo>
                  <a:cubicBezTo>
                    <a:pt x="3001" y="7859"/>
                    <a:pt x="3632" y="8133"/>
                    <a:pt x="4322" y="8133"/>
                  </a:cubicBezTo>
                  <a:cubicBezTo>
                    <a:pt x="5001" y="8133"/>
                    <a:pt x="5656" y="7871"/>
                    <a:pt x="6132" y="7371"/>
                  </a:cubicBezTo>
                  <a:lnTo>
                    <a:pt x="9097" y="4418"/>
                  </a:lnTo>
                  <a:cubicBezTo>
                    <a:pt x="10109" y="3382"/>
                    <a:pt x="10109" y="1751"/>
                    <a:pt x="9097" y="751"/>
                  </a:cubicBezTo>
                  <a:cubicBezTo>
                    <a:pt x="8597" y="251"/>
                    <a:pt x="7939" y="1"/>
                    <a:pt x="7281"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0" name="Google Shape;920;p41"/>
          <p:cNvSpPr txBox="1"/>
          <p:nvPr>
            <p:ph idx="1" type="body"/>
          </p:nvPr>
        </p:nvSpPr>
        <p:spPr>
          <a:xfrm>
            <a:off x="2641582" y="3374165"/>
            <a:ext cx="1680000" cy="6006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sz="1300"/>
              <a:t>22 Integers</a:t>
            </a:r>
            <a:endParaRPr sz="1300"/>
          </a:p>
          <a:p>
            <a:pPr indent="-311150" lvl="0" marL="457200" rtl="0" algn="l">
              <a:lnSpc>
                <a:spcPct val="100000"/>
              </a:lnSpc>
              <a:spcBef>
                <a:spcPts val="0"/>
              </a:spcBef>
              <a:spcAft>
                <a:spcPts val="0"/>
              </a:spcAft>
              <a:buSzPts val="1300"/>
              <a:buChar char="●"/>
            </a:pPr>
            <a:r>
              <a:rPr lang="en" sz="1300"/>
              <a:t>16 Floats</a:t>
            </a:r>
            <a:endParaRPr sz="1300"/>
          </a:p>
          <a:p>
            <a:pPr indent="-311150" lvl="0" marL="457200" rtl="0" algn="l">
              <a:lnSpc>
                <a:spcPct val="100000"/>
              </a:lnSpc>
              <a:spcBef>
                <a:spcPts val="0"/>
              </a:spcBef>
              <a:spcAft>
                <a:spcPts val="0"/>
              </a:spcAft>
              <a:buSzPts val="1300"/>
              <a:buChar char="●"/>
            </a:pPr>
            <a:r>
              <a:rPr lang="en" sz="1300"/>
              <a:t>4 Objects</a:t>
            </a:r>
            <a:endParaRPr sz="1300"/>
          </a:p>
        </p:txBody>
      </p:sp>
      <p:sp>
        <p:nvSpPr>
          <p:cNvPr id="921" name="Google Shape;921;p41"/>
          <p:cNvSpPr txBox="1"/>
          <p:nvPr>
            <p:ph idx="2" type="title"/>
          </p:nvPr>
        </p:nvSpPr>
        <p:spPr>
          <a:xfrm>
            <a:off x="2362200" y="2917846"/>
            <a:ext cx="2029500" cy="49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sz="1700"/>
              <a:t>Data Types</a:t>
            </a:r>
            <a:endParaRPr sz="1700"/>
          </a:p>
        </p:txBody>
      </p:sp>
      <p:sp>
        <p:nvSpPr>
          <p:cNvPr id="922" name="Google Shape;922;p41"/>
          <p:cNvSpPr/>
          <p:nvPr/>
        </p:nvSpPr>
        <p:spPr>
          <a:xfrm>
            <a:off x="3007856" y="1900825"/>
            <a:ext cx="738000" cy="738000"/>
          </a:xfrm>
          <a:prstGeom prst="ellipse">
            <a:avLst/>
          </a:pr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23" name="Google Shape;923;p41"/>
          <p:cNvGrpSpPr/>
          <p:nvPr/>
        </p:nvGrpSpPr>
        <p:grpSpPr>
          <a:xfrm>
            <a:off x="3194732" y="2100082"/>
            <a:ext cx="355262" cy="380927"/>
            <a:chOff x="1750887" y="2425727"/>
            <a:chExt cx="320143" cy="343270"/>
          </a:xfrm>
        </p:grpSpPr>
        <p:sp>
          <p:nvSpPr>
            <p:cNvPr id="924" name="Google Shape;924;p41"/>
            <p:cNvSpPr/>
            <p:nvPr/>
          </p:nvSpPr>
          <p:spPr>
            <a:xfrm>
              <a:off x="1750887" y="2425727"/>
              <a:ext cx="320143" cy="289052"/>
            </a:xfrm>
            <a:custGeom>
              <a:rect b="b" l="l" r="r" t="t"/>
              <a:pathLst>
                <a:path extrusionOk="0" h="9074" w="10050">
                  <a:moveTo>
                    <a:pt x="1668" y="322"/>
                  </a:moveTo>
                  <a:cubicBezTo>
                    <a:pt x="1834" y="322"/>
                    <a:pt x="1953" y="453"/>
                    <a:pt x="1953" y="608"/>
                  </a:cubicBezTo>
                  <a:lnTo>
                    <a:pt x="1953" y="1275"/>
                  </a:lnTo>
                  <a:cubicBezTo>
                    <a:pt x="1953" y="1441"/>
                    <a:pt x="1811" y="1560"/>
                    <a:pt x="1668" y="1560"/>
                  </a:cubicBezTo>
                  <a:cubicBezTo>
                    <a:pt x="1513" y="1560"/>
                    <a:pt x="1382" y="1429"/>
                    <a:pt x="1382" y="1275"/>
                  </a:cubicBezTo>
                  <a:lnTo>
                    <a:pt x="1382" y="929"/>
                  </a:lnTo>
                  <a:lnTo>
                    <a:pt x="1382" y="608"/>
                  </a:lnTo>
                  <a:cubicBezTo>
                    <a:pt x="1370" y="453"/>
                    <a:pt x="1501" y="322"/>
                    <a:pt x="1668" y="322"/>
                  </a:cubicBezTo>
                  <a:close/>
                  <a:moveTo>
                    <a:pt x="3918" y="322"/>
                  </a:moveTo>
                  <a:cubicBezTo>
                    <a:pt x="4061" y="322"/>
                    <a:pt x="4192" y="453"/>
                    <a:pt x="4192" y="608"/>
                  </a:cubicBezTo>
                  <a:lnTo>
                    <a:pt x="4192" y="1275"/>
                  </a:lnTo>
                  <a:cubicBezTo>
                    <a:pt x="4192" y="1441"/>
                    <a:pt x="4061" y="1560"/>
                    <a:pt x="3918" y="1560"/>
                  </a:cubicBezTo>
                  <a:cubicBezTo>
                    <a:pt x="3763" y="1560"/>
                    <a:pt x="3632" y="1429"/>
                    <a:pt x="3632" y="1275"/>
                  </a:cubicBezTo>
                  <a:lnTo>
                    <a:pt x="3632" y="608"/>
                  </a:lnTo>
                  <a:cubicBezTo>
                    <a:pt x="3632" y="441"/>
                    <a:pt x="3763" y="322"/>
                    <a:pt x="3918" y="322"/>
                  </a:cubicBezTo>
                  <a:close/>
                  <a:moveTo>
                    <a:pt x="6180" y="322"/>
                  </a:moveTo>
                  <a:cubicBezTo>
                    <a:pt x="6323" y="322"/>
                    <a:pt x="6454" y="453"/>
                    <a:pt x="6454" y="608"/>
                  </a:cubicBezTo>
                  <a:lnTo>
                    <a:pt x="6454" y="1275"/>
                  </a:lnTo>
                  <a:cubicBezTo>
                    <a:pt x="6454" y="1441"/>
                    <a:pt x="6323" y="1560"/>
                    <a:pt x="6180" y="1560"/>
                  </a:cubicBezTo>
                  <a:cubicBezTo>
                    <a:pt x="6025" y="1560"/>
                    <a:pt x="5894" y="1429"/>
                    <a:pt x="5894" y="1275"/>
                  </a:cubicBezTo>
                  <a:lnTo>
                    <a:pt x="5894" y="608"/>
                  </a:lnTo>
                  <a:cubicBezTo>
                    <a:pt x="5894" y="441"/>
                    <a:pt x="6025" y="322"/>
                    <a:pt x="6180" y="322"/>
                  </a:cubicBezTo>
                  <a:close/>
                  <a:moveTo>
                    <a:pt x="8419" y="322"/>
                  </a:moveTo>
                  <a:cubicBezTo>
                    <a:pt x="8573" y="322"/>
                    <a:pt x="8704" y="453"/>
                    <a:pt x="8704" y="608"/>
                  </a:cubicBezTo>
                  <a:lnTo>
                    <a:pt x="8704" y="929"/>
                  </a:lnTo>
                  <a:lnTo>
                    <a:pt x="8704" y="1275"/>
                  </a:lnTo>
                  <a:cubicBezTo>
                    <a:pt x="8704" y="1441"/>
                    <a:pt x="8573" y="1560"/>
                    <a:pt x="8419" y="1560"/>
                  </a:cubicBezTo>
                  <a:cubicBezTo>
                    <a:pt x="8276" y="1560"/>
                    <a:pt x="8145" y="1429"/>
                    <a:pt x="8145" y="1275"/>
                  </a:cubicBezTo>
                  <a:lnTo>
                    <a:pt x="8145" y="608"/>
                  </a:lnTo>
                  <a:cubicBezTo>
                    <a:pt x="8145" y="441"/>
                    <a:pt x="8276" y="322"/>
                    <a:pt x="8419" y="322"/>
                  </a:cubicBezTo>
                  <a:close/>
                  <a:moveTo>
                    <a:pt x="9526" y="1096"/>
                  </a:moveTo>
                  <a:cubicBezTo>
                    <a:pt x="9669" y="1096"/>
                    <a:pt x="9788" y="1215"/>
                    <a:pt x="9788" y="1370"/>
                  </a:cubicBezTo>
                  <a:lnTo>
                    <a:pt x="9788" y="2525"/>
                  </a:lnTo>
                  <a:lnTo>
                    <a:pt x="370" y="2525"/>
                  </a:lnTo>
                  <a:lnTo>
                    <a:pt x="370" y="1370"/>
                  </a:lnTo>
                  <a:cubicBezTo>
                    <a:pt x="370" y="1215"/>
                    <a:pt x="489" y="1096"/>
                    <a:pt x="644" y="1096"/>
                  </a:cubicBezTo>
                  <a:lnTo>
                    <a:pt x="1060" y="1096"/>
                  </a:lnTo>
                  <a:lnTo>
                    <a:pt x="1060" y="1275"/>
                  </a:lnTo>
                  <a:cubicBezTo>
                    <a:pt x="1060" y="1596"/>
                    <a:pt x="1322" y="1882"/>
                    <a:pt x="1668" y="1882"/>
                  </a:cubicBezTo>
                  <a:cubicBezTo>
                    <a:pt x="1989" y="1882"/>
                    <a:pt x="2275" y="1620"/>
                    <a:pt x="2275" y="1275"/>
                  </a:cubicBezTo>
                  <a:lnTo>
                    <a:pt x="2275" y="1096"/>
                  </a:lnTo>
                  <a:lnTo>
                    <a:pt x="3335" y="1096"/>
                  </a:lnTo>
                  <a:lnTo>
                    <a:pt x="3335" y="1275"/>
                  </a:lnTo>
                  <a:cubicBezTo>
                    <a:pt x="3335" y="1596"/>
                    <a:pt x="3597" y="1882"/>
                    <a:pt x="3942" y="1882"/>
                  </a:cubicBezTo>
                  <a:cubicBezTo>
                    <a:pt x="4287" y="1882"/>
                    <a:pt x="4549" y="1620"/>
                    <a:pt x="4549" y="1275"/>
                  </a:cubicBezTo>
                  <a:lnTo>
                    <a:pt x="4549" y="1096"/>
                  </a:lnTo>
                  <a:lnTo>
                    <a:pt x="5609" y="1096"/>
                  </a:lnTo>
                  <a:lnTo>
                    <a:pt x="5609" y="1275"/>
                  </a:lnTo>
                  <a:cubicBezTo>
                    <a:pt x="5609" y="1596"/>
                    <a:pt x="5883" y="1882"/>
                    <a:pt x="6216" y="1882"/>
                  </a:cubicBezTo>
                  <a:cubicBezTo>
                    <a:pt x="6561" y="1882"/>
                    <a:pt x="6835" y="1620"/>
                    <a:pt x="6835" y="1275"/>
                  </a:cubicBezTo>
                  <a:lnTo>
                    <a:pt x="6835" y="1096"/>
                  </a:lnTo>
                  <a:lnTo>
                    <a:pt x="7883" y="1096"/>
                  </a:lnTo>
                  <a:lnTo>
                    <a:pt x="7883" y="1275"/>
                  </a:lnTo>
                  <a:cubicBezTo>
                    <a:pt x="7883" y="1596"/>
                    <a:pt x="8157" y="1882"/>
                    <a:pt x="8502" y="1882"/>
                  </a:cubicBezTo>
                  <a:cubicBezTo>
                    <a:pt x="8823" y="1882"/>
                    <a:pt x="9109" y="1620"/>
                    <a:pt x="9109" y="1275"/>
                  </a:cubicBezTo>
                  <a:lnTo>
                    <a:pt x="9109" y="1096"/>
                  </a:lnTo>
                  <a:close/>
                  <a:moveTo>
                    <a:pt x="1608" y="1"/>
                  </a:moveTo>
                  <a:cubicBezTo>
                    <a:pt x="1275" y="1"/>
                    <a:pt x="989" y="262"/>
                    <a:pt x="989" y="608"/>
                  </a:cubicBezTo>
                  <a:lnTo>
                    <a:pt x="989" y="786"/>
                  </a:lnTo>
                  <a:lnTo>
                    <a:pt x="572" y="786"/>
                  </a:lnTo>
                  <a:cubicBezTo>
                    <a:pt x="251" y="786"/>
                    <a:pt x="1" y="1048"/>
                    <a:pt x="1" y="1370"/>
                  </a:cubicBezTo>
                  <a:lnTo>
                    <a:pt x="1" y="3584"/>
                  </a:lnTo>
                  <a:cubicBezTo>
                    <a:pt x="1" y="3668"/>
                    <a:pt x="72" y="3751"/>
                    <a:pt x="156" y="3751"/>
                  </a:cubicBezTo>
                  <a:cubicBezTo>
                    <a:pt x="251" y="3751"/>
                    <a:pt x="322" y="3668"/>
                    <a:pt x="322" y="3584"/>
                  </a:cubicBezTo>
                  <a:lnTo>
                    <a:pt x="322" y="2834"/>
                  </a:lnTo>
                  <a:lnTo>
                    <a:pt x="9681" y="2834"/>
                  </a:lnTo>
                  <a:lnTo>
                    <a:pt x="9681" y="8906"/>
                  </a:lnTo>
                  <a:cubicBezTo>
                    <a:pt x="9681" y="9002"/>
                    <a:pt x="9764" y="9073"/>
                    <a:pt x="9847" y="9073"/>
                  </a:cubicBezTo>
                  <a:cubicBezTo>
                    <a:pt x="9943" y="9073"/>
                    <a:pt x="10014" y="9002"/>
                    <a:pt x="10014" y="8906"/>
                  </a:cubicBezTo>
                  <a:lnTo>
                    <a:pt x="10014" y="1346"/>
                  </a:lnTo>
                  <a:cubicBezTo>
                    <a:pt x="10050" y="1036"/>
                    <a:pt x="9776" y="786"/>
                    <a:pt x="9466" y="786"/>
                  </a:cubicBezTo>
                  <a:lnTo>
                    <a:pt x="9050" y="786"/>
                  </a:lnTo>
                  <a:lnTo>
                    <a:pt x="9050" y="608"/>
                  </a:lnTo>
                  <a:cubicBezTo>
                    <a:pt x="9050" y="274"/>
                    <a:pt x="8776" y="1"/>
                    <a:pt x="8430" y="1"/>
                  </a:cubicBezTo>
                  <a:cubicBezTo>
                    <a:pt x="8109" y="1"/>
                    <a:pt x="7823" y="262"/>
                    <a:pt x="7823" y="608"/>
                  </a:cubicBezTo>
                  <a:lnTo>
                    <a:pt x="7823" y="786"/>
                  </a:lnTo>
                  <a:lnTo>
                    <a:pt x="6764" y="786"/>
                  </a:lnTo>
                  <a:lnTo>
                    <a:pt x="6764" y="608"/>
                  </a:lnTo>
                  <a:cubicBezTo>
                    <a:pt x="6764" y="274"/>
                    <a:pt x="6502" y="1"/>
                    <a:pt x="6156" y="1"/>
                  </a:cubicBezTo>
                  <a:cubicBezTo>
                    <a:pt x="5811" y="1"/>
                    <a:pt x="5549" y="262"/>
                    <a:pt x="5549" y="608"/>
                  </a:cubicBezTo>
                  <a:lnTo>
                    <a:pt x="5549" y="786"/>
                  </a:lnTo>
                  <a:lnTo>
                    <a:pt x="4489" y="786"/>
                  </a:lnTo>
                  <a:lnTo>
                    <a:pt x="4489" y="608"/>
                  </a:lnTo>
                  <a:cubicBezTo>
                    <a:pt x="4489" y="274"/>
                    <a:pt x="4228" y="1"/>
                    <a:pt x="3882" y="1"/>
                  </a:cubicBezTo>
                  <a:cubicBezTo>
                    <a:pt x="3549" y="1"/>
                    <a:pt x="3275" y="262"/>
                    <a:pt x="3275" y="608"/>
                  </a:cubicBezTo>
                  <a:lnTo>
                    <a:pt x="3275" y="786"/>
                  </a:lnTo>
                  <a:lnTo>
                    <a:pt x="2215" y="786"/>
                  </a:lnTo>
                  <a:lnTo>
                    <a:pt x="2215" y="608"/>
                  </a:lnTo>
                  <a:cubicBezTo>
                    <a:pt x="2215" y="274"/>
                    <a:pt x="1942" y="1"/>
                    <a:pt x="1608"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41"/>
            <p:cNvSpPr/>
            <p:nvPr/>
          </p:nvSpPr>
          <p:spPr>
            <a:xfrm>
              <a:off x="1751652" y="2558467"/>
              <a:ext cx="319378" cy="210530"/>
            </a:xfrm>
            <a:custGeom>
              <a:rect b="b" l="l" r="r" t="t"/>
              <a:pathLst>
                <a:path extrusionOk="0" h="6609" w="10026">
                  <a:moveTo>
                    <a:pt x="167" y="1"/>
                  </a:moveTo>
                  <a:cubicBezTo>
                    <a:pt x="72" y="1"/>
                    <a:pt x="1" y="72"/>
                    <a:pt x="1" y="156"/>
                  </a:cubicBezTo>
                  <a:lnTo>
                    <a:pt x="1" y="6025"/>
                  </a:lnTo>
                  <a:cubicBezTo>
                    <a:pt x="1" y="6347"/>
                    <a:pt x="274" y="6609"/>
                    <a:pt x="584" y="6609"/>
                  </a:cubicBezTo>
                  <a:lnTo>
                    <a:pt x="9407" y="6609"/>
                  </a:lnTo>
                  <a:cubicBezTo>
                    <a:pt x="9740" y="6609"/>
                    <a:pt x="9990" y="6335"/>
                    <a:pt x="9990" y="6025"/>
                  </a:cubicBezTo>
                  <a:lnTo>
                    <a:pt x="9990" y="5501"/>
                  </a:lnTo>
                  <a:cubicBezTo>
                    <a:pt x="10026" y="5418"/>
                    <a:pt x="9942" y="5335"/>
                    <a:pt x="9859" y="5335"/>
                  </a:cubicBezTo>
                  <a:cubicBezTo>
                    <a:pt x="9764" y="5335"/>
                    <a:pt x="9692" y="5418"/>
                    <a:pt x="9692" y="5501"/>
                  </a:cubicBezTo>
                  <a:lnTo>
                    <a:pt x="9692" y="6025"/>
                  </a:lnTo>
                  <a:cubicBezTo>
                    <a:pt x="9692" y="6168"/>
                    <a:pt x="9573" y="6287"/>
                    <a:pt x="9430" y="6287"/>
                  </a:cubicBezTo>
                  <a:lnTo>
                    <a:pt x="596" y="6287"/>
                  </a:lnTo>
                  <a:cubicBezTo>
                    <a:pt x="453" y="6287"/>
                    <a:pt x="334" y="6168"/>
                    <a:pt x="334" y="6025"/>
                  </a:cubicBezTo>
                  <a:lnTo>
                    <a:pt x="334" y="156"/>
                  </a:lnTo>
                  <a:cubicBezTo>
                    <a:pt x="334" y="72"/>
                    <a:pt x="251" y="1"/>
                    <a:pt x="167"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6" name="Google Shape;926;p4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42"/>
          <p:cNvSpPr txBox="1"/>
          <p:nvPr>
            <p:ph type="title"/>
          </p:nvPr>
        </p:nvSpPr>
        <p:spPr>
          <a:xfrm>
            <a:off x="626625" y="2619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Visualization</a:t>
            </a:r>
            <a:endParaRPr/>
          </a:p>
        </p:txBody>
      </p:sp>
      <p:sp>
        <p:nvSpPr>
          <p:cNvPr id="932" name="Google Shape;932;p42"/>
          <p:cNvSpPr txBox="1"/>
          <p:nvPr/>
        </p:nvSpPr>
        <p:spPr>
          <a:xfrm>
            <a:off x="584200" y="751425"/>
            <a:ext cx="7937400" cy="2964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lt2"/>
              </a:buClr>
              <a:buSzPts val="1500"/>
              <a:buFont typeface="DM Sans"/>
              <a:buChar char="●"/>
            </a:pPr>
            <a:r>
              <a:rPr b="0" i="0" lang="en" sz="1500" u="none" cap="none" strike="noStrike">
                <a:solidFill>
                  <a:schemeClr val="lt2"/>
                </a:solidFill>
                <a:latin typeface="DM Sans"/>
                <a:ea typeface="DM Sans"/>
                <a:cs typeface="DM Sans"/>
                <a:sym typeface="DM Sans"/>
              </a:rPr>
              <a:t> Attack variations of data train compared with different variables</a:t>
            </a:r>
            <a:endParaRPr b="0" i="0" sz="1500" u="none" cap="none" strike="noStrike">
              <a:solidFill>
                <a:schemeClr val="lt2"/>
              </a:solidFill>
              <a:latin typeface="DM Sans"/>
              <a:ea typeface="DM Sans"/>
              <a:cs typeface="DM Sans"/>
              <a:sym typeface="DM Sans"/>
            </a:endParaRPr>
          </a:p>
        </p:txBody>
      </p:sp>
      <p:sp>
        <p:nvSpPr>
          <p:cNvPr id="933" name="Google Shape;933;p4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934" name="Google Shape;934;p42"/>
          <p:cNvPicPr preferRelativeResize="0"/>
          <p:nvPr/>
        </p:nvPicPr>
        <p:blipFill rotWithShape="1">
          <a:blip r:embed="rId3">
            <a:alphaModFix/>
          </a:blip>
          <a:srcRect b="0" l="0" r="0" t="0"/>
          <a:stretch/>
        </p:blipFill>
        <p:spPr>
          <a:xfrm>
            <a:off x="1056825" y="1143525"/>
            <a:ext cx="7121074" cy="37908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43"/>
          <p:cNvSpPr txBox="1"/>
          <p:nvPr>
            <p:ph type="title"/>
          </p:nvPr>
        </p:nvSpPr>
        <p:spPr>
          <a:xfrm>
            <a:off x="626625" y="2619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Visualization</a:t>
            </a:r>
            <a:endParaRPr/>
          </a:p>
        </p:txBody>
      </p:sp>
      <p:sp>
        <p:nvSpPr>
          <p:cNvPr id="940" name="Google Shape;940;p43"/>
          <p:cNvSpPr txBox="1"/>
          <p:nvPr/>
        </p:nvSpPr>
        <p:spPr>
          <a:xfrm>
            <a:off x="584200" y="751425"/>
            <a:ext cx="7937400" cy="2964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lt2"/>
              </a:buClr>
              <a:buSzPts val="1500"/>
              <a:buFont typeface="DM Sans"/>
              <a:buChar char="●"/>
            </a:pPr>
            <a:r>
              <a:rPr b="0" i="0" lang="en" sz="1500" u="none" cap="none" strike="noStrike">
                <a:solidFill>
                  <a:schemeClr val="lt2"/>
                </a:solidFill>
                <a:latin typeface="DM Sans"/>
                <a:ea typeface="DM Sans"/>
                <a:cs typeface="DM Sans"/>
                <a:sym typeface="DM Sans"/>
              </a:rPr>
              <a:t> Attack variations of data test compared with different variables</a:t>
            </a:r>
            <a:endParaRPr b="0" i="0" sz="1500" u="none" cap="none" strike="noStrike">
              <a:solidFill>
                <a:schemeClr val="lt2"/>
              </a:solidFill>
              <a:latin typeface="DM Sans"/>
              <a:ea typeface="DM Sans"/>
              <a:cs typeface="DM Sans"/>
              <a:sym typeface="DM Sans"/>
            </a:endParaRPr>
          </a:p>
        </p:txBody>
      </p:sp>
      <p:sp>
        <p:nvSpPr>
          <p:cNvPr id="941" name="Google Shape;941;p4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942" name="Google Shape;942;p43"/>
          <p:cNvPicPr preferRelativeResize="0"/>
          <p:nvPr/>
        </p:nvPicPr>
        <p:blipFill rotWithShape="1">
          <a:blip r:embed="rId3">
            <a:alphaModFix/>
          </a:blip>
          <a:srcRect b="0" l="0" r="0" t="0"/>
          <a:stretch/>
        </p:blipFill>
        <p:spPr>
          <a:xfrm>
            <a:off x="1362975" y="1120850"/>
            <a:ext cx="6520100" cy="3790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44"/>
          <p:cNvSpPr txBox="1"/>
          <p:nvPr>
            <p:ph type="title"/>
          </p:nvPr>
        </p:nvSpPr>
        <p:spPr>
          <a:xfrm>
            <a:off x="626625" y="2619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Visualization</a:t>
            </a:r>
            <a:endParaRPr/>
          </a:p>
        </p:txBody>
      </p:sp>
      <p:sp>
        <p:nvSpPr>
          <p:cNvPr id="948" name="Google Shape;948;p44"/>
          <p:cNvSpPr txBox="1"/>
          <p:nvPr/>
        </p:nvSpPr>
        <p:spPr>
          <a:xfrm>
            <a:off x="584200" y="751425"/>
            <a:ext cx="7937400" cy="2964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lt2"/>
              </a:buClr>
              <a:buSzPts val="1500"/>
              <a:buFont typeface="DM Sans"/>
              <a:buChar char="●"/>
            </a:pPr>
            <a:r>
              <a:rPr b="0" i="0" lang="en" sz="1500" u="none" cap="none" strike="noStrike">
                <a:solidFill>
                  <a:schemeClr val="lt2"/>
                </a:solidFill>
                <a:latin typeface="DM Sans"/>
                <a:ea typeface="DM Sans"/>
                <a:cs typeface="DM Sans"/>
                <a:sym typeface="DM Sans"/>
              </a:rPr>
              <a:t> Attack variations of data train compared with normal and anomaly</a:t>
            </a:r>
            <a:endParaRPr b="0" i="0" sz="1500" u="none" cap="none" strike="noStrike">
              <a:solidFill>
                <a:schemeClr val="lt2"/>
              </a:solidFill>
              <a:latin typeface="DM Sans"/>
              <a:ea typeface="DM Sans"/>
              <a:cs typeface="DM Sans"/>
              <a:sym typeface="DM Sans"/>
            </a:endParaRPr>
          </a:p>
        </p:txBody>
      </p:sp>
      <p:sp>
        <p:nvSpPr>
          <p:cNvPr id="949" name="Google Shape;949;p4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950" name="Google Shape;950;p44"/>
          <p:cNvPicPr preferRelativeResize="0"/>
          <p:nvPr/>
        </p:nvPicPr>
        <p:blipFill rotWithShape="1">
          <a:blip r:embed="rId3">
            <a:alphaModFix/>
          </a:blip>
          <a:srcRect b="0" l="0" r="0" t="0"/>
          <a:stretch/>
        </p:blipFill>
        <p:spPr>
          <a:xfrm>
            <a:off x="1594975" y="1132200"/>
            <a:ext cx="5954062" cy="37908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45"/>
          <p:cNvSpPr txBox="1"/>
          <p:nvPr>
            <p:ph type="title"/>
          </p:nvPr>
        </p:nvSpPr>
        <p:spPr>
          <a:xfrm>
            <a:off x="626625" y="2619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Visualization</a:t>
            </a:r>
            <a:endParaRPr/>
          </a:p>
        </p:txBody>
      </p:sp>
      <p:sp>
        <p:nvSpPr>
          <p:cNvPr id="956" name="Google Shape;956;p45"/>
          <p:cNvSpPr txBox="1"/>
          <p:nvPr/>
        </p:nvSpPr>
        <p:spPr>
          <a:xfrm>
            <a:off x="584200" y="751425"/>
            <a:ext cx="7937400" cy="2964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lt2"/>
              </a:buClr>
              <a:buSzPts val="1500"/>
              <a:buFont typeface="DM Sans"/>
              <a:buChar char="●"/>
            </a:pPr>
            <a:r>
              <a:rPr b="0" i="0" lang="en" sz="1500" u="none" cap="none" strike="noStrike">
                <a:solidFill>
                  <a:schemeClr val="lt2"/>
                </a:solidFill>
                <a:latin typeface="DM Sans"/>
                <a:ea typeface="DM Sans"/>
                <a:cs typeface="DM Sans"/>
                <a:sym typeface="DM Sans"/>
              </a:rPr>
              <a:t> Attack variations of data test compared with normal and anomaly</a:t>
            </a:r>
            <a:endParaRPr b="0" i="0" sz="1500" u="none" cap="none" strike="noStrike">
              <a:solidFill>
                <a:schemeClr val="lt2"/>
              </a:solidFill>
              <a:latin typeface="DM Sans"/>
              <a:ea typeface="DM Sans"/>
              <a:cs typeface="DM Sans"/>
              <a:sym typeface="DM Sans"/>
            </a:endParaRPr>
          </a:p>
        </p:txBody>
      </p:sp>
      <p:sp>
        <p:nvSpPr>
          <p:cNvPr id="957" name="Google Shape;957;p4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958" name="Google Shape;958;p45"/>
          <p:cNvPicPr preferRelativeResize="0"/>
          <p:nvPr/>
        </p:nvPicPr>
        <p:blipFill rotWithShape="1">
          <a:blip r:embed="rId3">
            <a:alphaModFix/>
          </a:blip>
          <a:srcRect b="0" l="0" r="0" t="0"/>
          <a:stretch/>
        </p:blipFill>
        <p:spPr>
          <a:xfrm>
            <a:off x="1013850" y="1200225"/>
            <a:ext cx="7116312" cy="3790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8"/>
          <p:cNvSpPr txBox="1"/>
          <p:nvPr>
            <p:ph idx="6" type="title"/>
          </p:nvPr>
        </p:nvSpPr>
        <p:spPr>
          <a:xfrm>
            <a:off x="3567800" y="1347414"/>
            <a:ext cx="1192200" cy="66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b="1" lang="en"/>
              <a:t>01</a:t>
            </a:r>
            <a:endParaRPr b="1"/>
          </a:p>
        </p:txBody>
      </p:sp>
      <p:cxnSp>
        <p:nvCxnSpPr>
          <p:cNvPr id="320" name="Google Shape;320;p28"/>
          <p:cNvCxnSpPr/>
          <p:nvPr/>
        </p:nvCxnSpPr>
        <p:spPr>
          <a:xfrm>
            <a:off x="4571997" y="1115750"/>
            <a:ext cx="0" cy="3561900"/>
          </a:xfrm>
          <a:prstGeom prst="straightConnector1">
            <a:avLst/>
          </a:prstGeom>
          <a:noFill/>
          <a:ln cap="flat" cmpd="sng" w="19050">
            <a:solidFill>
              <a:schemeClr val="lt1"/>
            </a:solidFill>
            <a:prstDash val="solid"/>
            <a:round/>
            <a:headEnd len="med" w="med" type="oval"/>
            <a:tailEnd len="med" w="med" type="oval"/>
          </a:ln>
        </p:spPr>
      </p:cxnSp>
      <p:sp>
        <p:nvSpPr>
          <p:cNvPr id="321" name="Google Shape;321;p28"/>
          <p:cNvSpPr txBox="1"/>
          <p:nvPr>
            <p:ph type="ctrTitle"/>
          </p:nvPr>
        </p:nvSpPr>
        <p:spPr>
          <a:xfrm>
            <a:off x="648200" y="1241749"/>
            <a:ext cx="2729100" cy="387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800"/>
              <a:buNone/>
            </a:pPr>
            <a:r>
              <a:rPr lang="en">
                <a:solidFill>
                  <a:schemeClr val="lt2"/>
                </a:solidFill>
              </a:rPr>
              <a:t>Business Understanding</a:t>
            </a:r>
            <a:endParaRPr>
              <a:solidFill>
                <a:schemeClr val="lt2"/>
              </a:solidFill>
            </a:endParaRPr>
          </a:p>
        </p:txBody>
      </p:sp>
      <p:sp>
        <p:nvSpPr>
          <p:cNvPr id="322" name="Google Shape;322;p28"/>
          <p:cNvSpPr txBox="1"/>
          <p:nvPr>
            <p:ph idx="1" type="subTitle"/>
          </p:nvPr>
        </p:nvSpPr>
        <p:spPr>
          <a:xfrm>
            <a:off x="552950" y="1539975"/>
            <a:ext cx="3492600" cy="537000"/>
          </a:xfrm>
          <a:prstGeom prst="rect">
            <a:avLst/>
          </a:prstGeom>
          <a:noFill/>
          <a:ln>
            <a:noFill/>
          </a:ln>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lt2"/>
              </a:buClr>
              <a:buSzPts val="1000"/>
              <a:buFont typeface="DM Sans Medium"/>
              <a:buChar char="●"/>
            </a:pPr>
            <a:r>
              <a:rPr lang="en" sz="1000">
                <a:solidFill>
                  <a:schemeClr val="lt2"/>
                </a:solidFill>
                <a:latin typeface="DM Sans Medium"/>
                <a:ea typeface="DM Sans Medium"/>
                <a:cs typeface="DM Sans Medium"/>
                <a:sym typeface="DM Sans Medium"/>
              </a:rPr>
              <a:t>What are IDS?</a:t>
            </a:r>
            <a:endParaRPr sz="1000">
              <a:solidFill>
                <a:schemeClr val="lt2"/>
              </a:solidFill>
              <a:latin typeface="DM Sans Medium"/>
              <a:ea typeface="DM Sans Medium"/>
              <a:cs typeface="DM Sans Medium"/>
              <a:sym typeface="DM Sans Medium"/>
            </a:endParaRPr>
          </a:p>
          <a:p>
            <a:pPr indent="-292100" lvl="0" marL="457200" rtl="0" algn="l">
              <a:lnSpc>
                <a:spcPct val="100000"/>
              </a:lnSpc>
              <a:spcBef>
                <a:spcPts val="0"/>
              </a:spcBef>
              <a:spcAft>
                <a:spcPts val="0"/>
              </a:spcAft>
              <a:buClr>
                <a:schemeClr val="lt2"/>
              </a:buClr>
              <a:buSzPts val="1000"/>
              <a:buFont typeface="DM Sans Medium"/>
              <a:buChar char="●"/>
            </a:pPr>
            <a:r>
              <a:rPr lang="en" sz="1000">
                <a:solidFill>
                  <a:schemeClr val="lt2"/>
                </a:solidFill>
                <a:latin typeface="DM Sans Medium"/>
                <a:ea typeface="DM Sans Medium"/>
                <a:cs typeface="DM Sans Medium"/>
                <a:sym typeface="DM Sans Medium"/>
              </a:rPr>
              <a:t>Project Focus and Objectives   </a:t>
            </a:r>
            <a:endParaRPr sz="1000">
              <a:solidFill>
                <a:schemeClr val="lt2"/>
              </a:solidFill>
              <a:latin typeface="DM Sans Medium"/>
              <a:ea typeface="DM Sans Medium"/>
              <a:cs typeface="DM Sans Medium"/>
              <a:sym typeface="DM Sans Medium"/>
            </a:endParaRPr>
          </a:p>
          <a:p>
            <a:pPr indent="-292100" lvl="0" marL="457200" rtl="0" algn="l">
              <a:lnSpc>
                <a:spcPct val="100000"/>
              </a:lnSpc>
              <a:spcBef>
                <a:spcPts val="0"/>
              </a:spcBef>
              <a:spcAft>
                <a:spcPts val="0"/>
              </a:spcAft>
              <a:buClr>
                <a:schemeClr val="lt2"/>
              </a:buClr>
              <a:buSzPts val="1000"/>
              <a:buFont typeface="DM Sans Medium"/>
              <a:buChar char="●"/>
            </a:pPr>
            <a:r>
              <a:rPr lang="en" sz="1000">
                <a:solidFill>
                  <a:schemeClr val="lt2"/>
                </a:solidFill>
                <a:latin typeface="DM Sans Medium"/>
                <a:ea typeface="DM Sans Medium"/>
                <a:cs typeface="DM Sans Medium"/>
                <a:sym typeface="DM Sans Medium"/>
              </a:rPr>
              <a:t>Project Phases</a:t>
            </a:r>
            <a:endParaRPr sz="1000">
              <a:solidFill>
                <a:schemeClr val="lt2"/>
              </a:solidFill>
              <a:latin typeface="DM Sans Medium"/>
              <a:ea typeface="DM Sans Medium"/>
              <a:cs typeface="DM Sans Medium"/>
              <a:sym typeface="DM Sans Medium"/>
            </a:endParaRPr>
          </a:p>
        </p:txBody>
      </p:sp>
      <p:sp>
        <p:nvSpPr>
          <p:cNvPr id="323" name="Google Shape;323;p28"/>
          <p:cNvSpPr txBox="1"/>
          <p:nvPr>
            <p:ph idx="2" type="ctrTitle"/>
          </p:nvPr>
        </p:nvSpPr>
        <p:spPr>
          <a:xfrm>
            <a:off x="159200" y="2459719"/>
            <a:ext cx="2729100" cy="387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800"/>
              <a:buNone/>
            </a:pPr>
            <a:r>
              <a:rPr lang="en">
                <a:solidFill>
                  <a:schemeClr val="lt2"/>
                </a:solidFill>
              </a:rPr>
              <a:t>Data Understanding</a:t>
            </a:r>
            <a:endParaRPr>
              <a:solidFill>
                <a:schemeClr val="lt2"/>
              </a:solidFill>
            </a:endParaRPr>
          </a:p>
        </p:txBody>
      </p:sp>
      <p:sp>
        <p:nvSpPr>
          <p:cNvPr id="324" name="Google Shape;324;p28"/>
          <p:cNvSpPr txBox="1"/>
          <p:nvPr>
            <p:ph idx="3" type="subTitle"/>
          </p:nvPr>
        </p:nvSpPr>
        <p:spPr>
          <a:xfrm>
            <a:off x="540200" y="2796500"/>
            <a:ext cx="3306600" cy="537000"/>
          </a:xfrm>
          <a:prstGeom prst="rect">
            <a:avLst/>
          </a:prstGeom>
          <a:noFill/>
          <a:ln>
            <a:noFill/>
          </a:ln>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lt2"/>
              </a:buClr>
              <a:buSzPts val="1000"/>
              <a:buFont typeface="DM Sans Medium"/>
              <a:buChar char="●"/>
            </a:pPr>
            <a:r>
              <a:rPr lang="en" sz="1000">
                <a:solidFill>
                  <a:schemeClr val="lt2"/>
                </a:solidFill>
                <a:latin typeface="DM Sans Medium"/>
                <a:ea typeface="DM Sans Medium"/>
                <a:cs typeface="DM Sans Medium"/>
                <a:sym typeface="DM Sans Medium"/>
              </a:rPr>
              <a:t>Dataset characteristics and files</a:t>
            </a:r>
            <a:endParaRPr sz="1000">
              <a:solidFill>
                <a:schemeClr val="lt2"/>
              </a:solidFill>
              <a:latin typeface="DM Sans Medium"/>
              <a:ea typeface="DM Sans Medium"/>
              <a:cs typeface="DM Sans Medium"/>
              <a:sym typeface="DM Sans Medium"/>
            </a:endParaRPr>
          </a:p>
          <a:p>
            <a:pPr indent="-292100" lvl="0" marL="457200" rtl="0" algn="l">
              <a:lnSpc>
                <a:spcPct val="100000"/>
              </a:lnSpc>
              <a:spcBef>
                <a:spcPts val="0"/>
              </a:spcBef>
              <a:spcAft>
                <a:spcPts val="0"/>
              </a:spcAft>
              <a:buClr>
                <a:schemeClr val="lt2"/>
              </a:buClr>
              <a:buSzPts val="1000"/>
              <a:buFont typeface="DM Sans Medium"/>
              <a:buChar char="●"/>
            </a:pPr>
            <a:r>
              <a:rPr lang="en" sz="1000">
                <a:solidFill>
                  <a:schemeClr val="lt2"/>
                </a:solidFill>
                <a:latin typeface="DM Sans Medium"/>
                <a:ea typeface="DM Sans Medium"/>
                <a:cs typeface="DM Sans Medium"/>
                <a:sym typeface="DM Sans Medium"/>
              </a:rPr>
              <a:t>Data Exploration and Visualization</a:t>
            </a:r>
            <a:endParaRPr sz="1000">
              <a:solidFill>
                <a:schemeClr val="lt2"/>
              </a:solidFill>
              <a:latin typeface="DM Sans Medium"/>
              <a:ea typeface="DM Sans Medium"/>
              <a:cs typeface="DM Sans Medium"/>
              <a:sym typeface="DM Sans Medium"/>
            </a:endParaRPr>
          </a:p>
        </p:txBody>
      </p:sp>
      <p:sp>
        <p:nvSpPr>
          <p:cNvPr id="325" name="Google Shape;325;p28"/>
          <p:cNvSpPr txBox="1"/>
          <p:nvPr>
            <p:ph idx="4" type="ctrTitle"/>
          </p:nvPr>
        </p:nvSpPr>
        <p:spPr>
          <a:xfrm>
            <a:off x="-113800" y="3601500"/>
            <a:ext cx="2729100" cy="387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800"/>
              <a:buNone/>
            </a:pPr>
            <a:r>
              <a:rPr lang="en">
                <a:solidFill>
                  <a:schemeClr val="lt2"/>
                </a:solidFill>
              </a:rPr>
              <a:t>Data Preparation</a:t>
            </a:r>
            <a:endParaRPr>
              <a:solidFill>
                <a:schemeClr val="lt2"/>
              </a:solidFill>
            </a:endParaRPr>
          </a:p>
        </p:txBody>
      </p:sp>
      <p:sp>
        <p:nvSpPr>
          <p:cNvPr id="326" name="Google Shape;326;p28"/>
          <p:cNvSpPr txBox="1"/>
          <p:nvPr>
            <p:ph idx="5" type="subTitle"/>
          </p:nvPr>
        </p:nvSpPr>
        <p:spPr>
          <a:xfrm>
            <a:off x="572000" y="3938275"/>
            <a:ext cx="3186300" cy="537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lt2"/>
              </a:buClr>
              <a:buSzPts val="1200"/>
              <a:buFont typeface="DM Sans Medium"/>
              <a:buChar char="●"/>
            </a:pPr>
            <a:r>
              <a:rPr lang="en" sz="1000">
                <a:solidFill>
                  <a:schemeClr val="lt2"/>
                </a:solidFill>
                <a:latin typeface="DM Sans Medium"/>
                <a:ea typeface="DM Sans Medium"/>
                <a:cs typeface="DM Sans Medium"/>
                <a:sym typeface="DM Sans Medium"/>
              </a:rPr>
              <a:t>Data Cleaning</a:t>
            </a:r>
            <a:endParaRPr sz="1000">
              <a:solidFill>
                <a:schemeClr val="lt2"/>
              </a:solidFill>
              <a:latin typeface="DM Sans Medium"/>
              <a:ea typeface="DM Sans Medium"/>
              <a:cs typeface="DM Sans Medium"/>
              <a:sym typeface="DM Sans Medium"/>
            </a:endParaRPr>
          </a:p>
          <a:p>
            <a:pPr indent="-304800" lvl="0" marL="457200" rtl="0" algn="l">
              <a:lnSpc>
                <a:spcPct val="70000"/>
              </a:lnSpc>
              <a:spcBef>
                <a:spcPts val="0"/>
              </a:spcBef>
              <a:spcAft>
                <a:spcPts val="0"/>
              </a:spcAft>
              <a:buClr>
                <a:schemeClr val="lt2"/>
              </a:buClr>
              <a:buSzPts val="1200"/>
              <a:buFont typeface="DM Sans Medium"/>
              <a:buChar char="●"/>
            </a:pPr>
            <a:r>
              <a:rPr lang="en" sz="1000">
                <a:solidFill>
                  <a:schemeClr val="lt2"/>
                </a:solidFill>
                <a:latin typeface="DM Sans Medium"/>
                <a:ea typeface="DM Sans Medium"/>
                <a:cs typeface="DM Sans Medium"/>
                <a:sym typeface="DM Sans Medium"/>
              </a:rPr>
              <a:t>Data Transformation</a:t>
            </a:r>
            <a:endParaRPr sz="1200">
              <a:solidFill>
                <a:schemeClr val="lt2"/>
              </a:solidFill>
              <a:latin typeface="DM Sans Medium"/>
              <a:ea typeface="DM Sans Medium"/>
              <a:cs typeface="DM Sans Medium"/>
              <a:sym typeface="DM Sans Medium"/>
            </a:endParaRPr>
          </a:p>
          <a:p>
            <a:pPr indent="0" lvl="0" marL="457200" rtl="0" algn="l">
              <a:lnSpc>
                <a:spcPct val="100000"/>
              </a:lnSpc>
              <a:spcBef>
                <a:spcPts val="0"/>
              </a:spcBef>
              <a:spcAft>
                <a:spcPts val="0"/>
              </a:spcAft>
              <a:buSzPts val="1400"/>
              <a:buNone/>
            </a:pPr>
            <a:r>
              <a:t/>
            </a:r>
            <a:endParaRPr sz="1200">
              <a:solidFill>
                <a:schemeClr val="lt2"/>
              </a:solidFill>
              <a:latin typeface="DM Sans Medium"/>
              <a:ea typeface="DM Sans Medium"/>
              <a:cs typeface="DM Sans Medium"/>
              <a:sym typeface="DM Sans Medium"/>
            </a:endParaRPr>
          </a:p>
        </p:txBody>
      </p:sp>
      <p:sp>
        <p:nvSpPr>
          <p:cNvPr id="327" name="Google Shape;327;p28"/>
          <p:cNvSpPr txBox="1"/>
          <p:nvPr>
            <p:ph idx="7" type="title"/>
          </p:nvPr>
        </p:nvSpPr>
        <p:spPr>
          <a:xfrm>
            <a:off x="3567800" y="2562636"/>
            <a:ext cx="1192200" cy="66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b="1" lang="en"/>
              <a:t>02</a:t>
            </a:r>
            <a:endParaRPr b="1"/>
          </a:p>
        </p:txBody>
      </p:sp>
      <p:sp>
        <p:nvSpPr>
          <p:cNvPr id="328" name="Google Shape;328;p28"/>
          <p:cNvSpPr txBox="1"/>
          <p:nvPr>
            <p:ph idx="8" type="title"/>
          </p:nvPr>
        </p:nvSpPr>
        <p:spPr>
          <a:xfrm>
            <a:off x="3567800" y="3777868"/>
            <a:ext cx="1192200" cy="66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b="1" lang="en"/>
              <a:t>03</a:t>
            </a:r>
            <a:endParaRPr b="1"/>
          </a:p>
        </p:txBody>
      </p:sp>
      <p:sp>
        <p:nvSpPr>
          <p:cNvPr id="329" name="Google Shape;329;p28"/>
          <p:cNvSpPr txBox="1"/>
          <p:nvPr>
            <p:ph idx="9" type="title"/>
          </p:nvPr>
        </p:nvSpPr>
        <p:spPr>
          <a:xfrm>
            <a:off x="4384000" y="1347414"/>
            <a:ext cx="1192200" cy="668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000"/>
              <a:buNone/>
            </a:pPr>
            <a:r>
              <a:rPr b="1" lang="en"/>
              <a:t>04</a:t>
            </a:r>
            <a:endParaRPr b="1"/>
          </a:p>
        </p:txBody>
      </p:sp>
      <p:sp>
        <p:nvSpPr>
          <p:cNvPr id="330" name="Google Shape;330;p28"/>
          <p:cNvSpPr txBox="1"/>
          <p:nvPr>
            <p:ph idx="13" type="title"/>
          </p:nvPr>
        </p:nvSpPr>
        <p:spPr>
          <a:xfrm>
            <a:off x="4384000" y="2562636"/>
            <a:ext cx="1192200" cy="668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000"/>
              <a:buNone/>
            </a:pPr>
            <a:r>
              <a:rPr b="1" lang="en"/>
              <a:t>05</a:t>
            </a:r>
            <a:endParaRPr b="1"/>
          </a:p>
        </p:txBody>
      </p:sp>
      <p:sp>
        <p:nvSpPr>
          <p:cNvPr id="331" name="Google Shape;331;p28"/>
          <p:cNvSpPr txBox="1"/>
          <p:nvPr>
            <p:ph idx="14" type="title"/>
          </p:nvPr>
        </p:nvSpPr>
        <p:spPr>
          <a:xfrm>
            <a:off x="4384000" y="3777868"/>
            <a:ext cx="1192200" cy="668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000"/>
              <a:buNone/>
            </a:pPr>
            <a:r>
              <a:rPr b="1" lang="en"/>
              <a:t>06</a:t>
            </a:r>
            <a:endParaRPr b="1"/>
          </a:p>
        </p:txBody>
      </p:sp>
      <p:sp>
        <p:nvSpPr>
          <p:cNvPr id="332" name="Google Shape;332;p28"/>
          <p:cNvSpPr txBox="1"/>
          <p:nvPr>
            <p:ph idx="15" type="ctrTitle"/>
          </p:nvPr>
        </p:nvSpPr>
        <p:spPr>
          <a:xfrm>
            <a:off x="6071500" y="1241749"/>
            <a:ext cx="2729100" cy="38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lt2"/>
                </a:solidFill>
              </a:rPr>
              <a:t>Modeling</a:t>
            </a:r>
            <a:endParaRPr>
              <a:solidFill>
                <a:schemeClr val="lt2"/>
              </a:solidFill>
            </a:endParaRPr>
          </a:p>
        </p:txBody>
      </p:sp>
      <p:sp>
        <p:nvSpPr>
          <p:cNvPr id="333" name="Google Shape;333;p28"/>
          <p:cNvSpPr txBox="1"/>
          <p:nvPr>
            <p:ph idx="16" type="subTitle"/>
          </p:nvPr>
        </p:nvSpPr>
        <p:spPr>
          <a:xfrm>
            <a:off x="5919100" y="1426125"/>
            <a:ext cx="3129000" cy="5370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sz="1000">
              <a:solidFill>
                <a:schemeClr val="lt2"/>
              </a:solidFill>
              <a:latin typeface="DM Sans Medium"/>
              <a:ea typeface="DM Sans Medium"/>
              <a:cs typeface="DM Sans Medium"/>
              <a:sym typeface="DM Sans Medium"/>
            </a:endParaRPr>
          </a:p>
          <a:p>
            <a:pPr indent="-292100" lvl="0" marL="457200" rtl="0" algn="l">
              <a:lnSpc>
                <a:spcPct val="100000"/>
              </a:lnSpc>
              <a:spcBef>
                <a:spcPts val="0"/>
              </a:spcBef>
              <a:spcAft>
                <a:spcPts val="0"/>
              </a:spcAft>
              <a:buClr>
                <a:schemeClr val="lt2"/>
              </a:buClr>
              <a:buSzPts val="1000"/>
              <a:buFont typeface="DM Sans Medium"/>
              <a:buChar char="●"/>
            </a:pPr>
            <a:r>
              <a:rPr lang="en" sz="1000">
                <a:solidFill>
                  <a:schemeClr val="lt2"/>
                </a:solidFill>
                <a:latin typeface="DM Sans Medium"/>
                <a:ea typeface="DM Sans Medium"/>
                <a:cs typeface="DM Sans Medium"/>
                <a:sym typeface="DM Sans Medium"/>
              </a:rPr>
              <a:t>Individual Models</a:t>
            </a:r>
            <a:endParaRPr sz="1000">
              <a:solidFill>
                <a:schemeClr val="lt2"/>
              </a:solidFill>
              <a:latin typeface="DM Sans Medium"/>
              <a:ea typeface="DM Sans Medium"/>
              <a:cs typeface="DM Sans Medium"/>
              <a:sym typeface="DM Sans Medium"/>
            </a:endParaRPr>
          </a:p>
          <a:p>
            <a:pPr indent="-292100" lvl="0" marL="457200" rtl="0" algn="l">
              <a:lnSpc>
                <a:spcPct val="100000"/>
              </a:lnSpc>
              <a:spcBef>
                <a:spcPts val="0"/>
              </a:spcBef>
              <a:spcAft>
                <a:spcPts val="0"/>
              </a:spcAft>
              <a:buClr>
                <a:schemeClr val="lt2"/>
              </a:buClr>
              <a:buSzPts val="1000"/>
              <a:buFont typeface="DM Sans Medium"/>
              <a:buChar char="●"/>
            </a:pPr>
            <a:r>
              <a:rPr lang="en" sz="1000">
                <a:solidFill>
                  <a:schemeClr val="lt2"/>
                </a:solidFill>
                <a:latin typeface="DM Sans Medium"/>
                <a:ea typeface="DM Sans Medium"/>
                <a:cs typeface="DM Sans Medium"/>
                <a:sym typeface="DM Sans Medium"/>
              </a:rPr>
              <a:t>Ensemble Learning Models</a:t>
            </a:r>
            <a:endParaRPr sz="1000">
              <a:solidFill>
                <a:schemeClr val="lt2"/>
              </a:solidFill>
              <a:latin typeface="DM Sans Medium"/>
              <a:ea typeface="DM Sans Medium"/>
              <a:cs typeface="DM Sans Medium"/>
              <a:sym typeface="DM Sans Medium"/>
            </a:endParaRPr>
          </a:p>
        </p:txBody>
      </p:sp>
      <p:sp>
        <p:nvSpPr>
          <p:cNvPr id="334" name="Google Shape;334;p28"/>
          <p:cNvSpPr txBox="1"/>
          <p:nvPr>
            <p:ph idx="17" type="ctrTitle"/>
          </p:nvPr>
        </p:nvSpPr>
        <p:spPr>
          <a:xfrm>
            <a:off x="6071500" y="2459719"/>
            <a:ext cx="2729100" cy="38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lt2"/>
                </a:solidFill>
              </a:rPr>
              <a:t>Evaluation</a:t>
            </a:r>
            <a:endParaRPr>
              <a:solidFill>
                <a:schemeClr val="lt2"/>
              </a:solidFill>
            </a:endParaRPr>
          </a:p>
        </p:txBody>
      </p:sp>
      <p:sp>
        <p:nvSpPr>
          <p:cNvPr id="335" name="Google Shape;335;p28"/>
          <p:cNvSpPr txBox="1"/>
          <p:nvPr>
            <p:ph idx="18" type="subTitle"/>
          </p:nvPr>
        </p:nvSpPr>
        <p:spPr>
          <a:xfrm>
            <a:off x="5927275" y="2754637"/>
            <a:ext cx="2729100" cy="5370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lt2"/>
              </a:buClr>
              <a:buSzPts val="1200"/>
              <a:buFont typeface="DM Sans Medium"/>
              <a:buChar char="●"/>
            </a:pPr>
            <a:r>
              <a:rPr lang="en" sz="1000">
                <a:solidFill>
                  <a:schemeClr val="dk1"/>
                </a:solidFill>
                <a:latin typeface="DM Sans Medium"/>
                <a:ea typeface="DM Sans Medium"/>
                <a:cs typeface="DM Sans Medium"/>
                <a:sym typeface="DM Sans Medium"/>
              </a:rPr>
              <a:t>Evaluation Metrics</a:t>
            </a:r>
            <a:endParaRPr sz="1000">
              <a:solidFill>
                <a:schemeClr val="dk1"/>
              </a:solidFill>
              <a:latin typeface="DM Sans Medium"/>
              <a:ea typeface="DM Sans Medium"/>
              <a:cs typeface="DM Sans Medium"/>
              <a:sym typeface="DM Sans Medium"/>
            </a:endParaRPr>
          </a:p>
          <a:p>
            <a:pPr indent="-292100" lvl="0" marL="457200" rtl="0" algn="l">
              <a:lnSpc>
                <a:spcPct val="100000"/>
              </a:lnSpc>
              <a:spcBef>
                <a:spcPts val="0"/>
              </a:spcBef>
              <a:spcAft>
                <a:spcPts val="0"/>
              </a:spcAft>
              <a:buClr>
                <a:schemeClr val="dk1"/>
              </a:buClr>
              <a:buSzPts val="1000"/>
              <a:buFont typeface="DM Sans Medium"/>
              <a:buChar char="●"/>
            </a:pPr>
            <a:r>
              <a:rPr lang="en" sz="1000">
                <a:solidFill>
                  <a:schemeClr val="dk1"/>
                </a:solidFill>
                <a:latin typeface="DM Sans Medium"/>
                <a:ea typeface="DM Sans Medium"/>
                <a:cs typeface="DM Sans Medium"/>
                <a:sym typeface="DM Sans Medium"/>
              </a:rPr>
              <a:t>Results Interpretation</a:t>
            </a:r>
            <a:endParaRPr sz="1000">
              <a:solidFill>
                <a:schemeClr val="dk1"/>
              </a:solidFill>
              <a:latin typeface="DM Sans Medium"/>
              <a:ea typeface="DM Sans Medium"/>
              <a:cs typeface="DM Sans Medium"/>
              <a:sym typeface="DM Sans Medium"/>
            </a:endParaRPr>
          </a:p>
        </p:txBody>
      </p:sp>
      <p:sp>
        <p:nvSpPr>
          <p:cNvPr id="336" name="Google Shape;336;p28"/>
          <p:cNvSpPr txBox="1"/>
          <p:nvPr>
            <p:ph idx="19" type="ctrTitle"/>
          </p:nvPr>
        </p:nvSpPr>
        <p:spPr>
          <a:xfrm>
            <a:off x="6071500" y="3906300"/>
            <a:ext cx="2729100" cy="38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lt2"/>
                </a:solidFill>
              </a:rPr>
              <a:t>Deployment</a:t>
            </a:r>
            <a:endParaRPr>
              <a:solidFill>
                <a:schemeClr val="lt2"/>
              </a:solidFill>
            </a:endParaRPr>
          </a:p>
        </p:txBody>
      </p:sp>
      <p:cxnSp>
        <p:nvCxnSpPr>
          <p:cNvPr id="337" name="Google Shape;337;p28"/>
          <p:cNvCxnSpPr/>
          <p:nvPr/>
        </p:nvCxnSpPr>
        <p:spPr>
          <a:xfrm>
            <a:off x="978447" y="2292376"/>
            <a:ext cx="7339500" cy="0"/>
          </a:xfrm>
          <a:prstGeom prst="straightConnector1">
            <a:avLst/>
          </a:prstGeom>
          <a:noFill/>
          <a:ln cap="flat" cmpd="sng" w="19050">
            <a:solidFill>
              <a:schemeClr val="lt1"/>
            </a:solidFill>
            <a:prstDash val="solid"/>
            <a:round/>
            <a:headEnd len="med" w="med" type="oval"/>
            <a:tailEnd len="med" w="med" type="oval"/>
          </a:ln>
        </p:spPr>
      </p:cxnSp>
      <p:cxnSp>
        <p:nvCxnSpPr>
          <p:cNvPr id="338" name="Google Shape;338;p28"/>
          <p:cNvCxnSpPr/>
          <p:nvPr/>
        </p:nvCxnSpPr>
        <p:spPr>
          <a:xfrm>
            <a:off x="978447" y="3508898"/>
            <a:ext cx="7339500" cy="0"/>
          </a:xfrm>
          <a:prstGeom prst="straightConnector1">
            <a:avLst/>
          </a:prstGeom>
          <a:noFill/>
          <a:ln cap="flat" cmpd="sng" w="19050">
            <a:solidFill>
              <a:schemeClr val="lt1"/>
            </a:solidFill>
            <a:prstDash val="solid"/>
            <a:round/>
            <a:headEnd len="med" w="med" type="oval"/>
            <a:tailEnd len="med" w="med" type="oval"/>
          </a:ln>
        </p:spPr>
      </p:cxnSp>
      <p:sp>
        <p:nvSpPr>
          <p:cNvPr id="339" name="Google Shape;339;p28"/>
          <p:cNvSpPr txBox="1"/>
          <p:nvPr/>
        </p:nvSpPr>
        <p:spPr>
          <a:xfrm>
            <a:off x="1948250" y="203325"/>
            <a:ext cx="5272800" cy="69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1" i="0" lang="en" sz="4000" u="none" cap="none" strike="noStrike">
                <a:solidFill>
                  <a:schemeClr val="lt2"/>
                </a:solidFill>
                <a:latin typeface="Viga"/>
                <a:ea typeface="Viga"/>
                <a:cs typeface="Viga"/>
                <a:sym typeface="Viga"/>
              </a:rPr>
              <a:t>Table of contents</a:t>
            </a:r>
            <a:endParaRPr b="1" i="0" sz="4000" u="none" cap="none" strike="noStrike">
              <a:solidFill>
                <a:schemeClr val="lt2"/>
              </a:solidFill>
              <a:latin typeface="Viga"/>
              <a:ea typeface="Viga"/>
              <a:cs typeface="Viga"/>
              <a:sym typeface="Viga"/>
            </a:endParaRPr>
          </a:p>
        </p:txBody>
      </p:sp>
      <p:sp>
        <p:nvSpPr>
          <p:cNvPr id="340" name="Google Shape;340;p2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46"/>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Visualization</a:t>
            </a:r>
            <a:endParaRPr/>
          </a:p>
        </p:txBody>
      </p:sp>
      <p:sp>
        <p:nvSpPr>
          <p:cNvPr id="964" name="Google Shape;964;p46"/>
          <p:cNvSpPr txBox="1"/>
          <p:nvPr/>
        </p:nvSpPr>
        <p:spPr>
          <a:xfrm>
            <a:off x="584200" y="751425"/>
            <a:ext cx="7937400" cy="2964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lt2"/>
              </a:buClr>
              <a:buSzPts val="1500"/>
              <a:buFont typeface="DM Sans"/>
              <a:buChar char="●"/>
            </a:pPr>
            <a:r>
              <a:rPr b="0" i="0" lang="en" sz="1500" u="none" cap="none" strike="noStrike">
                <a:solidFill>
                  <a:schemeClr val="lt2"/>
                </a:solidFill>
                <a:latin typeface="DM Sans"/>
                <a:ea typeface="DM Sans"/>
                <a:cs typeface="DM Sans"/>
                <a:sym typeface="DM Sans"/>
              </a:rPr>
              <a:t>Dataset distribution visualization based on main attack categories</a:t>
            </a:r>
            <a:endParaRPr b="0" i="0" sz="1500" u="none" cap="none" strike="noStrike">
              <a:solidFill>
                <a:schemeClr val="lt2"/>
              </a:solidFill>
              <a:latin typeface="DM Sans"/>
              <a:ea typeface="DM Sans"/>
              <a:cs typeface="DM Sans"/>
              <a:sym typeface="DM Sans"/>
            </a:endParaRPr>
          </a:p>
        </p:txBody>
      </p:sp>
      <p:sp>
        <p:nvSpPr>
          <p:cNvPr id="965" name="Google Shape;965;p4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966" name="Google Shape;966;p46"/>
          <p:cNvPicPr preferRelativeResize="0"/>
          <p:nvPr/>
        </p:nvPicPr>
        <p:blipFill rotWithShape="1">
          <a:blip r:embed="rId3">
            <a:alphaModFix/>
          </a:blip>
          <a:srcRect b="0" l="0" r="0" t="0"/>
          <a:stretch/>
        </p:blipFill>
        <p:spPr>
          <a:xfrm>
            <a:off x="1171750" y="1168676"/>
            <a:ext cx="6800501" cy="2806150"/>
          </a:xfrm>
          <a:prstGeom prst="rect">
            <a:avLst/>
          </a:prstGeom>
          <a:noFill/>
          <a:ln>
            <a:noFill/>
          </a:ln>
        </p:spPr>
      </p:pic>
      <p:pic>
        <p:nvPicPr>
          <p:cNvPr id="967" name="Google Shape;967;p46"/>
          <p:cNvPicPr preferRelativeResize="0"/>
          <p:nvPr/>
        </p:nvPicPr>
        <p:blipFill rotWithShape="1">
          <a:blip r:embed="rId4">
            <a:alphaModFix/>
          </a:blip>
          <a:srcRect b="0" l="0" r="0" t="0"/>
          <a:stretch/>
        </p:blipFill>
        <p:spPr>
          <a:xfrm>
            <a:off x="1899625" y="3970624"/>
            <a:ext cx="1575850" cy="1116925"/>
          </a:xfrm>
          <a:prstGeom prst="rect">
            <a:avLst/>
          </a:prstGeom>
          <a:noFill/>
          <a:ln>
            <a:noFill/>
          </a:ln>
        </p:spPr>
      </p:pic>
      <p:pic>
        <p:nvPicPr>
          <p:cNvPr id="968" name="Google Shape;968;p46"/>
          <p:cNvPicPr preferRelativeResize="0"/>
          <p:nvPr/>
        </p:nvPicPr>
        <p:blipFill rotWithShape="1">
          <a:blip r:embed="rId5">
            <a:alphaModFix/>
          </a:blip>
          <a:srcRect b="0" l="0" r="0" t="0"/>
          <a:stretch/>
        </p:blipFill>
        <p:spPr>
          <a:xfrm>
            <a:off x="5646774" y="3970624"/>
            <a:ext cx="1628494" cy="1116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47"/>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Visualization</a:t>
            </a:r>
            <a:endParaRPr/>
          </a:p>
        </p:txBody>
      </p:sp>
      <p:sp>
        <p:nvSpPr>
          <p:cNvPr id="974" name="Google Shape;974;p47"/>
          <p:cNvSpPr txBox="1"/>
          <p:nvPr/>
        </p:nvSpPr>
        <p:spPr>
          <a:xfrm>
            <a:off x="584200" y="751425"/>
            <a:ext cx="7937400" cy="2964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lt2"/>
              </a:buClr>
              <a:buSzPts val="1500"/>
              <a:buFont typeface="DM Sans"/>
              <a:buChar char="●"/>
            </a:pPr>
            <a:r>
              <a:rPr b="0" i="0" lang="en" sz="1500" u="none" cap="none" strike="noStrike">
                <a:solidFill>
                  <a:schemeClr val="lt2"/>
                </a:solidFill>
                <a:latin typeface="DM Sans"/>
                <a:ea typeface="DM Sans"/>
                <a:cs typeface="DM Sans"/>
                <a:sym typeface="DM Sans"/>
              </a:rPr>
              <a:t>Dataset distribution visualization based on main attack categories</a:t>
            </a:r>
            <a:endParaRPr b="0" i="0" sz="1500" u="none" cap="none" strike="noStrike">
              <a:solidFill>
                <a:schemeClr val="lt2"/>
              </a:solidFill>
              <a:latin typeface="DM Sans"/>
              <a:ea typeface="DM Sans"/>
              <a:cs typeface="DM Sans"/>
              <a:sym typeface="DM Sans"/>
            </a:endParaRPr>
          </a:p>
        </p:txBody>
      </p:sp>
      <p:sp>
        <p:nvSpPr>
          <p:cNvPr id="975" name="Google Shape;975;p4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976" name="Google Shape;976;p47"/>
          <p:cNvPicPr preferRelativeResize="0"/>
          <p:nvPr/>
        </p:nvPicPr>
        <p:blipFill rotWithShape="1">
          <a:blip r:embed="rId3">
            <a:alphaModFix/>
          </a:blip>
          <a:srcRect b="0" l="0" r="0" t="0"/>
          <a:stretch/>
        </p:blipFill>
        <p:spPr>
          <a:xfrm>
            <a:off x="695588" y="1120850"/>
            <a:ext cx="7752825" cy="3790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48"/>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Visualization</a:t>
            </a:r>
            <a:endParaRPr/>
          </a:p>
        </p:txBody>
      </p:sp>
      <p:sp>
        <p:nvSpPr>
          <p:cNvPr id="982" name="Google Shape;982;p4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983" name="Google Shape;983;p48"/>
          <p:cNvPicPr preferRelativeResize="0"/>
          <p:nvPr/>
        </p:nvPicPr>
        <p:blipFill rotWithShape="1">
          <a:blip r:embed="rId3">
            <a:alphaModFix/>
          </a:blip>
          <a:srcRect b="0" l="0" r="0" t="0"/>
          <a:stretch/>
        </p:blipFill>
        <p:spPr>
          <a:xfrm>
            <a:off x="673475" y="1015025"/>
            <a:ext cx="7797051" cy="3790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49"/>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Visualization</a:t>
            </a:r>
            <a:endParaRPr/>
          </a:p>
        </p:txBody>
      </p:sp>
      <p:sp>
        <p:nvSpPr>
          <p:cNvPr id="989" name="Google Shape;989;p4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990" name="Google Shape;990;p49"/>
          <p:cNvPicPr preferRelativeResize="0"/>
          <p:nvPr/>
        </p:nvPicPr>
        <p:blipFill rotWithShape="1">
          <a:blip r:embed="rId3">
            <a:alphaModFix/>
          </a:blip>
          <a:srcRect b="0" l="0" r="0" t="0"/>
          <a:stretch/>
        </p:blipFill>
        <p:spPr>
          <a:xfrm>
            <a:off x="687850" y="1166200"/>
            <a:ext cx="7730090" cy="37908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50"/>
          <p:cNvSpPr/>
          <p:nvPr/>
        </p:nvSpPr>
        <p:spPr>
          <a:xfrm>
            <a:off x="223964" y="498744"/>
            <a:ext cx="4199223" cy="3592380"/>
          </a:xfrm>
          <a:custGeom>
            <a:rect b="b" l="l" r="r" t="t"/>
            <a:pathLst>
              <a:path extrusionOk="0" h="187225" w="218852">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996" name="Google Shape;996;p50"/>
          <p:cNvSpPr txBox="1"/>
          <p:nvPr>
            <p:ph type="title"/>
          </p:nvPr>
        </p:nvSpPr>
        <p:spPr>
          <a:xfrm>
            <a:off x="4525600" y="1566475"/>
            <a:ext cx="3967500" cy="1671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7200"/>
              <a:buNone/>
            </a:pPr>
            <a:r>
              <a:rPr lang="en" sz="8600"/>
              <a:t>Paper 1</a:t>
            </a:r>
            <a:endParaRPr sz="8600"/>
          </a:p>
        </p:txBody>
      </p:sp>
      <p:sp>
        <p:nvSpPr>
          <p:cNvPr id="997" name="Google Shape;997;p5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998" name="Google Shape;998;p50"/>
          <p:cNvSpPr/>
          <p:nvPr/>
        </p:nvSpPr>
        <p:spPr>
          <a:xfrm>
            <a:off x="299356" y="719733"/>
            <a:ext cx="3804471" cy="3398043"/>
          </a:xfrm>
          <a:custGeom>
            <a:rect b="b" l="l" r="r" t="t"/>
            <a:pathLst>
              <a:path extrusionOk="0" h="192197" w="215185">
                <a:moveTo>
                  <a:pt x="130247" y="1"/>
                </a:moveTo>
                <a:cubicBezTo>
                  <a:pt x="124539" y="1"/>
                  <a:pt x="118687" y="698"/>
                  <a:pt x="112746" y="2157"/>
                </a:cubicBezTo>
                <a:cubicBezTo>
                  <a:pt x="82237" y="9644"/>
                  <a:pt x="74490" y="42681"/>
                  <a:pt x="49070" y="57317"/>
                </a:cubicBezTo>
                <a:cubicBezTo>
                  <a:pt x="29561" y="68549"/>
                  <a:pt x="0" y="86876"/>
                  <a:pt x="4730" y="119394"/>
                </a:cubicBezTo>
                <a:cubicBezTo>
                  <a:pt x="6273" y="129991"/>
                  <a:pt x="13289" y="137733"/>
                  <a:pt x="22914" y="142078"/>
                </a:cubicBezTo>
                <a:cubicBezTo>
                  <a:pt x="36077" y="148019"/>
                  <a:pt x="54482" y="145601"/>
                  <a:pt x="66214" y="154273"/>
                </a:cubicBezTo>
                <a:cubicBezTo>
                  <a:pt x="79812" y="164323"/>
                  <a:pt x="91045" y="178511"/>
                  <a:pt x="120605" y="189154"/>
                </a:cubicBezTo>
                <a:cubicBezTo>
                  <a:pt x="126420" y="191247"/>
                  <a:pt x="132420" y="192196"/>
                  <a:pt x="138425" y="192196"/>
                </a:cubicBezTo>
                <a:cubicBezTo>
                  <a:pt x="156564" y="192196"/>
                  <a:pt x="174751" y="183534"/>
                  <a:pt x="188024" y="171564"/>
                </a:cubicBezTo>
                <a:cubicBezTo>
                  <a:pt x="209771" y="151955"/>
                  <a:pt x="215185" y="120333"/>
                  <a:pt x="212731" y="92256"/>
                </a:cubicBezTo>
                <a:cubicBezTo>
                  <a:pt x="210981" y="72254"/>
                  <a:pt x="204424" y="52744"/>
                  <a:pt x="192850" y="35630"/>
                </a:cubicBezTo>
                <a:cubicBezTo>
                  <a:pt x="178024" y="13706"/>
                  <a:pt x="155547" y="1"/>
                  <a:pt x="130247"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9" name="Google Shape;999;p50"/>
          <p:cNvGrpSpPr/>
          <p:nvPr/>
        </p:nvGrpSpPr>
        <p:grpSpPr>
          <a:xfrm>
            <a:off x="821375" y="1118081"/>
            <a:ext cx="3526418" cy="3305683"/>
            <a:chOff x="5906263" y="1914018"/>
            <a:chExt cx="3526418" cy="3305683"/>
          </a:xfrm>
        </p:grpSpPr>
        <p:sp>
          <p:nvSpPr>
            <p:cNvPr id="1000" name="Google Shape;1000;p50"/>
            <p:cNvSpPr/>
            <p:nvPr/>
          </p:nvSpPr>
          <p:spPr>
            <a:xfrm>
              <a:off x="7913703" y="4201404"/>
              <a:ext cx="1452695" cy="1018297"/>
            </a:xfrm>
            <a:custGeom>
              <a:rect b="b" l="l" r="r" t="t"/>
              <a:pathLst>
                <a:path extrusionOk="0" h="57596" w="82166">
                  <a:moveTo>
                    <a:pt x="30743" y="0"/>
                  </a:moveTo>
                  <a:lnTo>
                    <a:pt x="26015" y="1773"/>
                  </a:lnTo>
                  <a:cubicBezTo>
                    <a:pt x="26015" y="1773"/>
                    <a:pt x="38809" y="17350"/>
                    <a:pt x="50793" y="31679"/>
                  </a:cubicBezTo>
                  <a:cubicBezTo>
                    <a:pt x="48987" y="31838"/>
                    <a:pt x="47177" y="31941"/>
                    <a:pt x="45406" y="31941"/>
                  </a:cubicBezTo>
                  <a:cubicBezTo>
                    <a:pt x="42293" y="31941"/>
                    <a:pt x="39300" y="31624"/>
                    <a:pt x="36656" y="30742"/>
                  </a:cubicBezTo>
                  <a:cubicBezTo>
                    <a:pt x="24241" y="26603"/>
                    <a:pt x="14190" y="17736"/>
                    <a:pt x="14190" y="17736"/>
                  </a:cubicBezTo>
                  <a:lnTo>
                    <a:pt x="14190" y="17736"/>
                  </a:lnTo>
                  <a:cubicBezTo>
                    <a:pt x="1" y="18918"/>
                    <a:pt x="21284" y="41975"/>
                    <a:pt x="29561" y="48479"/>
                  </a:cubicBezTo>
                  <a:cubicBezTo>
                    <a:pt x="37757" y="54918"/>
                    <a:pt x="44046" y="57596"/>
                    <a:pt x="49730" y="57596"/>
                  </a:cubicBezTo>
                  <a:cubicBezTo>
                    <a:pt x="55542" y="57596"/>
                    <a:pt x="60722" y="54797"/>
                    <a:pt x="66662" y="50359"/>
                  </a:cubicBezTo>
                  <a:cubicBezTo>
                    <a:pt x="68778" y="52771"/>
                    <a:pt x="70303" y="54432"/>
                    <a:pt x="70945" y="54982"/>
                  </a:cubicBezTo>
                  <a:cubicBezTo>
                    <a:pt x="70987" y="55017"/>
                    <a:pt x="71028" y="55052"/>
                    <a:pt x="71070" y="55087"/>
                  </a:cubicBezTo>
                  <a:cubicBezTo>
                    <a:pt x="72181" y="56010"/>
                    <a:pt x="73360" y="56403"/>
                    <a:pt x="74484" y="56403"/>
                  </a:cubicBezTo>
                  <a:cubicBezTo>
                    <a:pt x="78714" y="56403"/>
                    <a:pt x="82165" y="50837"/>
                    <a:pt x="78299" y="47015"/>
                  </a:cubicBezTo>
                  <a:lnTo>
                    <a:pt x="74280" y="43041"/>
                  </a:lnTo>
                  <a:cubicBezTo>
                    <a:pt x="77629" y="38193"/>
                    <a:pt x="76186" y="34620"/>
                    <a:pt x="73311" y="31334"/>
                  </a:cubicBezTo>
                  <a:cubicBezTo>
                    <a:pt x="72333" y="30216"/>
                    <a:pt x="70462" y="29825"/>
                    <a:pt x="68013" y="29825"/>
                  </a:cubicBezTo>
                  <a:cubicBezTo>
                    <a:pt x="66125" y="29825"/>
                    <a:pt x="63893" y="30057"/>
                    <a:pt x="61461" y="30368"/>
                  </a:cubicBezTo>
                  <a:lnTo>
                    <a:pt x="3074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50"/>
            <p:cNvSpPr/>
            <p:nvPr/>
          </p:nvSpPr>
          <p:spPr>
            <a:xfrm>
              <a:off x="5906263" y="1956875"/>
              <a:ext cx="2881239" cy="2667664"/>
            </a:xfrm>
            <a:custGeom>
              <a:rect b="b" l="l" r="r" t="t"/>
              <a:pathLst>
                <a:path extrusionOk="0" h="150886" w="162966">
                  <a:moveTo>
                    <a:pt x="91496" y="1"/>
                  </a:moveTo>
                  <a:cubicBezTo>
                    <a:pt x="91131" y="1"/>
                    <a:pt x="90769" y="47"/>
                    <a:pt x="90421" y="145"/>
                  </a:cubicBezTo>
                  <a:lnTo>
                    <a:pt x="2597" y="24864"/>
                  </a:lnTo>
                  <a:cubicBezTo>
                    <a:pt x="750" y="25384"/>
                    <a:pt x="1" y="27153"/>
                    <a:pt x="925" y="28815"/>
                  </a:cubicBezTo>
                  <a:lnTo>
                    <a:pt x="67528" y="148674"/>
                  </a:lnTo>
                  <a:cubicBezTo>
                    <a:pt x="68278" y="150022"/>
                    <a:pt x="69897" y="150886"/>
                    <a:pt x="71469" y="150886"/>
                  </a:cubicBezTo>
                  <a:cubicBezTo>
                    <a:pt x="71834" y="150886"/>
                    <a:pt x="72197" y="150839"/>
                    <a:pt x="72545" y="150741"/>
                  </a:cubicBezTo>
                  <a:lnTo>
                    <a:pt x="160369" y="126022"/>
                  </a:lnTo>
                  <a:cubicBezTo>
                    <a:pt x="162216" y="125502"/>
                    <a:pt x="162965" y="123734"/>
                    <a:pt x="162041" y="122072"/>
                  </a:cubicBezTo>
                  <a:lnTo>
                    <a:pt x="95438" y="2212"/>
                  </a:lnTo>
                  <a:cubicBezTo>
                    <a:pt x="94688" y="863"/>
                    <a:pt x="93068" y="1"/>
                    <a:pt x="9149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50"/>
            <p:cNvSpPr/>
            <p:nvPr/>
          </p:nvSpPr>
          <p:spPr>
            <a:xfrm>
              <a:off x="5907995" y="1951677"/>
              <a:ext cx="2877756" cy="2678078"/>
            </a:xfrm>
            <a:custGeom>
              <a:rect b="b" l="l" r="r" t="t"/>
              <a:pathLst>
                <a:path extrusionOk="0" h="151475" w="162769">
                  <a:moveTo>
                    <a:pt x="91392" y="589"/>
                  </a:moveTo>
                  <a:cubicBezTo>
                    <a:pt x="91396" y="589"/>
                    <a:pt x="91401" y="589"/>
                    <a:pt x="91405" y="589"/>
                  </a:cubicBezTo>
                  <a:cubicBezTo>
                    <a:pt x="92871" y="589"/>
                    <a:pt x="94384" y="1394"/>
                    <a:pt x="95080" y="2650"/>
                  </a:cubicBezTo>
                  <a:lnTo>
                    <a:pt x="161685" y="122510"/>
                  </a:lnTo>
                  <a:cubicBezTo>
                    <a:pt x="162083" y="123227"/>
                    <a:pt x="162152" y="123984"/>
                    <a:pt x="161879" y="124642"/>
                  </a:cubicBezTo>
                  <a:cubicBezTo>
                    <a:pt x="161601" y="125310"/>
                    <a:pt x="161000" y="125803"/>
                    <a:pt x="160190" y="126031"/>
                  </a:cubicBezTo>
                  <a:lnTo>
                    <a:pt x="72367" y="150751"/>
                  </a:lnTo>
                  <a:cubicBezTo>
                    <a:pt x="72043" y="150842"/>
                    <a:pt x="71705" y="150885"/>
                    <a:pt x="71365" y="150885"/>
                  </a:cubicBezTo>
                  <a:cubicBezTo>
                    <a:pt x="69900" y="150885"/>
                    <a:pt x="68386" y="150081"/>
                    <a:pt x="67688" y="148826"/>
                  </a:cubicBezTo>
                  <a:lnTo>
                    <a:pt x="1085" y="28964"/>
                  </a:lnTo>
                  <a:cubicBezTo>
                    <a:pt x="687" y="28247"/>
                    <a:pt x="616" y="27490"/>
                    <a:pt x="891" y="26833"/>
                  </a:cubicBezTo>
                  <a:cubicBezTo>
                    <a:pt x="1169" y="26164"/>
                    <a:pt x="1768" y="25671"/>
                    <a:pt x="2579" y="25443"/>
                  </a:cubicBezTo>
                  <a:lnTo>
                    <a:pt x="90403" y="723"/>
                  </a:lnTo>
                  <a:cubicBezTo>
                    <a:pt x="90725" y="634"/>
                    <a:pt x="91058" y="589"/>
                    <a:pt x="91392" y="589"/>
                  </a:cubicBezTo>
                  <a:close/>
                  <a:moveTo>
                    <a:pt x="91389" y="0"/>
                  </a:moveTo>
                  <a:cubicBezTo>
                    <a:pt x="91000" y="0"/>
                    <a:pt x="90614" y="50"/>
                    <a:pt x="90243" y="154"/>
                  </a:cubicBezTo>
                  <a:lnTo>
                    <a:pt x="2419" y="24874"/>
                  </a:lnTo>
                  <a:cubicBezTo>
                    <a:pt x="1431" y="25152"/>
                    <a:pt x="694" y="25767"/>
                    <a:pt x="344" y="26605"/>
                  </a:cubicBezTo>
                  <a:cubicBezTo>
                    <a:pt x="1" y="27433"/>
                    <a:pt x="80" y="28373"/>
                    <a:pt x="567" y="29251"/>
                  </a:cubicBezTo>
                  <a:lnTo>
                    <a:pt x="67172" y="149114"/>
                  </a:lnTo>
                  <a:cubicBezTo>
                    <a:pt x="67971" y="150551"/>
                    <a:pt x="69705" y="151475"/>
                    <a:pt x="71382" y="151475"/>
                  </a:cubicBezTo>
                  <a:cubicBezTo>
                    <a:pt x="71768" y="151475"/>
                    <a:pt x="72154" y="151423"/>
                    <a:pt x="72526" y="151320"/>
                  </a:cubicBezTo>
                  <a:lnTo>
                    <a:pt x="160350" y="126600"/>
                  </a:lnTo>
                  <a:cubicBezTo>
                    <a:pt x="161339" y="126323"/>
                    <a:pt x="162075" y="125708"/>
                    <a:pt x="162424" y="124869"/>
                  </a:cubicBezTo>
                  <a:cubicBezTo>
                    <a:pt x="162769" y="124042"/>
                    <a:pt x="162690" y="123101"/>
                    <a:pt x="162202" y="122223"/>
                  </a:cubicBezTo>
                  <a:lnTo>
                    <a:pt x="95598" y="2363"/>
                  </a:lnTo>
                  <a:cubicBezTo>
                    <a:pt x="94799" y="925"/>
                    <a:pt x="93066" y="0"/>
                    <a:pt x="913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50"/>
            <p:cNvSpPr/>
            <p:nvPr/>
          </p:nvSpPr>
          <p:spPr>
            <a:xfrm>
              <a:off x="6005854" y="2016916"/>
              <a:ext cx="2662360" cy="2512134"/>
            </a:xfrm>
            <a:custGeom>
              <a:rect b="b" l="l" r="r" t="t"/>
              <a:pathLst>
                <a:path extrusionOk="0" h="142089" w="150586">
                  <a:moveTo>
                    <a:pt x="84908" y="1"/>
                  </a:moveTo>
                  <a:lnTo>
                    <a:pt x="0" y="23900"/>
                  </a:lnTo>
                  <a:lnTo>
                    <a:pt x="65677" y="142089"/>
                  </a:lnTo>
                  <a:lnTo>
                    <a:pt x="150585" y="118190"/>
                  </a:lnTo>
                  <a:lnTo>
                    <a:pt x="849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50"/>
            <p:cNvSpPr/>
            <p:nvPr/>
          </p:nvSpPr>
          <p:spPr>
            <a:xfrm>
              <a:off x="5998093" y="2010781"/>
              <a:ext cx="2677884" cy="2524439"/>
            </a:xfrm>
            <a:custGeom>
              <a:rect b="b" l="l" r="r" t="t"/>
              <a:pathLst>
                <a:path extrusionOk="0" h="142785" w="151464">
                  <a:moveTo>
                    <a:pt x="85203" y="695"/>
                  </a:moveTo>
                  <a:lnTo>
                    <a:pt x="150583" y="118353"/>
                  </a:lnTo>
                  <a:lnTo>
                    <a:pt x="66261" y="142088"/>
                  </a:lnTo>
                  <a:lnTo>
                    <a:pt x="880" y="24430"/>
                  </a:lnTo>
                  <a:lnTo>
                    <a:pt x="85203" y="695"/>
                  </a:lnTo>
                  <a:close/>
                  <a:moveTo>
                    <a:pt x="85492" y="0"/>
                  </a:moveTo>
                  <a:lnTo>
                    <a:pt x="0" y="24064"/>
                  </a:lnTo>
                  <a:lnTo>
                    <a:pt x="65858" y="142579"/>
                  </a:lnTo>
                  <a:lnTo>
                    <a:pt x="65971" y="142785"/>
                  </a:lnTo>
                  <a:lnTo>
                    <a:pt x="151103" y="118823"/>
                  </a:lnTo>
                  <a:lnTo>
                    <a:pt x="151463" y="118721"/>
                  </a:lnTo>
                  <a:lnTo>
                    <a:pt x="85607" y="206"/>
                  </a:lnTo>
                  <a:lnTo>
                    <a:pt x="8549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50"/>
            <p:cNvSpPr/>
            <p:nvPr/>
          </p:nvSpPr>
          <p:spPr>
            <a:xfrm>
              <a:off x="7062393" y="2426650"/>
              <a:ext cx="116600" cy="32832"/>
            </a:xfrm>
            <a:custGeom>
              <a:rect b="b" l="l" r="r" t="t"/>
              <a:pathLst>
                <a:path extrusionOk="0" h="1857" w="6595">
                  <a:moveTo>
                    <a:pt x="1" y="1856"/>
                  </a:moveTo>
                  <a:lnTo>
                    <a:pt x="6594"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50"/>
            <p:cNvSpPr/>
            <p:nvPr/>
          </p:nvSpPr>
          <p:spPr>
            <a:xfrm>
              <a:off x="7060944" y="2421717"/>
              <a:ext cx="119446" cy="42821"/>
            </a:xfrm>
            <a:custGeom>
              <a:rect b="b" l="l" r="r" t="t"/>
              <a:pathLst>
                <a:path extrusionOk="0" h="2422" w="6756">
                  <a:moveTo>
                    <a:pt x="6596" y="0"/>
                  </a:moveTo>
                  <a:lnTo>
                    <a:pt x="1" y="1852"/>
                  </a:lnTo>
                  <a:lnTo>
                    <a:pt x="161" y="2421"/>
                  </a:lnTo>
                  <a:lnTo>
                    <a:pt x="6755" y="569"/>
                  </a:lnTo>
                  <a:lnTo>
                    <a:pt x="65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50"/>
            <p:cNvSpPr/>
            <p:nvPr/>
          </p:nvSpPr>
          <p:spPr>
            <a:xfrm>
              <a:off x="6253958" y="2484853"/>
              <a:ext cx="718215" cy="202171"/>
            </a:xfrm>
            <a:custGeom>
              <a:rect b="b" l="l" r="r" t="t"/>
              <a:pathLst>
                <a:path extrusionOk="0" h="11435" w="40623">
                  <a:moveTo>
                    <a:pt x="0" y="11434"/>
                  </a:moveTo>
                  <a:lnTo>
                    <a:pt x="40623"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50"/>
            <p:cNvSpPr/>
            <p:nvPr/>
          </p:nvSpPr>
          <p:spPr>
            <a:xfrm>
              <a:off x="6252473" y="2480061"/>
              <a:ext cx="721132" cy="211859"/>
            </a:xfrm>
            <a:custGeom>
              <a:rect b="b" l="l" r="r" t="t"/>
              <a:pathLst>
                <a:path extrusionOk="0" h="11983" w="40788">
                  <a:moveTo>
                    <a:pt x="40627" y="0"/>
                  </a:moveTo>
                  <a:lnTo>
                    <a:pt x="0" y="11413"/>
                  </a:lnTo>
                  <a:lnTo>
                    <a:pt x="160" y="11982"/>
                  </a:lnTo>
                  <a:lnTo>
                    <a:pt x="40787" y="570"/>
                  </a:lnTo>
                  <a:lnTo>
                    <a:pt x="4062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50"/>
            <p:cNvSpPr/>
            <p:nvPr/>
          </p:nvSpPr>
          <p:spPr>
            <a:xfrm>
              <a:off x="6934532" y="2507819"/>
              <a:ext cx="289545" cy="81522"/>
            </a:xfrm>
            <a:custGeom>
              <a:rect b="b" l="l" r="r" t="t"/>
              <a:pathLst>
                <a:path extrusionOk="0" h="4611" w="16377">
                  <a:moveTo>
                    <a:pt x="1" y="4611"/>
                  </a:moveTo>
                  <a:lnTo>
                    <a:pt x="16377"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50"/>
            <p:cNvSpPr/>
            <p:nvPr/>
          </p:nvSpPr>
          <p:spPr>
            <a:xfrm>
              <a:off x="6933064" y="2502922"/>
              <a:ext cx="292445" cy="91423"/>
            </a:xfrm>
            <a:custGeom>
              <a:rect b="b" l="l" r="r" t="t"/>
              <a:pathLst>
                <a:path extrusionOk="0" h="5171" w="16541">
                  <a:moveTo>
                    <a:pt x="16381" y="0"/>
                  </a:moveTo>
                  <a:lnTo>
                    <a:pt x="1" y="4602"/>
                  </a:lnTo>
                  <a:lnTo>
                    <a:pt x="161" y="5171"/>
                  </a:lnTo>
                  <a:lnTo>
                    <a:pt x="16540" y="570"/>
                  </a:lnTo>
                  <a:lnTo>
                    <a:pt x="1638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50"/>
            <p:cNvSpPr/>
            <p:nvPr/>
          </p:nvSpPr>
          <p:spPr>
            <a:xfrm>
              <a:off x="6490817" y="2611548"/>
              <a:ext cx="364756" cy="102668"/>
            </a:xfrm>
            <a:custGeom>
              <a:rect b="b" l="l" r="r" t="t"/>
              <a:pathLst>
                <a:path extrusionOk="0" h="5807" w="20631">
                  <a:moveTo>
                    <a:pt x="1" y="5807"/>
                  </a:moveTo>
                  <a:lnTo>
                    <a:pt x="20631"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50"/>
            <p:cNvSpPr/>
            <p:nvPr/>
          </p:nvSpPr>
          <p:spPr>
            <a:xfrm>
              <a:off x="6489367" y="2606650"/>
              <a:ext cx="367638" cy="112551"/>
            </a:xfrm>
            <a:custGeom>
              <a:rect b="b" l="l" r="r" t="t"/>
              <a:pathLst>
                <a:path extrusionOk="0" h="6366" w="20794">
                  <a:moveTo>
                    <a:pt x="20634" y="0"/>
                  </a:moveTo>
                  <a:lnTo>
                    <a:pt x="1" y="5797"/>
                  </a:lnTo>
                  <a:lnTo>
                    <a:pt x="161" y="6366"/>
                  </a:lnTo>
                  <a:lnTo>
                    <a:pt x="20793" y="570"/>
                  </a:lnTo>
                  <a:lnTo>
                    <a:pt x="206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50"/>
            <p:cNvSpPr/>
            <p:nvPr/>
          </p:nvSpPr>
          <p:spPr>
            <a:xfrm>
              <a:off x="6299059" y="2733257"/>
              <a:ext cx="124114" cy="34936"/>
            </a:xfrm>
            <a:custGeom>
              <a:rect b="b" l="l" r="r" t="t"/>
              <a:pathLst>
                <a:path extrusionOk="0" h="1976" w="7020">
                  <a:moveTo>
                    <a:pt x="0" y="1976"/>
                  </a:moveTo>
                  <a:lnTo>
                    <a:pt x="7019"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50"/>
            <p:cNvSpPr/>
            <p:nvPr/>
          </p:nvSpPr>
          <p:spPr>
            <a:xfrm>
              <a:off x="6297610" y="2728289"/>
              <a:ext cx="126942" cy="44960"/>
            </a:xfrm>
            <a:custGeom>
              <a:rect b="b" l="l" r="r" t="t"/>
              <a:pathLst>
                <a:path extrusionOk="0" h="2543" w="7180">
                  <a:moveTo>
                    <a:pt x="7019" y="1"/>
                  </a:moveTo>
                  <a:lnTo>
                    <a:pt x="0" y="1972"/>
                  </a:lnTo>
                  <a:lnTo>
                    <a:pt x="160" y="2543"/>
                  </a:lnTo>
                  <a:lnTo>
                    <a:pt x="7179" y="570"/>
                  </a:lnTo>
                  <a:lnTo>
                    <a:pt x="70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50"/>
            <p:cNvSpPr/>
            <p:nvPr/>
          </p:nvSpPr>
          <p:spPr>
            <a:xfrm>
              <a:off x="6705151" y="2588988"/>
              <a:ext cx="564027" cy="158784"/>
            </a:xfrm>
            <a:custGeom>
              <a:rect b="b" l="l" r="r" t="t"/>
              <a:pathLst>
                <a:path extrusionOk="0" h="8981" w="31902">
                  <a:moveTo>
                    <a:pt x="1" y="8980"/>
                  </a:moveTo>
                  <a:lnTo>
                    <a:pt x="31902"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50"/>
            <p:cNvSpPr/>
            <p:nvPr/>
          </p:nvSpPr>
          <p:spPr>
            <a:xfrm>
              <a:off x="6703666" y="2584161"/>
              <a:ext cx="566962" cy="168543"/>
            </a:xfrm>
            <a:custGeom>
              <a:rect b="b" l="l" r="r" t="t"/>
              <a:pathLst>
                <a:path extrusionOk="0" h="9533" w="32068">
                  <a:moveTo>
                    <a:pt x="31908" y="0"/>
                  </a:moveTo>
                  <a:lnTo>
                    <a:pt x="0" y="8963"/>
                  </a:lnTo>
                  <a:lnTo>
                    <a:pt x="160" y="9533"/>
                  </a:lnTo>
                  <a:lnTo>
                    <a:pt x="32067" y="570"/>
                  </a:lnTo>
                  <a:lnTo>
                    <a:pt x="319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50"/>
            <p:cNvSpPr/>
            <p:nvPr/>
          </p:nvSpPr>
          <p:spPr>
            <a:xfrm>
              <a:off x="6344143" y="2782672"/>
              <a:ext cx="236930" cy="66707"/>
            </a:xfrm>
            <a:custGeom>
              <a:rect b="b" l="l" r="r" t="t"/>
              <a:pathLst>
                <a:path extrusionOk="0" h="3773" w="13401">
                  <a:moveTo>
                    <a:pt x="1" y="3772"/>
                  </a:moveTo>
                  <a:lnTo>
                    <a:pt x="13401"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50"/>
            <p:cNvSpPr/>
            <p:nvPr/>
          </p:nvSpPr>
          <p:spPr>
            <a:xfrm>
              <a:off x="6342711" y="2777757"/>
              <a:ext cx="239741" cy="76625"/>
            </a:xfrm>
            <a:custGeom>
              <a:rect b="b" l="l" r="r" t="t"/>
              <a:pathLst>
                <a:path extrusionOk="0" h="4334" w="13560">
                  <a:moveTo>
                    <a:pt x="13400" y="0"/>
                  </a:moveTo>
                  <a:lnTo>
                    <a:pt x="0" y="3765"/>
                  </a:lnTo>
                  <a:lnTo>
                    <a:pt x="160" y="4334"/>
                  </a:lnTo>
                  <a:lnTo>
                    <a:pt x="13560" y="569"/>
                  </a:lnTo>
                  <a:lnTo>
                    <a:pt x="1340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50"/>
            <p:cNvSpPr/>
            <p:nvPr/>
          </p:nvSpPr>
          <p:spPr>
            <a:xfrm>
              <a:off x="7362511" y="2333742"/>
              <a:ext cx="249536" cy="184349"/>
            </a:xfrm>
            <a:custGeom>
              <a:rect b="b" l="l" r="r" t="t"/>
              <a:pathLst>
                <a:path extrusionOk="0" h="10427" w="14114">
                  <a:moveTo>
                    <a:pt x="6072" y="0"/>
                  </a:moveTo>
                  <a:cubicBezTo>
                    <a:pt x="5468" y="0"/>
                    <a:pt x="4869" y="78"/>
                    <a:pt x="4293" y="240"/>
                  </a:cubicBezTo>
                  <a:cubicBezTo>
                    <a:pt x="1240" y="1100"/>
                    <a:pt x="1" y="4023"/>
                    <a:pt x="1528" y="6770"/>
                  </a:cubicBezTo>
                  <a:cubicBezTo>
                    <a:pt x="2766" y="8999"/>
                    <a:pt x="5444" y="10427"/>
                    <a:pt x="8041" y="10427"/>
                  </a:cubicBezTo>
                  <a:cubicBezTo>
                    <a:pt x="8645" y="10427"/>
                    <a:pt x="9245" y="10349"/>
                    <a:pt x="9821" y="10187"/>
                  </a:cubicBezTo>
                  <a:cubicBezTo>
                    <a:pt x="12876" y="9329"/>
                    <a:pt x="14113" y="6404"/>
                    <a:pt x="12587" y="3657"/>
                  </a:cubicBezTo>
                  <a:cubicBezTo>
                    <a:pt x="11348" y="1429"/>
                    <a:pt x="8670" y="0"/>
                    <a:pt x="607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50"/>
            <p:cNvSpPr/>
            <p:nvPr/>
          </p:nvSpPr>
          <p:spPr>
            <a:xfrm>
              <a:off x="7368947" y="2328544"/>
              <a:ext cx="236700" cy="194728"/>
            </a:xfrm>
            <a:custGeom>
              <a:rect b="b" l="l" r="r" t="t"/>
              <a:pathLst>
                <a:path extrusionOk="0" h="11014" w="13388">
                  <a:moveTo>
                    <a:pt x="5698" y="589"/>
                  </a:moveTo>
                  <a:cubicBezTo>
                    <a:pt x="5702" y="589"/>
                    <a:pt x="5707" y="589"/>
                    <a:pt x="5712" y="589"/>
                  </a:cubicBezTo>
                  <a:cubicBezTo>
                    <a:pt x="8205" y="589"/>
                    <a:pt x="10779" y="1960"/>
                    <a:pt x="11965" y="4095"/>
                  </a:cubicBezTo>
                  <a:cubicBezTo>
                    <a:pt x="12654" y="5333"/>
                    <a:pt x="12771" y="6646"/>
                    <a:pt x="12294" y="7788"/>
                  </a:cubicBezTo>
                  <a:cubicBezTo>
                    <a:pt x="11812" y="8948"/>
                    <a:pt x="10775" y="9803"/>
                    <a:pt x="9377" y="10197"/>
                  </a:cubicBezTo>
                  <a:cubicBezTo>
                    <a:pt x="8827" y="10351"/>
                    <a:pt x="8254" y="10425"/>
                    <a:pt x="7676" y="10425"/>
                  </a:cubicBezTo>
                  <a:cubicBezTo>
                    <a:pt x="5185" y="10425"/>
                    <a:pt x="2609" y="9056"/>
                    <a:pt x="1422" y="6921"/>
                  </a:cubicBezTo>
                  <a:cubicBezTo>
                    <a:pt x="734" y="5682"/>
                    <a:pt x="616" y="4369"/>
                    <a:pt x="1092" y="3227"/>
                  </a:cubicBezTo>
                  <a:cubicBezTo>
                    <a:pt x="1576" y="2067"/>
                    <a:pt x="2612" y="1212"/>
                    <a:pt x="4010" y="818"/>
                  </a:cubicBezTo>
                  <a:cubicBezTo>
                    <a:pt x="4560" y="666"/>
                    <a:pt x="5127" y="589"/>
                    <a:pt x="5698" y="589"/>
                  </a:cubicBezTo>
                  <a:close/>
                  <a:moveTo>
                    <a:pt x="5696" y="1"/>
                  </a:moveTo>
                  <a:cubicBezTo>
                    <a:pt x="5069" y="1"/>
                    <a:pt x="4447" y="81"/>
                    <a:pt x="3850" y="249"/>
                  </a:cubicBezTo>
                  <a:cubicBezTo>
                    <a:pt x="2275" y="692"/>
                    <a:pt x="1101" y="1669"/>
                    <a:pt x="547" y="3000"/>
                  </a:cubicBezTo>
                  <a:cubicBezTo>
                    <a:pt x="1" y="4313"/>
                    <a:pt x="128" y="5806"/>
                    <a:pt x="906" y="7208"/>
                  </a:cubicBezTo>
                  <a:cubicBezTo>
                    <a:pt x="2194" y="9526"/>
                    <a:pt x="4988" y="11014"/>
                    <a:pt x="7692" y="11014"/>
                  </a:cubicBezTo>
                  <a:cubicBezTo>
                    <a:pt x="7701" y="11014"/>
                    <a:pt x="7710" y="11014"/>
                    <a:pt x="7720" y="11014"/>
                  </a:cubicBezTo>
                  <a:cubicBezTo>
                    <a:pt x="8334" y="11014"/>
                    <a:pt x="8945" y="10931"/>
                    <a:pt x="9538" y="10766"/>
                  </a:cubicBezTo>
                  <a:cubicBezTo>
                    <a:pt x="11113" y="10323"/>
                    <a:pt x="12286" y="9346"/>
                    <a:pt x="12840" y="8016"/>
                  </a:cubicBezTo>
                  <a:cubicBezTo>
                    <a:pt x="13388" y="6703"/>
                    <a:pt x="13260" y="5208"/>
                    <a:pt x="12483" y="3808"/>
                  </a:cubicBezTo>
                  <a:cubicBezTo>
                    <a:pt x="11193" y="1489"/>
                    <a:pt x="8399" y="1"/>
                    <a:pt x="569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50"/>
            <p:cNvSpPr/>
            <p:nvPr/>
          </p:nvSpPr>
          <p:spPr>
            <a:xfrm>
              <a:off x="6455050" y="3016101"/>
              <a:ext cx="116582" cy="32832"/>
            </a:xfrm>
            <a:custGeom>
              <a:rect b="b" l="l" r="r" t="t"/>
              <a:pathLst>
                <a:path extrusionOk="0" h="1857" w="6594">
                  <a:moveTo>
                    <a:pt x="6594" y="1"/>
                  </a:moveTo>
                  <a:lnTo>
                    <a:pt x="0" y="1857"/>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50"/>
            <p:cNvSpPr/>
            <p:nvPr/>
          </p:nvSpPr>
          <p:spPr>
            <a:xfrm>
              <a:off x="6453600" y="3011133"/>
              <a:ext cx="119411" cy="42839"/>
            </a:xfrm>
            <a:custGeom>
              <a:rect b="b" l="l" r="r" t="t"/>
              <a:pathLst>
                <a:path extrusionOk="0" h="2423" w="6754">
                  <a:moveTo>
                    <a:pt x="6594" y="1"/>
                  </a:moveTo>
                  <a:lnTo>
                    <a:pt x="1" y="1853"/>
                  </a:lnTo>
                  <a:lnTo>
                    <a:pt x="160" y="2422"/>
                  </a:lnTo>
                  <a:lnTo>
                    <a:pt x="6754" y="570"/>
                  </a:lnTo>
                  <a:lnTo>
                    <a:pt x="65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50"/>
            <p:cNvSpPr/>
            <p:nvPr/>
          </p:nvSpPr>
          <p:spPr>
            <a:xfrm>
              <a:off x="6661853" y="2788542"/>
              <a:ext cx="718232" cy="202188"/>
            </a:xfrm>
            <a:custGeom>
              <a:rect b="b" l="l" r="r" t="t"/>
              <a:pathLst>
                <a:path extrusionOk="0" h="11436" w="40624">
                  <a:moveTo>
                    <a:pt x="40623" y="1"/>
                  </a:moveTo>
                  <a:lnTo>
                    <a:pt x="1" y="11435"/>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50"/>
            <p:cNvSpPr/>
            <p:nvPr/>
          </p:nvSpPr>
          <p:spPr>
            <a:xfrm>
              <a:off x="6656407" y="2780869"/>
              <a:ext cx="719099" cy="211506"/>
            </a:xfrm>
            <a:custGeom>
              <a:rect b="b" l="l" r="r" t="t"/>
              <a:pathLst>
                <a:path extrusionOk="0" h="11963" w="40673">
                  <a:moveTo>
                    <a:pt x="40513" y="0"/>
                  </a:moveTo>
                  <a:lnTo>
                    <a:pt x="0" y="11395"/>
                  </a:lnTo>
                  <a:lnTo>
                    <a:pt x="160" y="11962"/>
                  </a:lnTo>
                  <a:lnTo>
                    <a:pt x="40673" y="568"/>
                  </a:lnTo>
                  <a:lnTo>
                    <a:pt x="405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50"/>
            <p:cNvSpPr/>
            <p:nvPr/>
          </p:nvSpPr>
          <p:spPr>
            <a:xfrm>
              <a:off x="6500169" y="3048579"/>
              <a:ext cx="289545" cy="81505"/>
            </a:xfrm>
            <a:custGeom>
              <a:rect b="b" l="l" r="r" t="t"/>
              <a:pathLst>
                <a:path extrusionOk="0" h="4610" w="16377">
                  <a:moveTo>
                    <a:pt x="16376" y="1"/>
                  </a:moveTo>
                  <a:lnTo>
                    <a:pt x="0" y="461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50"/>
            <p:cNvSpPr/>
            <p:nvPr/>
          </p:nvSpPr>
          <p:spPr>
            <a:xfrm>
              <a:off x="6498684" y="3043682"/>
              <a:ext cx="292427" cy="91423"/>
            </a:xfrm>
            <a:custGeom>
              <a:rect b="b" l="l" r="r" t="t"/>
              <a:pathLst>
                <a:path extrusionOk="0" h="5171" w="16540">
                  <a:moveTo>
                    <a:pt x="16380" y="1"/>
                  </a:moveTo>
                  <a:lnTo>
                    <a:pt x="0" y="4601"/>
                  </a:lnTo>
                  <a:lnTo>
                    <a:pt x="160" y="5170"/>
                  </a:lnTo>
                  <a:lnTo>
                    <a:pt x="16540" y="570"/>
                  </a:lnTo>
                  <a:lnTo>
                    <a:pt x="1638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50"/>
            <p:cNvSpPr/>
            <p:nvPr/>
          </p:nvSpPr>
          <p:spPr>
            <a:xfrm>
              <a:off x="6868656" y="2923688"/>
              <a:ext cx="364756" cy="102703"/>
            </a:xfrm>
            <a:custGeom>
              <a:rect b="b" l="l" r="r" t="t"/>
              <a:pathLst>
                <a:path extrusionOk="0" h="5809" w="20631">
                  <a:moveTo>
                    <a:pt x="20630" y="0"/>
                  </a:moveTo>
                  <a:lnTo>
                    <a:pt x="0" y="5808"/>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50"/>
            <p:cNvSpPr/>
            <p:nvPr/>
          </p:nvSpPr>
          <p:spPr>
            <a:xfrm>
              <a:off x="6867188" y="2918826"/>
              <a:ext cx="367620" cy="112551"/>
            </a:xfrm>
            <a:custGeom>
              <a:rect b="b" l="l" r="r" t="t"/>
              <a:pathLst>
                <a:path extrusionOk="0" h="6366" w="20793">
                  <a:moveTo>
                    <a:pt x="20633" y="1"/>
                  </a:moveTo>
                  <a:lnTo>
                    <a:pt x="0" y="5796"/>
                  </a:lnTo>
                  <a:lnTo>
                    <a:pt x="160" y="6365"/>
                  </a:lnTo>
                  <a:lnTo>
                    <a:pt x="20793" y="570"/>
                  </a:lnTo>
                  <a:lnTo>
                    <a:pt x="2063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50"/>
            <p:cNvSpPr/>
            <p:nvPr/>
          </p:nvSpPr>
          <p:spPr>
            <a:xfrm>
              <a:off x="7301091" y="2869729"/>
              <a:ext cx="124078" cy="34936"/>
            </a:xfrm>
            <a:custGeom>
              <a:rect b="b" l="l" r="r" t="t"/>
              <a:pathLst>
                <a:path extrusionOk="0" h="1976" w="7018">
                  <a:moveTo>
                    <a:pt x="7018" y="0"/>
                  </a:moveTo>
                  <a:lnTo>
                    <a:pt x="0" y="197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50"/>
            <p:cNvSpPr/>
            <p:nvPr/>
          </p:nvSpPr>
          <p:spPr>
            <a:xfrm>
              <a:off x="7299659" y="2864672"/>
              <a:ext cx="126942" cy="45031"/>
            </a:xfrm>
            <a:custGeom>
              <a:rect b="b" l="l" r="r" t="t"/>
              <a:pathLst>
                <a:path extrusionOk="0" h="2547" w="7180">
                  <a:moveTo>
                    <a:pt x="7020" y="1"/>
                  </a:moveTo>
                  <a:lnTo>
                    <a:pt x="0" y="1977"/>
                  </a:lnTo>
                  <a:lnTo>
                    <a:pt x="160" y="2546"/>
                  </a:lnTo>
                  <a:lnTo>
                    <a:pt x="7179" y="571"/>
                  </a:lnTo>
                  <a:lnTo>
                    <a:pt x="70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50"/>
            <p:cNvSpPr/>
            <p:nvPr/>
          </p:nvSpPr>
          <p:spPr>
            <a:xfrm>
              <a:off x="6545271" y="3052504"/>
              <a:ext cx="564045" cy="158766"/>
            </a:xfrm>
            <a:custGeom>
              <a:rect b="b" l="l" r="r" t="t"/>
              <a:pathLst>
                <a:path extrusionOk="0" h="8980" w="31903">
                  <a:moveTo>
                    <a:pt x="31902" y="0"/>
                  </a:moveTo>
                  <a:lnTo>
                    <a:pt x="0" y="898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50"/>
            <p:cNvSpPr/>
            <p:nvPr/>
          </p:nvSpPr>
          <p:spPr>
            <a:xfrm>
              <a:off x="6543768" y="3047678"/>
              <a:ext cx="566962" cy="168543"/>
            </a:xfrm>
            <a:custGeom>
              <a:rect b="b" l="l" r="r" t="t"/>
              <a:pathLst>
                <a:path extrusionOk="0" h="9533" w="32068">
                  <a:moveTo>
                    <a:pt x="31908" y="0"/>
                  </a:moveTo>
                  <a:lnTo>
                    <a:pt x="1" y="8963"/>
                  </a:lnTo>
                  <a:lnTo>
                    <a:pt x="161" y="9532"/>
                  </a:lnTo>
                  <a:lnTo>
                    <a:pt x="32068" y="569"/>
                  </a:lnTo>
                  <a:lnTo>
                    <a:pt x="319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50"/>
            <p:cNvSpPr/>
            <p:nvPr/>
          </p:nvSpPr>
          <p:spPr>
            <a:xfrm>
              <a:off x="7233394" y="2950880"/>
              <a:ext cx="236894" cy="66707"/>
            </a:xfrm>
            <a:custGeom>
              <a:rect b="b" l="l" r="r" t="t"/>
              <a:pathLst>
                <a:path extrusionOk="0" h="3773" w="13399">
                  <a:moveTo>
                    <a:pt x="13399" y="1"/>
                  </a:moveTo>
                  <a:lnTo>
                    <a:pt x="0" y="3773"/>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50"/>
            <p:cNvSpPr/>
            <p:nvPr/>
          </p:nvSpPr>
          <p:spPr>
            <a:xfrm>
              <a:off x="7231962" y="2945859"/>
              <a:ext cx="239758" cy="76767"/>
            </a:xfrm>
            <a:custGeom>
              <a:rect b="b" l="l" r="r" t="t"/>
              <a:pathLst>
                <a:path extrusionOk="0" h="4342" w="13561">
                  <a:moveTo>
                    <a:pt x="13399" y="0"/>
                  </a:moveTo>
                  <a:lnTo>
                    <a:pt x="1" y="3772"/>
                  </a:lnTo>
                  <a:lnTo>
                    <a:pt x="161" y="4341"/>
                  </a:lnTo>
                  <a:lnTo>
                    <a:pt x="13560" y="569"/>
                  </a:lnTo>
                  <a:lnTo>
                    <a:pt x="133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50"/>
            <p:cNvSpPr/>
            <p:nvPr/>
          </p:nvSpPr>
          <p:spPr>
            <a:xfrm>
              <a:off x="7563639" y="2695634"/>
              <a:ext cx="249518" cy="184367"/>
            </a:xfrm>
            <a:custGeom>
              <a:rect b="b" l="l" r="r" t="t"/>
              <a:pathLst>
                <a:path extrusionOk="0" h="10428" w="14113">
                  <a:moveTo>
                    <a:pt x="6071" y="1"/>
                  </a:moveTo>
                  <a:cubicBezTo>
                    <a:pt x="5467" y="1"/>
                    <a:pt x="4868" y="78"/>
                    <a:pt x="4292" y="240"/>
                  </a:cubicBezTo>
                  <a:cubicBezTo>
                    <a:pt x="1238" y="1100"/>
                    <a:pt x="0" y="4023"/>
                    <a:pt x="1526" y="6770"/>
                  </a:cubicBezTo>
                  <a:cubicBezTo>
                    <a:pt x="2765" y="9000"/>
                    <a:pt x="5444" y="10427"/>
                    <a:pt x="8042" y="10427"/>
                  </a:cubicBezTo>
                  <a:cubicBezTo>
                    <a:pt x="8646" y="10427"/>
                    <a:pt x="9245" y="10350"/>
                    <a:pt x="9820" y="10189"/>
                  </a:cubicBezTo>
                  <a:cubicBezTo>
                    <a:pt x="12875" y="9329"/>
                    <a:pt x="14112" y="6405"/>
                    <a:pt x="12585" y="3658"/>
                  </a:cubicBezTo>
                  <a:cubicBezTo>
                    <a:pt x="11347" y="1429"/>
                    <a:pt x="8669" y="1"/>
                    <a:pt x="60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50"/>
            <p:cNvSpPr/>
            <p:nvPr/>
          </p:nvSpPr>
          <p:spPr>
            <a:xfrm>
              <a:off x="7570039" y="2690471"/>
              <a:ext cx="236700" cy="194728"/>
            </a:xfrm>
            <a:custGeom>
              <a:rect b="b" l="l" r="r" t="t"/>
              <a:pathLst>
                <a:path extrusionOk="0" h="11014" w="13388">
                  <a:moveTo>
                    <a:pt x="5686" y="588"/>
                  </a:moveTo>
                  <a:cubicBezTo>
                    <a:pt x="5695" y="588"/>
                    <a:pt x="5704" y="588"/>
                    <a:pt x="5713" y="589"/>
                  </a:cubicBezTo>
                  <a:cubicBezTo>
                    <a:pt x="8205" y="589"/>
                    <a:pt x="10779" y="1958"/>
                    <a:pt x="11964" y="4094"/>
                  </a:cubicBezTo>
                  <a:cubicBezTo>
                    <a:pt x="12654" y="5331"/>
                    <a:pt x="12771" y="6644"/>
                    <a:pt x="12295" y="7786"/>
                  </a:cubicBezTo>
                  <a:cubicBezTo>
                    <a:pt x="11812" y="8946"/>
                    <a:pt x="10777" y="9801"/>
                    <a:pt x="9378" y="10195"/>
                  </a:cubicBezTo>
                  <a:cubicBezTo>
                    <a:pt x="8827" y="10350"/>
                    <a:pt x="8253" y="10424"/>
                    <a:pt x="7675" y="10424"/>
                  </a:cubicBezTo>
                  <a:cubicBezTo>
                    <a:pt x="5184" y="10424"/>
                    <a:pt x="2609" y="9053"/>
                    <a:pt x="1423" y="6919"/>
                  </a:cubicBezTo>
                  <a:cubicBezTo>
                    <a:pt x="735" y="5680"/>
                    <a:pt x="618" y="4368"/>
                    <a:pt x="1094" y="3225"/>
                  </a:cubicBezTo>
                  <a:cubicBezTo>
                    <a:pt x="1576" y="2065"/>
                    <a:pt x="2612" y="1210"/>
                    <a:pt x="4011" y="816"/>
                  </a:cubicBezTo>
                  <a:cubicBezTo>
                    <a:pt x="4556" y="665"/>
                    <a:pt x="5119" y="588"/>
                    <a:pt x="5686" y="588"/>
                  </a:cubicBezTo>
                  <a:close/>
                  <a:moveTo>
                    <a:pt x="5695" y="0"/>
                  </a:moveTo>
                  <a:cubicBezTo>
                    <a:pt x="5068" y="0"/>
                    <a:pt x="4447" y="80"/>
                    <a:pt x="3850" y="249"/>
                  </a:cubicBezTo>
                  <a:cubicBezTo>
                    <a:pt x="2275" y="692"/>
                    <a:pt x="1101" y="1669"/>
                    <a:pt x="547" y="2998"/>
                  </a:cubicBezTo>
                  <a:cubicBezTo>
                    <a:pt x="1" y="4313"/>
                    <a:pt x="128" y="5806"/>
                    <a:pt x="906" y="7207"/>
                  </a:cubicBezTo>
                  <a:cubicBezTo>
                    <a:pt x="2194" y="9525"/>
                    <a:pt x="4989" y="11013"/>
                    <a:pt x="7692" y="11013"/>
                  </a:cubicBezTo>
                  <a:cubicBezTo>
                    <a:pt x="7701" y="11013"/>
                    <a:pt x="7710" y="11013"/>
                    <a:pt x="7719" y="11013"/>
                  </a:cubicBezTo>
                  <a:cubicBezTo>
                    <a:pt x="8335" y="11013"/>
                    <a:pt x="8946" y="10929"/>
                    <a:pt x="9538" y="10765"/>
                  </a:cubicBezTo>
                  <a:cubicBezTo>
                    <a:pt x="11114" y="10322"/>
                    <a:pt x="12286" y="9345"/>
                    <a:pt x="12840" y="8015"/>
                  </a:cubicBezTo>
                  <a:cubicBezTo>
                    <a:pt x="13388" y="6702"/>
                    <a:pt x="13259" y="5208"/>
                    <a:pt x="12483" y="3807"/>
                  </a:cubicBezTo>
                  <a:cubicBezTo>
                    <a:pt x="11194" y="1489"/>
                    <a:pt x="8398" y="0"/>
                    <a:pt x="56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50"/>
            <p:cNvSpPr/>
            <p:nvPr/>
          </p:nvSpPr>
          <p:spPr>
            <a:xfrm>
              <a:off x="7464596" y="3150434"/>
              <a:ext cx="116564" cy="32832"/>
            </a:xfrm>
            <a:custGeom>
              <a:rect b="b" l="l" r="r" t="t"/>
              <a:pathLst>
                <a:path extrusionOk="0" h="1857" w="6593">
                  <a:moveTo>
                    <a:pt x="1" y="1857"/>
                  </a:moveTo>
                  <a:lnTo>
                    <a:pt x="6593"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50"/>
            <p:cNvSpPr/>
            <p:nvPr/>
          </p:nvSpPr>
          <p:spPr>
            <a:xfrm>
              <a:off x="7463270" y="3145183"/>
              <a:ext cx="119393" cy="42962"/>
            </a:xfrm>
            <a:custGeom>
              <a:rect b="b" l="l" r="r" t="t"/>
              <a:pathLst>
                <a:path extrusionOk="0" h="2430" w="6753">
                  <a:moveTo>
                    <a:pt x="6592" y="1"/>
                  </a:moveTo>
                  <a:lnTo>
                    <a:pt x="0" y="1860"/>
                  </a:lnTo>
                  <a:lnTo>
                    <a:pt x="160" y="2429"/>
                  </a:lnTo>
                  <a:lnTo>
                    <a:pt x="6752" y="570"/>
                  </a:lnTo>
                  <a:lnTo>
                    <a:pt x="659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50"/>
            <p:cNvSpPr/>
            <p:nvPr/>
          </p:nvSpPr>
          <p:spPr>
            <a:xfrm>
              <a:off x="6656160" y="3208654"/>
              <a:ext cx="718197" cy="202171"/>
            </a:xfrm>
            <a:custGeom>
              <a:rect b="b" l="l" r="r" t="t"/>
              <a:pathLst>
                <a:path extrusionOk="0" h="11435" w="40622">
                  <a:moveTo>
                    <a:pt x="1" y="11435"/>
                  </a:moveTo>
                  <a:lnTo>
                    <a:pt x="40621"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50"/>
            <p:cNvSpPr/>
            <p:nvPr/>
          </p:nvSpPr>
          <p:spPr>
            <a:xfrm>
              <a:off x="6654639" y="3203881"/>
              <a:ext cx="721150" cy="211842"/>
            </a:xfrm>
            <a:custGeom>
              <a:rect b="b" l="l" r="r" t="t"/>
              <a:pathLst>
                <a:path extrusionOk="0" h="11982" w="40789">
                  <a:moveTo>
                    <a:pt x="40628" y="1"/>
                  </a:moveTo>
                  <a:lnTo>
                    <a:pt x="1" y="11413"/>
                  </a:lnTo>
                  <a:lnTo>
                    <a:pt x="161" y="11982"/>
                  </a:lnTo>
                  <a:lnTo>
                    <a:pt x="40788" y="570"/>
                  </a:lnTo>
                  <a:lnTo>
                    <a:pt x="4062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50"/>
            <p:cNvSpPr/>
            <p:nvPr/>
          </p:nvSpPr>
          <p:spPr>
            <a:xfrm>
              <a:off x="7336716" y="3231620"/>
              <a:ext cx="289581" cy="81505"/>
            </a:xfrm>
            <a:custGeom>
              <a:rect b="b" l="l" r="r" t="t"/>
              <a:pathLst>
                <a:path extrusionOk="0" h="4610" w="16379">
                  <a:moveTo>
                    <a:pt x="1" y="4610"/>
                  </a:moveTo>
                  <a:lnTo>
                    <a:pt x="16378"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50"/>
            <p:cNvSpPr/>
            <p:nvPr/>
          </p:nvSpPr>
          <p:spPr>
            <a:xfrm>
              <a:off x="7335319" y="3226599"/>
              <a:ext cx="292392" cy="91565"/>
            </a:xfrm>
            <a:custGeom>
              <a:rect b="b" l="l" r="r" t="t"/>
              <a:pathLst>
                <a:path extrusionOk="0" h="5179" w="16538">
                  <a:moveTo>
                    <a:pt x="16376" y="0"/>
                  </a:moveTo>
                  <a:lnTo>
                    <a:pt x="0" y="4609"/>
                  </a:lnTo>
                  <a:lnTo>
                    <a:pt x="160" y="5178"/>
                  </a:lnTo>
                  <a:lnTo>
                    <a:pt x="16538" y="569"/>
                  </a:lnTo>
                  <a:lnTo>
                    <a:pt x="1637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50"/>
            <p:cNvSpPr/>
            <p:nvPr/>
          </p:nvSpPr>
          <p:spPr>
            <a:xfrm>
              <a:off x="6893019" y="3335331"/>
              <a:ext cx="364774" cy="102703"/>
            </a:xfrm>
            <a:custGeom>
              <a:rect b="b" l="l" r="r" t="t"/>
              <a:pathLst>
                <a:path extrusionOk="0" h="5809" w="20632">
                  <a:moveTo>
                    <a:pt x="1" y="5808"/>
                  </a:moveTo>
                  <a:lnTo>
                    <a:pt x="20631"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50"/>
            <p:cNvSpPr/>
            <p:nvPr/>
          </p:nvSpPr>
          <p:spPr>
            <a:xfrm>
              <a:off x="6891534" y="3330452"/>
              <a:ext cx="367656" cy="112569"/>
            </a:xfrm>
            <a:custGeom>
              <a:rect b="b" l="l" r="r" t="t"/>
              <a:pathLst>
                <a:path extrusionOk="0" h="6367" w="20795">
                  <a:moveTo>
                    <a:pt x="20634" y="1"/>
                  </a:moveTo>
                  <a:lnTo>
                    <a:pt x="0" y="5797"/>
                  </a:lnTo>
                  <a:lnTo>
                    <a:pt x="160" y="6366"/>
                  </a:lnTo>
                  <a:lnTo>
                    <a:pt x="20794" y="571"/>
                  </a:lnTo>
                  <a:lnTo>
                    <a:pt x="2063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50"/>
            <p:cNvSpPr/>
            <p:nvPr/>
          </p:nvSpPr>
          <p:spPr>
            <a:xfrm>
              <a:off x="6701262" y="3457040"/>
              <a:ext cx="124114" cy="34953"/>
            </a:xfrm>
            <a:custGeom>
              <a:rect b="b" l="l" r="r" t="t"/>
              <a:pathLst>
                <a:path extrusionOk="0" h="1977" w="7020">
                  <a:moveTo>
                    <a:pt x="0" y="1976"/>
                  </a:moveTo>
                  <a:lnTo>
                    <a:pt x="7019"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50"/>
            <p:cNvSpPr/>
            <p:nvPr/>
          </p:nvSpPr>
          <p:spPr>
            <a:xfrm>
              <a:off x="6699794" y="3452108"/>
              <a:ext cx="126942" cy="44960"/>
            </a:xfrm>
            <a:custGeom>
              <a:rect b="b" l="l" r="r" t="t"/>
              <a:pathLst>
                <a:path extrusionOk="0" h="2543" w="7180">
                  <a:moveTo>
                    <a:pt x="7019" y="0"/>
                  </a:moveTo>
                  <a:lnTo>
                    <a:pt x="0" y="1973"/>
                  </a:lnTo>
                  <a:lnTo>
                    <a:pt x="160" y="2542"/>
                  </a:lnTo>
                  <a:lnTo>
                    <a:pt x="7179" y="571"/>
                  </a:lnTo>
                  <a:lnTo>
                    <a:pt x="70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50"/>
            <p:cNvSpPr/>
            <p:nvPr/>
          </p:nvSpPr>
          <p:spPr>
            <a:xfrm>
              <a:off x="7107336" y="3312772"/>
              <a:ext cx="564045" cy="158802"/>
            </a:xfrm>
            <a:custGeom>
              <a:rect b="b" l="l" r="r" t="t"/>
              <a:pathLst>
                <a:path extrusionOk="0" h="8982" w="31903">
                  <a:moveTo>
                    <a:pt x="1" y="8982"/>
                  </a:moveTo>
                  <a:lnTo>
                    <a:pt x="31903"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50"/>
            <p:cNvSpPr/>
            <p:nvPr/>
          </p:nvSpPr>
          <p:spPr>
            <a:xfrm>
              <a:off x="7105939" y="3307768"/>
              <a:ext cx="566874" cy="168844"/>
            </a:xfrm>
            <a:custGeom>
              <a:rect b="b" l="l" r="r" t="t"/>
              <a:pathLst>
                <a:path extrusionOk="0" h="9550" w="32063">
                  <a:moveTo>
                    <a:pt x="31901" y="1"/>
                  </a:moveTo>
                  <a:lnTo>
                    <a:pt x="0" y="8980"/>
                  </a:lnTo>
                  <a:lnTo>
                    <a:pt x="160" y="9549"/>
                  </a:lnTo>
                  <a:lnTo>
                    <a:pt x="32062" y="570"/>
                  </a:lnTo>
                  <a:lnTo>
                    <a:pt x="3190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50"/>
            <p:cNvSpPr/>
            <p:nvPr/>
          </p:nvSpPr>
          <p:spPr>
            <a:xfrm>
              <a:off x="6746363" y="3506474"/>
              <a:ext cx="236894" cy="66689"/>
            </a:xfrm>
            <a:custGeom>
              <a:rect b="b" l="l" r="r" t="t"/>
              <a:pathLst>
                <a:path extrusionOk="0" h="3772" w="13399">
                  <a:moveTo>
                    <a:pt x="0" y="3772"/>
                  </a:moveTo>
                  <a:lnTo>
                    <a:pt x="13399"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50"/>
            <p:cNvSpPr/>
            <p:nvPr/>
          </p:nvSpPr>
          <p:spPr>
            <a:xfrm>
              <a:off x="6744896" y="3501559"/>
              <a:ext cx="239758" cy="76643"/>
            </a:xfrm>
            <a:custGeom>
              <a:rect b="b" l="l" r="r" t="t"/>
              <a:pathLst>
                <a:path extrusionOk="0" h="4335" w="13561">
                  <a:moveTo>
                    <a:pt x="13401" y="1"/>
                  </a:moveTo>
                  <a:lnTo>
                    <a:pt x="0" y="3765"/>
                  </a:lnTo>
                  <a:lnTo>
                    <a:pt x="160" y="4334"/>
                  </a:lnTo>
                  <a:lnTo>
                    <a:pt x="13561" y="570"/>
                  </a:lnTo>
                  <a:lnTo>
                    <a:pt x="1340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50"/>
            <p:cNvSpPr/>
            <p:nvPr/>
          </p:nvSpPr>
          <p:spPr>
            <a:xfrm>
              <a:off x="7776453" y="3057490"/>
              <a:ext cx="225968" cy="184296"/>
            </a:xfrm>
            <a:custGeom>
              <a:rect b="b" l="l" r="r" t="t"/>
              <a:pathLst>
                <a:path extrusionOk="0" h="10424" w="12781">
                  <a:moveTo>
                    <a:pt x="5404" y="0"/>
                  </a:moveTo>
                  <a:cubicBezTo>
                    <a:pt x="4749" y="0"/>
                    <a:pt x="4111" y="90"/>
                    <a:pt x="3513" y="271"/>
                  </a:cubicBezTo>
                  <a:cubicBezTo>
                    <a:pt x="2062" y="712"/>
                    <a:pt x="973" y="1653"/>
                    <a:pt x="487" y="2891"/>
                  </a:cubicBezTo>
                  <a:cubicBezTo>
                    <a:pt x="1" y="4129"/>
                    <a:pt x="155" y="5560"/>
                    <a:pt x="918" y="6871"/>
                  </a:cubicBezTo>
                  <a:cubicBezTo>
                    <a:pt x="1681" y="8181"/>
                    <a:pt x="2990" y="9263"/>
                    <a:pt x="4556" y="9879"/>
                  </a:cubicBezTo>
                  <a:cubicBezTo>
                    <a:pt x="5477" y="10241"/>
                    <a:pt x="6443" y="10424"/>
                    <a:pt x="7377" y="10424"/>
                  </a:cubicBezTo>
                  <a:cubicBezTo>
                    <a:pt x="8031" y="10424"/>
                    <a:pt x="8670" y="10334"/>
                    <a:pt x="9268" y="10153"/>
                  </a:cubicBezTo>
                  <a:cubicBezTo>
                    <a:pt x="10719" y="9712"/>
                    <a:pt x="11808" y="8771"/>
                    <a:pt x="12294" y="7533"/>
                  </a:cubicBezTo>
                  <a:cubicBezTo>
                    <a:pt x="12781" y="6295"/>
                    <a:pt x="12625" y="4864"/>
                    <a:pt x="11862" y="3553"/>
                  </a:cubicBezTo>
                  <a:cubicBezTo>
                    <a:pt x="11099" y="2243"/>
                    <a:pt x="9791" y="1161"/>
                    <a:pt x="8225" y="545"/>
                  </a:cubicBezTo>
                  <a:cubicBezTo>
                    <a:pt x="7303" y="183"/>
                    <a:pt x="6338" y="0"/>
                    <a:pt x="54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50"/>
            <p:cNvSpPr/>
            <p:nvPr/>
          </p:nvSpPr>
          <p:spPr>
            <a:xfrm>
              <a:off x="7771131" y="3052363"/>
              <a:ext cx="236700" cy="194728"/>
            </a:xfrm>
            <a:custGeom>
              <a:rect b="b" l="l" r="r" t="t"/>
              <a:pathLst>
                <a:path extrusionOk="0" h="11014" w="13388">
                  <a:moveTo>
                    <a:pt x="5685" y="589"/>
                  </a:moveTo>
                  <a:cubicBezTo>
                    <a:pt x="5695" y="589"/>
                    <a:pt x="5704" y="589"/>
                    <a:pt x="5713" y="589"/>
                  </a:cubicBezTo>
                  <a:cubicBezTo>
                    <a:pt x="8204" y="589"/>
                    <a:pt x="10780" y="1958"/>
                    <a:pt x="11966" y="4093"/>
                  </a:cubicBezTo>
                  <a:cubicBezTo>
                    <a:pt x="12655" y="5331"/>
                    <a:pt x="12772" y="6643"/>
                    <a:pt x="12295" y="7786"/>
                  </a:cubicBezTo>
                  <a:cubicBezTo>
                    <a:pt x="11813" y="8946"/>
                    <a:pt x="10777" y="9802"/>
                    <a:pt x="9378" y="10195"/>
                  </a:cubicBezTo>
                  <a:cubicBezTo>
                    <a:pt x="8827" y="10350"/>
                    <a:pt x="8254" y="10424"/>
                    <a:pt x="7676" y="10424"/>
                  </a:cubicBezTo>
                  <a:cubicBezTo>
                    <a:pt x="5184" y="10424"/>
                    <a:pt x="2609" y="9053"/>
                    <a:pt x="1423" y="6919"/>
                  </a:cubicBezTo>
                  <a:cubicBezTo>
                    <a:pt x="735" y="5680"/>
                    <a:pt x="618" y="4368"/>
                    <a:pt x="1094" y="3225"/>
                  </a:cubicBezTo>
                  <a:cubicBezTo>
                    <a:pt x="1577" y="2067"/>
                    <a:pt x="2613" y="1211"/>
                    <a:pt x="4011" y="818"/>
                  </a:cubicBezTo>
                  <a:cubicBezTo>
                    <a:pt x="4557" y="665"/>
                    <a:pt x="5119" y="589"/>
                    <a:pt x="5685" y="589"/>
                  </a:cubicBezTo>
                  <a:close/>
                  <a:moveTo>
                    <a:pt x="5697" y="0"/>
                  </a:moveTo>
                  <a:cubicBezTo>
                    <a:pt x="5070" y="0"/>
                    <a:pt x="4448" y="80"/>
                    <a:pt x="3851" y="249"/>
                  </a:cubicBezTo>
                  <a:cubicBezTo>
                    <a:pt x="2275" y="692"/>
                    <a:pt x="1102" y="1669"/>
                    <a:pt x="548" y="2998"/>
                  </a:cubicBezTo>
                  <a:cubicBezTo>
                    <a:pt x="1" y="4312"/>
                    <a:pt x="128" y="5806"/>
                    <a:pt x="906" y="7206"/>
                  </a:cubicBezTo>
                  <a:cubicBezTo>
                    <a:pt x="2195" y="9525"/>
                    <a:pt x="4989" y="11013"/>
                    <a:pt x="7693" y="11013"/>
                  </a:cubicBezTo>
                  <a:cubicBezTo>
                    <a:pt x="7698" y="11013"/>
                    <a:pt x="7703" y="11013"/>
                    <a:pt x="7707" y="11013"/>
                  </a:cubicBezTo>
                  <a:cubicBezTo>
                    <a:pt x="8326" y="11013"/>
                    <a:pt x="8942" y="10930"/>
                    <a:pt x="9539" y="10765"/>
                  </a:cubicBezTo>
                  <a:cubicBezTo>
                    <a:pt x="11114" y="10321"/>
                    <a:pt x="12287" y="9344"/>
                    <a:pt x="12841" y="8014"/>
                  </a:cubicBezTo>
                  <a:cubicBezTo>
                    <a:pt x="13388" y="6701"/>
                    <a:pt x="13261" y="5207"/>
                    <a:pt x="12483" y="3807"/>
                  </a:cubicBezTo>
                  <a:cubicBezTo>
                    <a:pt x="11194" y="1489"/>
                    <a:pt x="8400" y="0"/>
                    <a:pt x="56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50"/>
            <p:cNvSpPr/>
            <p:nvPr/>
          </p:nvSpPr>
          <p:spPr>
            <a:xfrm>
              <a:off x="6857252" y="3739903"/>
              <a:ext cx="116582" cy="32814"/>
            </a:xfrm>
            <a:custGeom>
              <a:rect b="b" l="l" r="r" t="t"/>
              <a:pathLst>
                <a:path extrusionOk="0" h="1856" w="6594">
                  <a:moveTo>
                    <a:pt x="6594" y="0"/>
                  </a:moveTo>
                  <a:lnTo>
                    <a:pt x="1" y="185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50"/>
            <p:cNvSpPr/>
            <p:nvPr/>
          </p:nvSpPr>
          <p:spPr>
            <a:xfrm>
              <a:off x="6855785" y="3734952"/>
              <a:ext cx="119411" cy="42821"/>
            </a:xfrm>
            <a:custGeom>
              <a:rect b="b" l="l" r="r" t="t"/>
              <a:pathLst>
                <a:path extrusionOk="0" h="2422" w="6754">
                  <a:moveTo>
                    <a:pt x="6594" y="1"/>
                  </a:moveTo>
                  <a:lnTo>
                    <a:pt x="0" y="1853"/>
                  </a:lnTo>
                  <a:lnTo>
                    <a:pt x="160" y="2422"/>
                  </a:lnTo>
                  <a:lnTo>
                    <a:pt x="6754" y="570"/>
                  </a:lnTo>
                  <a:lnTo>
                    <a:pt x="65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50"/>
            <p:cNvSpPr/>
            <p:nvPr/>
          </p:nvSpPr>
          <p:spPr>
            <a:xfrm>
              <a:off x="7064073" y="3512344"/>
              <a:ext cx="718215" cy="202171"/>
            </a:xfrm>
            <a:custGeom>
              <a:rect b="b" l="l" r="r" t="t"/>
              <a:pathLst>
                <a:path extrusionOk="0" h="11435" w="40623">
                  <a:moveTo>
                    <a:pt x="40622" y="0"/>
                  </a:moveTo>
                  <a:lnTo>
                    <a:pt x="0" y="11435"/>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50"/>
            <p:cNvSpPr/>
            <p:nvPr/>
          </p:nvSpPr>
          <p:spPr>
            <a:xfrm>
              <a:off x="7062659" y="3507305"/>
              <a:ext cx="721043" cy="212248"/>
            </a:xfrm>
            <a:custGeom>
              <a:rect b="b" l="l" r="r" t="t"/>
              <a:pathLst>
                <a:path extrusionOk="0" h="12005" w="40783">
                  <a:moveTo>
                    <a:pt x="40622" y="1"/>
                  </a:moveTo>
                  <a:lnTo>
                    <a:pt x="1" y="11435"/>
                  </a:lnTo>
                  <a:lnTo>
                    <a:pt x="161" y="12004"/>
                  </a:lnTo>
                  <a:lnTo>
                    <a:pt x="40783" y="570"/>
                  </a:lnTo>
                  <a:lnTo>
                    <a:pt x="4062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50"/>
            <p:cNvSpPr/>
            <p:nvPr/>
          </p:nvSpPr>
          <p:spPr>
            <a:xfrm>
              <a:off x="6902354" y="3772399"/>
              <a:ext cx="289563" cy="81505"/>
            </a:xfrm>
            <a:custGeom>
              <a:rect b="b" l="l" r="r" t="t"/>
              <a:pathLst>
                <a:path extrusionOk="0" h="4610" w="16378">
                  <a:moveTo>
                    <a:pt x="16378" y="0"/>
                  </a:moveTo>
                  <a:lnTo>
                    <a:pt x="0" y="4609"/>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50"/>
            <p:cNvSpPr/>
            <p:nvPr/>
          </p:nvSpPr>
          <p:spPr>
            <a:xfrm>
              <a:off x="6900851" y="3767501"/>
              <a:ext cx="292445" cy="91441"/>
            </a:xfrm>
            <a:custGeom>
              <a:rect b="b" l="l" r="r" t="t"/>
              <a:pathLst>
                <a:path extrusionOk="0" h="5172" w="16541">
                  <a:moveTo>
                    <a:pt x="16381" y="0"/>
                  </a:moveTo>
                  <a:lnTo>
                    <a:pt x="1" y="4601"/>
                  </a:lnTo>
                  <a:lnTo>
                    <a:pt x="161" y="5171"/>
                  </a:lnTo>
                  <a:lnTo>
                    <a:pt x="16541" y="569"/>
                  </a:lnTo>
                  <a:lnTo>
                    <a:pt x="1638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50"/>
            <p:cNvSpPr/>
            <p:nvPr/>
          </p:nvSpPr>
          <p:spPr>
            <a:xfrm>
              <a:off x="7270858" y="3647489"/>
              <a:ext cx="364756" cy="102685"/>
            </a:xfrm>
            <a:custGeom>
              <a:rect b="b" l="l" r="r" t="t"/>
              <a:pathLst>
                <a:path extrusionOk="0" h="5808" w="20631">
                  <a:moveTo>
                    <a:pt x="20631" y="1"/>
                  </a:moveTo>
                  <a:lnTo>
                    <a:pt x="0" y="5807"/>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50"/>
            <p:cNvSpPr/>
            <p:nvPr/>
          </p:nvSpPr>
          <p:spPr>
            <a:xfrm>
              <a:off x="7269461" y="3642468"/>
              <a:ext cx="367585" cy="112728"/>
            </a:xfrm>
            <a:custGeom>
              <a:rect b="b" l="l" r="r" t="t"/>
              <a:pathLst>
                <a:path extrusionOk="0" h="6376" w="20791">
                  <a:moveTo>
                    <a:pt x="20629" y="0"/>
                  </a:moveTo>
                  <a:lnTo>
                    <a:pt x="0" y="5807"/>
                  </a:lnTo>
                  <a:lnTo>
                    <a:pt x="160" y="6376"/>
                  </a:lnTo>
                  <a:lnTo>
                    <a:pt x="20790" y="569"/>
                  </a:lnTo>
                  <a:lnTo>
                    <a:pt x="206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50"/>
            <p:cNvSpPr/>
            <p:nvPr/>
          </p:nvSpPr>
          <p:spPr>
            <a:xfrm>
              <a:off x="7703293" y="3593512"/>
              <a:ext cx="124078" cy="34953"/>
            </a:xfrm>
            <a:custGeom>
              <a:rect b="b" l="l" r="r" t="t"/>
              <a:pathLst>
                <a:path extrusionOk="0" h="1977" w="7018">
                  <a:moveTo>
                    <a:pt x="7018" y="1"/>
                  </a:moveTo>
                  <a:lnTo>
                    <a:pt x="0" y="197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50"/>
            <p:cNvSpPr/>
            <p:nvPr/>
          </p:nvSpPr>
          <p:spPr>
            <a:xfrm>
              <a:off x="7701967" y="3588244"/>
              <a:ext cx="126925" cy="45066"/>
            </a:xfrm>
            <a:custGeom>
              <a:rect b="b" l="l" r="r" t="t"/>
              <a:pathLst>
                <a:path extrusionOk="0" h="2549" w="7179">
                  <a:moveTo>
                    <a:pt x="7019" y="0"/>
                  </a:moveTo>
                  <a:lnTo>
                    <a:pt x="1" y="1980"/>
                  </a:lnTo>
                  <a:lnTo>
                    <a:pt x="162" y="2549"/>
                  </a:lnTo>
                  <a:lnTo>
                    <a:pt x="7179" y="569"/>
                  </a:lnTo>
                  <a:lnTo>
                    <a:pt x="70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50"/>
            <p:cNvSpPr/>
            <p:nvPr/>
          </p:nvSpPr>
          <p:spPr>
            <a:xfrm>
              <a:off x="6947473" y="3776288"/>
              <a:ext cx="564045" cy="158766"/>
            </a:xfrm>
            <a:custGeom>
              <a:rect b="b" l="l" r="r" t="t"/>
              <a:pathLst>
                <a:path extrusionOk="0" h="8980" w="31903">
                  <a:moveTo>
                    <a:pt x="31903" y="1"/>
                  </a:moveTo>
                  <a:lnTo>
                    <a:pt x="0" y="898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50"/>
            <p:cNvSpPr/>
            <p:nvPr/>
          </p:nvSpPr>
          <p:spPr>
            <a:xfrm>
              <a:off x="6946041" y="3771267"/>
              <a:ext cx="566874" cy="168826"/>
            </a:xfrm>
            <a:custGeom>
              <a:rect b="b" l="l" r="r" t="t"/>
              <a:pathLst>
                <a:path extrusionOk="0" h="9549" w="32063">
                  <a:moveTo>
                    <a:pt x="31903" y="0"/>
                  </a:moveTo>
                  <a:lnTo>
                    <a:pt x="1" y="8979"/>
                  </a:lnTo>
                  <a:lnTo>
                    <a:pt x="161" y="9548"/>
                  </a:lnTo>
                  <a:lnTo>
                    <a:pt x="32063" y="569"/>
                  </a:lnTo>
                  <a:lnTo>
                    <a:pt x="319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50"/>
            <p:cNvSpPr/>
            <p:nvPr/>
          </p:nvSpPr>
          <p:spPr>
            <a:xfrm>
              <a:off x="7635579" y="3674699"/>
              <a:ext cx="236930" cy="66689"/>
            </a:xfrm>
            <a:custGeom>
              <a:rect b="b" l="l" r="r" t="t"/>
              <a:pathLst>
                <a:path extrusionOk="0" h="3772" w="13401">
                  <a:moveTo>
                    <a:pt x="13400" y="0"/>
                  </a:moveTo>
                  <a:lnTo>
                    <a:pt x="0" y="377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50"/>
            <p:cNvSpPr/>
            <p:nvPr/>
          </p:nvSpPr>
          <p:spPr>
            <a:xfrm>
              <a:off x="7634288" y="3669377"/>
              <a:ext cx="239723" cy="76873"/>
            </a:xfrm>
            <a:custGeom>
              <a:rect b="b" l="l" r="r" t="t"/>
              <a:pathLst>
                <a:path extrusionOk="0" h="4348" w="13559">
                  <a:moveTo>
                    <a:pt x="13397" y="0"/>
                  </a:moveTo>
                  <a:lnTo>
                    <a:pt x="0" y="3779"/>
                  </a:lnTo>
                  <a:lnTo>
                    <a:pt x="161" y="4348"/>
                  </a:lnTo>
                  <a:lnTo>
                    <a:pt x="13559" y="570"/>
                  </a:lnTo>
                  <a:lnTo>
                    <a:pt x="133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50"/>
            <p:cNvSpPr/>
            <p:nvPr/>
          </p:nvSpPr>
          <p:spPr>
            <a:xfrm>
              <a:off x="7965841" y="3419453"/>
              <a:ext cx="249518" cy="184349"/>
            </a:xfrm>
            <a:custGeom>
              <a:rect b="b" l="l" r="r" t="t"/>
              <a:pathLst>
                <a:path extrusionOk="0" h="10427" w="14113">
                  <a:moveTo>
                    <a:pt x="6072" y="0"/>
                  </a:moveTo>
                  <a:cubicBezTo>
                    <a:pt x="5468" y="0"/>
                    <a:pt x="4869" y="77"/>
                    <a:pt x="4292" y="239"/>
                  </a:cubicBezTo>
                  <a:cubicBezTo>
                    <a:pt x="1238" y="1098"/>
                    <a:pt x="0" y="4023"/>
                    <a:pt x="1526" y="6770"/>
                  </a:cubicBezTo>
                  <a:cubicBezTo>
                    <a:pt x="2764" y="8998"/>
                    <a:pt x="5443" y="10426"/>
                    <a:pt x="8041" y="10426"/>
                  </a:cubicBezTo>
                  <a:cubicBezTo>
                    <a:pt x="8644" y="10426"/>
                    <a:pt x="9244" y="10349"/>
                    <a:pt x="9819" y="10187"/>
                  </a:cubicBezTo>
                  <a:cubicBezTo>
                    <a:pt x="12874" y="9327"/>
                    <a:pt x="14113" y="6404"/>
                    <a:pt x="12585" y="3656"/>
                  </a:cubicBezTo>
                  <a:cubicBezTo>
                    <a:pt x="11347" y="1427"/>
                    <a:pt x="8670" y="0"/>
                    <a:pt x="607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50"/>
            <p:cNvSpPr/>
            <p:nvPr/>
          </p:nvSpPr>
          <p:spPr>
            <a:xfrm>
              <a:off x="7972224" y="3414255"/>
              <a:ext cx="236735" cy="194728"/>
            </a:xfrm>
            <a:custGeom>
              <a:rect b="b" l="l" r="r" t="t"/>
              <a:pathLst>
                <a:path extrusionOk="0" h="11014" w="13390">
                  <a:moveTo>
                    <a:pt x="5685" y="589"/>
                  </a:moveTo>
                  <a:cubicBezTo>
                    <a:pt x="5695" y="589"/>
                    <a:pt x="5704" y="589"/>
                    <a:pt x="5713" y="589"/>
                  </a:cubicBezTo>
                  <a:cubicBezTo>
                    <a:pt x="8206" y="589"/>
                    <a:pt x="10780" y="1959"/>
                    <a:pt x="11966" y="4094"/>
                  </a:cubicBezTo>
                  <a:cubicBezTo>
                    <a:pt x="12656" y="5333"/>
                    <a:pt x="12773" y="6645"/>
                    <a:pt x="12297" y="7787"/>
                  </a:cubicBezTo>
                  <a:cubicBezTo>
                    <a:pt x="11814" y="8947"/>
                    <a:pt x="10778" y="9802"/>
                    <a:pt x="9380" y="10196"/>
                  </a:cubicBezTo>
                  <a:cubicBezTo>
                    <a:pt x="8829" y="10352"/>
                    <a:pt x="8255" y="10426"/>
                    <a:pt x="7677" y="10426"/>
                  </a:cubicBezTo>
                  <a:cubicBezTo>
                    <a:pt x="5185" y="10426"/>
                    <a:pt x="2610" y="9054"/>
                    <a:pt x="1425" y="6919"/>
                  </a:cubicBezTo>
                  <a:cubicBezTo>
                    <a:pt x="736" y="5680"/>
                    <a:pt x="619" y="4368"/>
                    <a:pt x="1095" y="3226"/>
                  </a:cubicBezTo>
                  <a:cubicBezTo>
                    <a:pt x="1577" y="2067"/>
                    <a:pt x="2613" y="1211"/>
                    <a:pt x="4012" y="818"/>
                  </a:cubicBezTo>
                  <a:cubicBezTo>
                    <a:pt x="4557" y="666"/>
                    <a:pt x="5121" y="589"/>
                    <a:pt x="5685" y="589"/>
                  </a:cubicBezTo>
                  <a:close/>
                  <a:moveTo>
                    <a:pt x="5697" y="0"/>
                  </a:moveTo>
                  <a:cubicBezTo>
                    <a:pt x="5070" y="0"/>
                    <a:pt x="4448" y="81"/>
                    <a:pt x="3851" y="249"/>
                  </a:cubicBezTo>
                  <a:cubicBezTo>
                    <a:pt x="2276" y="692"/>
                    <a:pt x="1102" y="1669"/>
                    <a:pt x="548" y="2999"/>
                  </a:cubicBezTo>
                  <a:cubicBezTo>
                    <a:pt x="1" y="4312"/>
                    <a:pt x="129" y="5806"/>
                    <a:pt x="906" y="7207"/>
                  </a:cubicBezTo>
                  <a:cubicBezTo>
                    <a:pt x="2195" y="9525"/>
                    <a:pt x="4989" y="11013"/>
                    <a:pt x="7693" y="11013"/>
                  </a:cubicBezTo>
                  <a:cubicBezTo>
                    <a:pt x="7698" y="11013"/>
                    <a:pt x="7703" y="11014"/>
                    <a:pt x="7707" y="11014"/>
                  </a:cubicBezTo>
                  <a:cubicBezTo>
                    <a:pt x="8326" y="11014"/>
                    <a:pt x="8943" y="10930"/>
                    <a:pt x="9539" y="10765"/>
                  </a:cubicBezTo>
                  <a:cubicBezTo>
                    <a:pt x="11114" y="10322"/>
                    <a:pt x="12287" y="9345"/>
                    <a:pt x="12841" y="8015"/>
                  </a:cubicBezTo>
                  <a:cubicBezTo>
                    <a:pt x="13389" y="6701"/>
                    <a:pt x="13261" y="5207"/>
                    <a:pt x="12483" y="3807"/>
                  </a:cubicBezTo>
                  <a:cubicBezTo>
                    <a:pt x="11194" y="1488"/>
                    <a:pt x="8399" y="0"/>
                    <a:pt x="56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50"/>
            <p:cNvSpPr/>
            <p:nvPr/>
          </p:nvSpPr>
          <p:spPr>
            <a:xfrm>
              <a:off x="7866780" y="3874235"/>
              <a:ext cx="116600" cy="32832"/>
            </a:xfrm>
            <a:custGeom>
              <a:rect b="b" l="l" r="r" t="t"/>
              <a:pathLst>
                <a:path extrusionOk="0" h="1857" w="6595">
                  <a:moveTo>
                    <a:pt x="1" y="1856"/>
                  </a:moveTo>
                  <a:lnTo>
                    <a:pt x="6594"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50"/>
            <p:cNvSpPr/>
            <p:nvPr/>
          </p:nvSpPr>
          <p:spPr>
            <a:xfrm>
              <a:off x="7865490" y="3868949"/>
              <a:ext cx="119428" cy="42962"/>
            </a:xfrm>
            <a:custGeom>
              <a:rect b="b" l="l" r="r" t="t"/>
              <a:pathLst>
                <a:path extrusionOk="0" h="2430" w="6755">
                  <a:moveTo>
                    <a:pt x="6593" y="1"/>
                  </a:moveTo>
                  <a:lnTo>
                    <a:pt x="1" y="1859"/>
                  </a:lnTo>
                  <a:lnTo>
                    <a:pt x="162" y="2429"/>
                  </a:lnTo>
                  <a:lnTo>
                    <a:pt x="6754" y="570"/>
                  </a:lnTo>
                  <a:lnTo>
                    <a:pt x="659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50"/>
            <p:cNvSpPr/>
            <p:nvPr/>
          </p:nvSpPr>
          <p:spPr>
            <a:xfrm>
              <a:off x="7058345" y="3932456"/>
              <a:ext cx="718215" cy="202153"/>
            </a:xfrm>
            <a:custGeom>
              <a:rect b="b" l="l" r="r" t="t"/>
              <a:pathLst>
                <a:path extrusionOk="0" h="11434" w="40623">
                  <a:moveTo>
                    <a:pt x="0" y="11434"/>
                  </a:moveTo>
                  <a:lnTo>
                    <a:pt x="40623"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50"/>
            <p:cNvSpPr/>
            <p:nvPr/>
          </p:nvSpPr>
          <p:spPr>
            <a:xfrm>
              <a:off x="7056948" y="3927435"/>
              <a:ext cx="721043" cy="212213"/>
            </a:xfrm>
            <a:custGeom>
              <a:rect b="b" l="l" r="r" t="t"/>
              <a:pathLst>
                <a:path extrusionOk="0" h="12003" w="40783">
                  <a:moveTo>
                    <a:pt x="40621" y="0"/>
                  </a:moveTo>
                  <a:lnTo>
                    <a:pt x="0" y="11433"/>
                  </a:lnTo>
                  <a:lnTo>
                    <a:pt x="160" y="12003"/>
                  </a:lnTo>
                  <a:lnTo>
                    <a:pt x="40782" y="569"/>
                  </a:lnTo>
                  <a:lnTo>
                    <a:pt x="4062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50"/>
            <p:cNvSpPr/>
            <p:nvPr/>
          </p:nvSpPr>
          <p:spPr>
            <a:xfrm>
              <a:off x="7738919" y="3955404"/>
              <a:ext cx="289581" cy="81522"/>
            </a:xfrm>
            <a:custGeom>
              <a:rect b="b" l="l" r="r" t="t"/>
              <a:pathLst>
                <a:path extrusionOk="0" h="4611" w="16379">
                  <a:moveTo>
                    <a:pt x="1" y="4610"/>
                  </a:moveTo>
                  <a:lnTo>
                    <a:pt x="16378"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50"/>
            <p:cNvSpPr/>
            <p:nvPr/>
          </p:nvSpPr>
          <p:spPr>
            <a:xfrm>
              <a:off x="7728417" y="3947784"/>
              <a:ext cx="291579" cy="91246"/>
            </a:xfrm>
            <a:custGeom>
              <a:rect b="b" l="l" r="r" t="t"/>
              <a:pathLst>
                <a:path extrusionOk="0" h="5161" w="16492">
                  <a:moveTo>
                    <a:pt x="16333" y="0"/>
                  </a:moveTo>
                  <a:lnTo>
                    <a:pt x="1" y="4593"/>
                  </a:lnTo>
                  <a:lnTo>
                    <a:pt x="159" y="5161"/>
                  </a:lnTo>
                  <a:lnTo>
                    <a:pt x="16491" y="568"/>
                  </a:lnTo>
                  <a:lnTo>
                    <a:pt x="1633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50"/>
            <p:cNvSpPr/>
            <p:nvPr/>
          </p:nvSpPr>
          <p:spPr>
            <a:xfrm>
              <a:off x="7295221" y="4059133"/>
              <a:ext cx="364774" cy="102685"/>
            </a:xfrm>
            <a:custGeom>
              <a:rect b="b" l="l" r="r" t="t"/>
              <a:pathLst>
                <a:path extrusionOk="0" h="5808" w="20632">
                  <a:moveTo>
                    <a:pt x="1" y="5808"/>
                  </a:moveTo>
                  <a:lnTo>
                    <a:pt x="20631"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50"/>
            <p:cNvSpPr/>
            <p:nvPr/>
          </p:nvSpPr>
          <p:spPr>
            <a:xfrm>
              <a:off x="7293807" y="4054112"/>
              <a:ext cx="367603" cy="112745"/>
            </a:xfrm>
            <a:custGeom>
              <a:rect b="b" l="l" r="r" t="t"/>
              <a:pathLst>
                <a:path extrusionOk="0" h="6377" w="20792">
                  <a:moveTo>
                    <a:pt x="20631" y="0"/>
                  </a:moveTo>
                  <a:lnTo>
                    <a:pt x="0" y="5807"/>
                  </a:lnTo>
                  <a:lnTo>
                    <a:pt x="160" y="6376"/>
                  </a:lnTo>
                  <a:lnTo>
                    <a:pt x="20792" y="569"/>
                  </a:lnTo>
                  <a:lnTo>
                    <a:pt x="206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50"/>
            <p:cNvSpPr/>
            <p:nvPr/>
          </p:nvSpPr>
          <p:spPr>
            <a:xfrm>
              <a:off x="7103464" y="4180860"/>
              <a:ext cx="124096" cy="34936"/>
            </a:xfrm>
            <a:custGeom>
              <a:rect b="b" l="l" r="r" t="t"/>
              <a:pathLst>
                <a:path extrusionOk="0" h="1976" w="7019">
                  <a:moveTo>
                    <a:pt x="1" y="1976"/>
                  </a:moveTo>
                  <a:lnTo>
                    <a:pt x="7018"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50"/>
            <p:cNvSpPr/>
            <p:nvPr/>
          </p:nvSpPr>
          <p:spPr>
            <a:xfrm>
              <a:off x="7101979" y="4175927"/>
              <a:ext cx="126942" cy="44943"/>
            </a:xfrm>
            <a:custGeom>
              <a:rect b="b" l="l" r="r" t="t"/>
              <a:pathLst>
                <a:path extrusionOk="0" h="2542" w="7180">
                  <a:moveTo>
                    <a:pt x="7019" y="1"/>
                  </a:moveTo>
                  <a:lnTo>
                    <a:pt x="0" y="1973"/>
                  </a:lnTo>
                  <a:lnTo>
                    <a:pt x="160" y="2542"/>
                  </a:lnTo>
                  <a:lnTo>
                    <a:pt x="7179" y="570"/>
                  </a:lnTo>
                  <a:lnTo>
                    <a:pt x="70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50"/>
            <p:cNvSpPr/>
            <p:nvPr/>
          </p:nvSpPr>
          <p:spPr>
            <a:xfrm>
              <a:off x="7509538" y="4036591"/>
              <a:ext cx="564045" cy="158766"/>
            </a:xfrm>
            <a:custGeom>
              <a:rect b="b" l="l" r="r" t="t"/>
              <a:pathLst>
                <a:path extrusionOk="0" h="8980" w="31903">
                  <a:moveTo>
                    <a:pt x="1" y="8980"/>
                  </a:moveTo>
                  <a:lnTo>
                    <a:pt x="31903"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50"/>
            <p:cNvSpPr/>
            <p:nvPr/>
          </p:nvSpPr>
          <p:spPr>
            <a:xfrm>
              <a:off x="7499461" y="4028670"/>
              <a:ext cx="565336" cy="168243"/>
            </a:xfrm>
            <a:custGeom>
              <a:rect b="b" l="l" r="r" t="t"/>
              <a:pathLst>
                <a:path extrusionOk="0" h="9516" w="31976">
                  <a:moveTo>
                    <a:pt x="31816" y="0"/>
                  </a:moveTo>
                  <a:lnTo>
                    <a:pt x="0" y="8948"/>
                  </a:lnTo>
                  <a:lnTo>
                    <a:pt x="160" y="9516"/>
                  </a:lnTo>
                  <a:lnTo>
                    <a:pt x="31976" y="568"/>
                  </a:lnTo>
                  <a:lnTo>
                    <a:pt x="3181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50"/>
            <p:cNvSpPr/>
            <p:nvPr/>
          </p:nvSpPr>
          <p:spPr>
            <a:xfrm>
              <a:off x="7148566" y="4230275"/>
              <a:ext cx="236894" cy="66707"/>
            </a:xfrm>
            <a:custGeom>
              <a:rect b="b" l="l" r="r" t="t"/>
              <a:pathLst>
                <a:path extrusionOk="0" h="3773" w="13399">
                  <a:moveTo>
                    <a:pt x="0" y="3772"/>
                  </a:moveTo>
                  <a:lnTo>
                    <a:pt x="13399"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50"/>
            <p:cNvSpPr/>
            <p:nvPr/>
          </p:nvSpPr>
          <p:spPr>
            <a:xfrm>
              <a:off x="7147063" y="4225396"/>
              <a:ext cx="239776" cy="76607"/>
            </a:xfrm>
            <a:custGeom>
              <a:rect b="b" l="l" r="r" t="t"/>
              <a:pathLst>
                <a:path extrusionOk="0" h="4333" w="13562">
                  <a:moveTo>
                    <a:pt x="13402" y="1"/>
                  </a:moveTo>
                  <a:lnTo>
                    <a:pt x="1" y="3764"/>
                  </a:lnTo>
                  <a:lnTo>
                    <a:pt x="161" y="4333"/>
                  </a:lnTo>
                  <a:lnTo>
                    <a:pt x="13562" y="570"/>
                  </a:lnTo>
                  <a:lnTo>
                    <a:pt x="1340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50"/>
            <p:cNvSpPr/>
            <p:nvPr/>
          </p:nvSpPr>
          <p:spPr>
            <a:xfrm>
              <a:off x="8178638" y="3781239"/>
              <a:ext cx="225968" cy="184314"/>
            </a:xfrm>
            <a:custGeom>
              <a:rect b="b" l="l" r="r" t="t"/>
              <a:pathLst>
                <a:path extrusionOk="0" h="10425" w="12781">
                  <a:moveTo>
                    <a:pt x="5404" y="1"/>
                  </a:moveTo>
                  <a:cubicBezTo>
                    <a:pt x="4750" y="1"/>
                    <a:pt x="4111" y="91"/>
                    <a:pt x="3513" y="272"/>
                  </a:cubicBezTo>
                  <a:cubicBezTo>
                    <a:pt x="2062" y="711"/>
                    <a:pt x="974" y="1654"/>
                    <a:pt x="487" y="2892"/>
                  </a:cubicBezTo>
                  <a:cubicBezTo>
                    <a:pt x="1" y="4130"/>
                    <a:pt x="155" y="5561"/>
                    <a:pt x="920" y="6871"/>
                  </a:cubicBezTo>
                  <a:cubicBezTo>
                    <a:pt x="1683" y="8181"/>
                    <a:pt x="2991" y="9263"/>
                    <a:pt x="4556" y="9878"/>
                  </a:cubicBezTo>
                  <a:cubicBezTo>
                    <a:pt x="5477" y="10241"/>
                    <a:pt x="6443" y="10424"/>
                    <a:pt x="7378" y="10424"/>
                  </a:cubicBezTo>
                  <a:cubicBezTo>
                    <a:pt x="8032" y="10424"/>
                    <a:pt x="8671" y="10334"/>
                    <a:pt x="9268" y="10153"/>
                  </a:cubicBezTo>
                  <a:cubicBezTo>
                    <a:pt x="10719" y="9713"/>
                    <a:pt x="11808" y="8770"/>
                    <a:pt x="12294" y="7533"/>
                  </a:cubicBezTo>
                  <a:cubicBezTo>
                    <a:pt x="12781" y="6295"/>
                    <a:pt x="12625" y="4864"/>
                    <a:pt x="11862" y="3553"/>
                  </a:cubicBezTo>
                  <a:cubicBezTo>
                    <a:pt x="11099" y="2244"/>
                    <a:pt x="9791" y="1161"/>
                    <a:pt x="8224" y="546"/>
                  </a:cubicBezTo>
                  <a:cubicBezTo>
                    <a:pt x="7304" y="184"/>
                    <a:pt x="6338" y="1"/>
                    <a:pt x="540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50"/>
            <p:cNvSpPr/>
            <p:nvPr/>
          </p:nvSpPr>
          <p:spPr>
            <a:xfrm>
              <a:off x="8173334" y="3776164"/>
              <a:ext cx="236700" cy="194710"/>
            </a:xfrm>
            <a:custGeom>
              <a:rect b="b" l="l" r="r" t="t"/>
              <a:pathLst>
                <a:path extrusionOk="0" h="11013" w="13388">
                  <a:moveTo>
                    <a:pt x="5686" y="589"/>
                  </a:moveTo>
                  <a:cubicBezTo>
                    <a:pt x="5695" y="589"/>
                    <a:pt x="5704" y="589"/>
                    <a:pt x="5713" y="589"/>
                  </a:cubicBezTo>
                  <a:cubicBezTo>
                    <a:pt x="8205" y="589"/>
                    <a:pt x="10779" y="1959"/>
                    <a:pt x="11965" y="4093"/>
                  </a:cubicBezTo>
                  <a:cubicBezTo>
                    <a:pt x="12654" y="5332"/>
                    <a:pt x="12771" y="6644"/>
                    <a:pt x="12295" y="7787"/>
                  </a:cubicBezTo>
                  <a:cubicBezTo>
                    <a:pt x="11812" y="8947"/>
                    <a:pt x="10777" y="9801"/>
                    <a:pt x="9378" y="10194"/>
                  </a:cubicBezTo>
                  <a:cubicBezTo>
                    <a:pt x="8826" y="10350"/>
                    <a:pt x="8252" y="10424"/>
                    <a:pt x="7673" y="10424"/>
                  </a:cubicBezTo>
                  <a:cubicBezTo>
                    <a:pt x="5182" y="10424"/>
                    <a:pt x="2610" y="9053"/>
                    <a:pt x="1424" y="6918"/>
                  </a:cubicBezTo>
                  <a:cubicBezTo>
                    <a:pt x="735" y="5681"/>
                    <a:pt x="618" y="4368"/>
                    <a:pt x="1094" y="3226"/>
                  </a:cubicBezTo>
                  <a:cubicBezTo>
                    <a:pt x="1577" y="2066"/>
                    <a:pt x="2612" y="1211"/>
                    <a:pt x="4011" y="817"/>
                  </a:cubicBezTo>
                  <a:cubicBezTo>
                    <a:pt x="4556" y="666"/>
                    <a:pt x="5119" y="589"/>
                    <a:pt x="5686" y="589"/>
                  </a:cubicBezTo>
                  <a:close/>
                  <a:moveTo>
                    <a:pt x="5694" y="0"/>
                  </a:moveTo>
                  <a:cubicBezTo>
                    <a:pt x="5068" y="0"/>
                    <a:pt x="4446" y="80"/>
                    <a:pt x="3850" y="248"/>
                  </a:cubicBezTo>
                  <a:cubicBezTo>
                    <a:pt x="2275" y="692"/>
                    <a:pt x="1101" y="1668"/>
                    <a:pt x="547" y="2999"/>
                  </a:cubicBezTo>
                  <a:cubicBezTo>
                    <a:pt x="1" y="4312"/>
                    <a:pt x="128" y="5807"/>
                    <a:pt x="906" y="7207"/>
                  </a:cubicBezTo>
                  <a:cubicBezTo>
                    <a:pt x="2195" y="9524"/>
                    <a:pt x="4989" y="11013"/>
                    <a:pt x="7693" y="11013"/>
                  </a:cubicBezTo>
                  <a:cubicBezTo>
                    <a:pt x="7703" y="11013"/>
                    <a:pt x="7712" y="11013"/>
                    <a:pt x="7721" y="11013"/>
                  </a:cubicBezTo>
                  <a:cubicBezTo>
                    <a:pt x="8335" y="11013"/>
                    <a:pt x="8946" y="10930"/>
                    <a:pt x="9539" y="10765"/>
                  </a:cubicBezTo>
                  <a:cubicBezTo>
                    <a:pt x="11114" y="10321"/>
                    <a:pt x="12286" y="9344"/>
                    <a:pt x="12842" y="8015"/>
                  </a:cubicBezTo>
                  <a:cubicBezTo>
                    <a:pt x="13388" y="6702"/>
                    <a:pt x="13261" y="5207"/>
                    <a:pt x="12483" y="3806"/>
                  </a:cubicBezTo>
                  <a:cubicBezTo>
                    <a:pt x="11194" y="1488"/>
                    <a:pt x="8397" y="0"/>
                    <a:pt x="5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50"/>
            <p:cNvSpPr/>
            <p:nvPr/>
          </p:nvSpPr>
          <p:spPr>
            <a:xfrm>
              <a:off x="6387795" y="1919216"/>
              <a:ext cx="737256" cy="419387"/>
            </a:xfrm>
            <a:custGeom>
              <a:rect b="b" l="l" r="r" t="t"/>
              <a:pathLst>
                <a:path extrusionOk="0" h="23721" w="41700">
                  <a:moveTo>
                    <a:pt x="15263" y="3635"/>
                  </a:moveTo>
                  <a:cubicBezTo>
                    <a:pt x="16116" y="3635"/>
                    <a:pt x="16995" y="4104"/>
                    <a:pt x="17402" y="4836"/>
                  </a:cubicBezTo>
                  <a:cubicBezTo>
                    <a:pt x="17903" y="5737"/>
                    <a:pt x="17496" y="6696"/>
                    <a:pt x="16494" y="6979"/>
                  </a:cubicBezTo>
                  <a:cubicBezTo>
                    <a:pt x="16305" y="7032"/>
                    <a:pt x="16108" y="7057"/>
                    <a:pt x="15910" y="7057"/>
                  </a:cubicBezTo>
                  <a:cubicBezTo>
                    <a:pt x="15058" y="7057"/>
                    <a:pt x="14179" y="6588"/>
                    <a:pt x="13772" y="5857"/>
                  </a:cubicBezTo>
                  <a:cubicBezTo>
                    <a:pt x="13271" y="4957"/>
                    <a:pt x="13678" y="3996"/>
                    <a:pt x="14680" y="3714"/>
                  </a:cubicBezTo>
                  <a:cubicBezTo>
                    <a:pt x="14869" y="3661"/>
                    <a:pt x="15065" y="3635"/>
                    <a:pt x="15263" y="3635"/>
                  </a:cubicBezTo>
                  <a:close/>
                  <a:moveTo>
                    <a:pt x="14577" y="0"/>
                  </a:moveTo>
                  <a:cubicBezTo>
                    <a:pt x="13958" y="0"/>
                    <a:pt x="13343" y="79"/>
                    <a:pt x="12752" y="245"/>
                  </a:cubicBezTo>
                  <a:cubicBezTo>
                    <a:pt x="9620" y="1127"/>
                    <a:pt x="8351" y="4126"/>
                    <a:pt x="9916" y="6943"/>
                  </a:cubicBezTo>
                  <a:cubicBezTo>
                    <a:pt x="10633" y="8235"/>
                    <a:pt x="11826" y="9260"/>
                    <a:pt x="13199" y="9912"/>
                  </a:cubicBezTo>
                  <a:cubicBezTo>
                    <a:pt x="13199" y="9912"/>
                    <a:pt x="15468" y="10926"/>
                    <a:pt x="15921" y="11741"/>
                  </a:cubicBezTo>
                  <a:cubicBezTo>
                    <a:pt x="16160" y="12172"/>
                    <a:pt x="15531" y="12682"/>
                    <a:pt x="14884" y="13068"/>
                  </a:cubicBezTo>
                  <a:lnTo>
                    <a:pt x="2855" y="16454"/>
                  </a:lnTo>
                  <a:cubicBezTo>
                    <a:pt x="824" y="17025"/>
                    <a:pt x="1" y="18971"/>
                    <a:pt x="1016" y="20798"/>
                  </a:cubicBezTo>
                  <a:lnTo>
                    <a:pt x="2641" y="23721"/>
                  </a:lnTo>
                  <a:lnTo>
                    <a:pt x="41700" y="12727"/>
                  </a:lnTo>
                  <a:lnTo>
                    <a:pt x="40075" y="9803"/>
                  </a:lnTo>
                  <a:cubicBezTo>
                    <a:pt x="39251" y="8320"/>
                    <a:pt x="37469" y="7371"/>
                    <a:pt x="35742" y="7371"/>
                  </a:cubicBezTo>
                  <a:cubicBezTo>
                    <a:pt x="35340" y="7371"/>
                    <a:pt x="34941" y="7422"/>
                    <a:pt x="34558" y="7530"/>
                  </a:cubicBezTo>
                  <a:lnTo>
                    <a:pt x="23398" y="10671"/>
                  </a:lnTo>
                  <a:cubicBezTo>
                    <a:pt x="23277" y="10676"/>
                    <a:pt x="23154" y="10679"/>
                    <a:pt x="23031" y="10679"/>
                  </a:cubicBezTo>
                  <a:cubicBezTo>
                    <a:pt x="22296" y="10679"/>
                    <a:pt x="21570" y="10578"/>
                    <a:pt x="21365" y="10208"/>
                  </a:cubicBezTo>
                  <a:cubicBezTo>
                    <a:pt x="20752" y="9101"/>
                    <a:pt x="21529" y="8056"/>
                    <a:pt x="21764" y="7075"/>
                  </a:cubicBezTo>
                  <a:cubicBezTo>
                    <a:pt x="22029" y="5979"/>
                    <a:pt x="21888" y="4884"/>
                    <a:pt x="21258" y="3750"/>
                  </a:cubicBezTo>
                  <a:cubicBezTo>
                    <a:pt x="19987" y="1464"/>
                    <a:pt x="17241" y="0"/>
                    <a:pt x="1457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50"/>
            <p:cNvSpPr/>
            <p:nvPr/>
          </p:nvSpPr>
          <p:spPr>
            <a:xfrm>
              <a:off x="6390235" y="1914018"/>
              <a:ext cx="742631" cy="430756"/>
            </a:xfrm>
            <a:custGeom>
              <a:rect b="b" l="l" r="r" t="t"/>
              <a:pathLst>
                <a:path extrusionOk="0" h="24364" w="42004">
                  <a:moveTo>
                    <a:pt x="15130" y="4226"/>
                  </a:moveTo>
                  <a:cubicBezTo>
                    <a:pt x="15877" y="4226"/>
                    <a:pt x="16650" y="4635"/>
                    <a:pt x="17006" y="5274"/>
                  </a:cubicBezTo>
                  <a:cubicBezTo>
                    <a:pt x="17201" y="5626"/>
                    <a:pt x="17236" y="5995"/>
                    <a:pt x="17104" y="6313"/>
                  </a:cubicBezTo>
                  <a:cubicBezTo>
                    <a:pt x="16969" y="6637"/>
                    <a:pt x="16675" y="6876"/>
                    <a:pt x="16275" y="6989"/>
                  </a:cubicBezTo>
                  <a:cubicBezTo>
                    <a:pt x="16110" y="7036"/>
                    <a:pt x="15938" y="7058"/>
                    <a:pt x="15765" y="7058"/>
                  </a:cubicBezTo>
                  <a:cubicBezTo>
                    <a:pt x="15018" y="7058"/>
                    <a:pt x="14248" y="6647"/>
                    <a:pt x="13892" y="6008"/>
                  </a:cubicBezTo>
                  <a:cubicBezTo>
                    <a:pt x="13696" y="5656"/>
                    <a:pt x="13662" y="5287"/>
                    <a:pt x="13794" y="4969"/>
                  </a:cubicBezTo>
                  <a:cubicBezTo>
                    <a:pt x="13929" y="4645"/>
                    <a:pt x="14222" y="4406"/>
                    <a:pt x="14621" y="4292"/>
                  </a:cubicBezTo>
                  <a:lnTo>
                    <a:pt x="14621" y="4294"/>
                  </a:lnTo>
                  <a:cubicBezTo>
                    <a:pt x="14786" y="4248"/>
                    <a:pt x="14957" y="4226"/>
                    <a:pt x="15130" y="4226"/>
                  </a:cubicBezTo>
                  <a:close/>
                  <a:moveTo>
                    <a:pt x="15113" y="3636"/>
                  </a:moveTo>
                  <a:cubicBezTo>
                    <a:pt x="14891" y="3636"/>
                    <a:pt x="14672" y="3664"/>
                    <a:pt x="14461" y="3723"/>
                  </a:cubicBezTo>
                  <a:cubicBezTo>
                    <a:pt x="13885" y="3886"/>
                    <a:pt x="13454" y="4247"/>
                    <a:pt x="13249" y="4741"/>
                  </a:cubicBezTo>
                  <a:cubicBezTo>
                    <a:pt x="13045" y="5229"/>
                    <a:pt x="13090" y="5781"/>
                    <a:pt x="13376" y="6296"/>
                  </a:cubicBezTo>
                  <a:cubicBezTo>
                    <a:pt x="13833" y="7118"/>
                    <a:pt x="14824" y="7645"/>
                    <a:pt x="15782" y="7645"/>
                  </a:cubicBezTo>
                  <a:cubicBezTo>
                    <a:pt x="15786" y="7645"/>
                    <a:pt x="15791" y="7645"/>
                    <a:pt x="15795" y="7645"/>
                  </a:cubicBezTo>
                  <a:cubicBezTo>
                    <a:pt x="16012" y="7645"/>
                    <a:pt x="16227" y="7615"/>
                    <a:pt x="16435" y="7557"/>
                  </a:cubicBezTo>
                  <a:cubicBezTo>
                    <a:pt x="17012" y="7395"/>
                    <a:pt x="17444" y="7033"/>
                    <a:pt x="17649" y="6540"/>
                  </a:cubicBezTo>
                  <a:cubicBezTo>
                    <a:pt x="17852" y="6051"/>
                    <a:pt x="17808" y="5500"/>
                    <a:pt x="17522" y="4986"/>
                  </a:cubicBezTo>
                  <a:cubicBezTo>
                    <a:pt x="17065" y="4164"/>
                    <a:pt x="16072" y="3636"/>
                    <a:pt x="15113" y="3636"/>
                  </a:cubicBezTo>
                  <a:close/>
                  <a:moveTo>
                    <a:pt x="14428" y="588"/>
                  </a:moveTo>
                  <a:cubicBezTo>
                    <a:pt x="14433" y="588"/>
                    <a:pt x="14438" y="588"/>
                    <a:pt x="14442" y="588"/>
                  </a:cubicBezTo>
                  <a:cubicBezTo>
                    <a:pt x="17001" y="590"/>
                    <a:pt x="19643" y="1996"/>
                    <a:pt x="20861" y="4188"/>
                  </a:cubicBezTo>
                  <a:cubicBezTo>
                    <a:pt x="21436" y="5225"/>
                    <a:pt x="21592" y="6243"/>
                    <a:pt x="21338" y="7300"/>
                  </a:cubicBezTo>
                  <a:cubicBezTo>
                    <a:pt x="21279" y="7544"/>
                    <a:pt x="21183" y="7799"/>
                    <a:pt x="21080" y="8066"/>
                  </a:cubicBezTo>
                  <a:cubicBezTo>
                    <a:pt x="20785" y="8839"/>
                    <a:pt x="20450" y="9715"/>
                    <a:pt x="20968" y="10645"/>
                  </a:cubicBezTo>
                  <a:cubicBezTo>
                    <a:pt x="21199" y="11063"/>
                    <a:pt x="21827" y="11269"/>
                    <a:pt x="22887" y="11269"/>
                  </a:cubicBezTo>
                  <a:cubicBezTo>
                    <a:pt x="23009" y="11269"/>
                    <a:pt x="23137" y="11267"/>
                    <a:pt x="23271" y="11261"/>
                  </a:cubicBezTo>
                  <a:lnTo>
                    <a:pt x="34498" y="8110"/>
                  </a:lnTo>
                  <a:cubicBezTo>
                    <a:pt x="34857" y="8009"/>
                    <a:pt x="35231" y="7961"/>
                    <a:pt x="35607" y="7961"/>
                  </a:cubicBezTo>
                  <a:cubicBezTo>
                    <a:pt x="37230" y="7961"/>
                    <a:pt x="38905" y="8853"/>
                    <a:pt x="39677" y="10241"/>
                  </a:cubicBezTo>
                  <a:lnTo>
                    <a:pt x="41121" y="12839"/>
                  </a:lnTo>
                  <a:lnTo>
                    <a:pt x="2647" y="23669"/>
                  </a:lnTo>
                  <a:lnTo>
                    <a:pt x="1136" y="20948"/>
                  </a:lnTo>
                  <a:cubicBezTo>
                    <a:pt x="693" y="20151"/>
                    <a:pt x="617" y="19309"/>
                    <a:pt x="922" y="18577"/>
                  </a:cubicBezTo>
                  <a:cubicBezTo>
                    <a:pt x="1230" y="17836"/>
                    <a:pt x="1896" y="17286"/>
                    <a:pt x="2796" y="17032"/>
                  </a:cubicBezTo>
                  <a:lnTo>
                    <a:pt x="14825" y="13647"/>
                  </a:lnTo>
                  <a:lnTo>
                    <a:pt x="14897" y="13615"/>
                  </a:lnTo>
                  <a:cubicBezTo>
                    <a:pt x="15944" y="12990"/>
                    <a:pt x="16330" y="12409"/>
                    <a:pt x="16041" y="11892"/>
                  </a:cubicBezTo>
                  <a:cubicBezTo>
                    <a:pt x="15554" y="11014"/>
                    <a:pt x="13424" y="10044"/>
                    <a:pt x="13187" y="9938"/>
                  </a:cubicBezTo>
                  <a:cubicBezTo>
                    <a:pt x="11812" y="9286"/>
                    <a:pt x="10692" y="8276"/>
                    <a:pt x="10036" y="7094"/>
                  </a:cubicBezTo>
                  <a:cubicBezTo>
                    <a:pt x="9328" y="5821"/>
                    <a:pt x="9207" y="4472"/>
                    <a:pt x="9697" y="3298"/>
                  </a:cubicBezTo>
                  <a:cubicBezTo>
                    <a:pt x="10193" y="2107"/>
                    <a:pt x="11257" y="1228"/>
                    <a:pt x="12694" y="824"/>
                  </a:cubicBezTo>
                  <a:cubicBezTo>
                    <a:pt x="13258" y="666"/>
                    <a:pt x="13841" y="588"/>
                    <a:pt x="14428" y="588"/>
                  </a:cubicBezTo>
                  <a:close/>
                  <a:moveTo>
                    <a:pt x="14426" y="1"/>
                  </a:moveTo>
                  <a:cubicBezTo>
                    <a:pt x="13784" y="1"/>
                    <a:pt x="13147" y="83"/>
                    <a:pt x="12535" y="255"/>
                  </a:cubicBezTo>
                  <a:cubicBezTo>
                    <a:pt x="10921" y="709"/>
                    <a:pt x="9720" y="1709"/>
                    <a:pt x="9152" y="3071"/>
                  </a:cubicBezTo>
                  <a:cubicBezTo>
                    <a:pt x="8592" y="4416"/>
                    <a:pt x="8723" y="5946"/>
                    <a:pt x="9520" y="7381"/>
                  </a:cubicBezTo>
                  <a:cubicBezTo>
                    <a:pt x="10236" y="8670"/>
                    <a:pt x="11448" y="9767"/>
                    <a:pt x="12942" y="10475"/>
                  </a:cubicBezTo>
                  <a:cubicBezTo>
                    <a:pt x="13547" y="10746"/>
                    <a:pt x="15193" y="11581"/>
                    <a:pt x="15525" y="12179"/>
                  </a:cubicBezTo>
                  <a:cubicBezTo>
                    <a:pt x="15599" y="12312"/>
                    <a:pt x="15349" y="12652"/>
                    <a:pt x="14627" y="13088"/>
                  </a:cubicBezTo>
                  <a:lnTo>
                    <a:pt x="2638" y="16462"/>
                  </a:lnTo>
                  <a:cubicBezTo>
                    <a:pt x="1559" y="16766"/>
                    <a:pt x="757" y="17437"/>
                    <a:pt x="377" y="18349"/>
                  </a:cubicBezTo>
                  <a:cubicBezTo>
                    <a:pt x="0" y="19252"/>
                    <a:pt x="87" y="20276"/>
                    <a:pt x="620" y="21235"/>
                  </a:cubicBezTo>
                  <a:lnTo>
                    <a:pt x="2358" y="24364"/>
                  </a:lnTo>
                  <a:lnTo>
                    <a:pt x="42003" y="13204"/>
                  </a:lnTo>
                  <a:lnTo>
                    <a:pt x="40197" y="9953"/>
                  </a:lnTo>
                  <a:cubicBezTo>
                    <a:pt x="39323" y="8381"/>
                    <a:pt x="37428" y="7371"/>
                    <a:pt x="35594" y="7371"/>
                  </a:cubicBezTo>
                  <a:cubicBezTo>
                    <a:pt x="35168" y="7371"/>
                    <a:pt x="34746" y="7425"/>
                    <a:pt x="34341" y="7539"/>
                  </a:cubicBezTo>
                  <a:lnTo>
                    <a:pt x="23215" y="10671"/>
                  </a:lnTo>
                  <a:cubicBezTo>
                    <a:pt x="23102" y="10675"/>
                    <a:pt x="22996" y="10677"/>
                    <a:pt x="22897" y="10677"/>
                  </a:cubicBezTo>
                  <a:cubicBezTo>
                    <a:pt x="21727" y="10677"/>
                    <a:pt x="21518" y="10415"/>
                    <a:pt x="21486" y="10358"/>
                  </a:cubicBezTo>
                  <a:cubicBezTo>
                    <a:pt x="21104" y="9667"/>
                    <a:pt x="21362" y="8992"/>
                    <a:pt x="21634" y="8276"/>
                  </a:cubicBezTo>
                  <a:cubicBezTo>
                    <a:pt x="21740" y="8003"/>
                    <a:pt x="21847" y="7719"/>
                    <a:pt x="21915" y="7437"/>
                  </a:cubicBezTo>
                  <a:cubicBezTo>
                    <a:pt x="22205" y="6229"/>
                    <a:pt x="22030" y="5073"/>
                    <a:pt x="21379" y="3900"/>
                  </a:cubicBezTo>
                  <a:cubicBezTo>
                    <a:pt x="20059" y="1525"/>
                    <a:pt x="17196" y="1"/>
                    <a:pt x="144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50"/>
            <p:cNvSpPr/>
            <p:nvPr/>
          </p:nvSpPr>
          <p:spPr>
            <a:xfrm>
              <a:off x="7388978" y="2235971"/>
              <a:ext cx="244161" cy="259295"/>
            </a:xfrm>
            <a:custGeom>
              <a:rect b="b" l="l" r="r" t="t"/>
              <a:pathLst>
                <a:path extrusionOk="0" h="14666" w="13810">
                  <a:moveTo>
                    <a:pt x="11797" y="1"/>
                  </a:moveTo>
                  <a:cubicBezTo>
                    <a:pt x="11123" y="1"/>
                    <a:pt x="10479" y="386"/>
                    <a:pt x="10181" y="1038"/>
                  </a:cubicBezTo>
                  <a:lnTo>
                    <a:pt x="6092" y="10209"/>
                  </a:lnTo>
                  <a:lnTo>
                    <a:pt x="3031" y="8075"/>
                  </a:lnTo>
                  <a:cubicBezTo>
                    <a:pt x="2722" y="7859"/>
                    <a:pt x="2368" y="7755"/>
                    <a:pt x="2018" y="7755"/>
                  </a:cubicBezTo>
                  <a:cubicBezTo>
                    <a:pt x="1458" y="7755"/>
                    <a:pt x="907" y="8020"/>
                    <a:pt x="562" y="8514"/>
                  </a:cubicBezTo>
                  <a:cubicBezTo>
                    <a:pt x="1" y="9318"/>
                    <a:pt x="199" y="10423"/>
                    <a:pt x="1002" y="10983"/>
                  </a:cubicBezTo>
                  <a:lnTo>
                    <a:pt x="5821" y="14346"/>
                  </a:lnTo>
                  <a:cubicBezTo>
                    <a:pt x="6120" y="14554"/>
                    <a:pt x="6474" y="14666"/>
                    <a:pt x="6836" y="14666"/>
                  </a:cubicBezTo>
                  <a:lnTo>
                    <a:pt x="6837" y="14666"/>
                  </a:lnTo>
                  <a:cubicBezTo>
                    <a:pt x="7537" y="14666"/>
                    <a:pt x="8172" y="14254"/>
                    <a:pt x="8456" y="13615"/>
                  </a:cubicBezTo>
                  <a:lnTo>
                    <a:pt x="13421" y="2482"/>
                  </a:lnTo>
                  <a:cubicBezTo>
                    <a:pt x="13810" y="1590"/>
                    <a:pt x="13406" y="551"/>
                    <a:pt x="12517" y="154"/>
                  </a:cubicBezTo>
                  <a:cubicBezTo>
                    <a:pt x="12283" y="50"/>
                    <a:pt x="12038" y="1"/>
                    <a:pt x="11797"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50"/>
            <p:cNvSpPr/>
            <p:nvPr/>
          </p:nvSpPr>
          <p:spPr>
            <a:xfrm>
              <a:off x="7586959" y="2592241"/>
              <a:ext cx="244143" cy="259295"/>
            </a:xfrm>
            <a:custGeom>
              <a:rect b="b" l="l" r="r" t="t"/>
              <a:pathLst>
                <a:path extrusionOk="0" h="14666" w="13809">
                  <a:moveTo>
                    <a:pt x="11795" y="0"/>
                  </a:moveTo>
                  <a:cubicBezTo>
                    <a:pt x="11121" y="0"/>
                    <a:pt x="10477" y="386"/>
                    <a:pt x="10180" y="1038"/>
                  </a:cubicBezTo>
                  <a:lnTo>
                    <a:pt x="6090" y="10209"/>
                  </a:lnTo>
                  <a:lnTo>
                    <a:pt x="3031" y="8075"/>
                  </a:lnTo>
                  <a:cubicBezTo>
                    <a:pt x="2721" y="7859"/>
                    <a:pt x="2367" y="7755"/>
                    <a:pt x="2017" y="7755"/>
                  </a:cubicBezTo>
                  <a:cubicBezTo>
                    <a:pt x="1457" y="7755"/>
                    <a:pt x="906" y="8020"/>
                    <a:pt x="561" y="8514"/>
                  </a:cubicBezTo>
                  <a:cubicBezTo>
                    <a:pt x="1" y="9317"/>
                    <a:pt x="197" y="10423"/>
                    <a:pt x="1000" y="10983"/>
                  </a:cubicBezTo>
                  <a:lnTo>
                    <a:pt x="5821" y="14346"/>
                  </a:lnTo>
                  <a:cubicBezTo>
                    <a:pt x="6118" y="14553"/>
                    <a:pt x="6472" y="14665"/>
                    <a:pt x="6835" y="14666"/>
                  </a:cubicBezTo>
                  <a:lnTo>
                    <a:pt x="6835" y="14666"/>
                  </a:lnTo>
                  <a:cubicBezTo>
                    <a:pt x="7536" y="14665"/>
                    <a:pt x="8170" y="14254"/>
                    <a:pt x="8455" y="13614"/>
                  </a:cubicBezTo>
                  <a:lnTo>
                    <a:pt x="13419" y="2482"/>
                  </a:lnTo>
                  <a:cubicBezTo>
                    <a:pt x="13808" y="1589"/>
                    <a:pt x="13404" y="551"/>
                    <a:pt x="12515" y="154"/>
                  </a:cubicBezTo>
                  <a:cubicBezTo>
                    <a:pt x="12281" y="50"/>
                    <a:pt x="12036" y="0"/>
                    <a:pt x="11795" y="0"/>
                  </a:cubicBezTo>
                  <a:close/>
                  <a:moveTo>
                    <a:pt x="6835" y="14666"/>
                  </a:moveTo>
                  <a:lnTo>
                    <a:pt x="6835" y="14666"/>
                  </a:lnTo>
                  <a:cubicBezTo>
                    <a:pt x="6835" y="14666"/>
                    <a:pt x="6835" y="14666"/>
                    <a:pt x="6835" y="14666"/>
                  </a:cubicBezTo>
                  <a:lnTo>
                    <a:pt x="6836" y="14666"/>
                  </a:lnTo>
                  <a:cubicBezTo>
                    <a:pt x="6836" y="14666"/>
                    <a:pt x="6835" y="14666"/>
                    <a:pt x="6835" y="14666"/>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50"/>
            <p:cNvSpPr/>
            <p:nvPr/>
          </p:nvSpPr>
          <p:spPr>
            <a:xfrm>
              <a:off x="8692737" y="2530078"/>
              <a:ext cx="349763" cy="225013"/>
            </a:xfrm>
            <a:custGeom>
              <a:rect b="b" l="l" r="r" t="t"/>
              <a:pathLst>
                <a:path extrusionOk="0" h="12727" w="19783">
                  <a:moveTo>
                    <a:pt x="3379" y="0"/>
                  </a:moveTo>
                  <a:cubicBezTo>
                    <a:pt x="3379" y="0"/>
                    <a:pt x="1" y="0"/>
                    <a:pt x="162" y="1930"/>
                  </a:cubicBezTo>
                  <a:cubicBezTo>
                    <a:pt x="323" y="3860"/>
                    <a:pt x="12546" y="11258"/>
                    <a:pt x="13511" y="11902"/>
                  </a:cubicBezTo>
                  <a:cubicBezTo>
                    <a:pt x="13984" y="12217"/>
                    <a:pt x="15116" y="12727"/>
                    <a:pt x="16184" y="12727"/>
                  </a:cubicBezTo>
                  <a:cubicBezTo>
                    <a:pt x="17293" y="12727"/>
                    <a:pt x="18333" y="12178"/>
                    <a:pt x="18497" y="10294"/>
                  </a:cubicBezTo>
                  <a:cubicBezTo>
                    <a:pt x="18497" y="10294"/>
                    <a:pt x="19782" y="7559"/>
                    <a:pt x="18979" y="5469"/>
                  </a:cubicBezTo>
                  <a:cubicBezTo>
                    <a:pt x="18175" y="3378"/>
                    <a:pt x="3379" y="0"/>
                    <a:pt x="337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50"/>
            <p:cNvSpPr/>
            <p:nvPr/>
          </p:nvSpPr>
          <p:spPr>
            <a:xfrm>
              <a:off x="8689678" y="2524862"/>
              <a:ext cx="357454" cy="235409"/>
            </a:xfrm>
            <a:custGeom>
              <a:rect b="b" l="l" r="r" t="t"/>
              <a:pathLst>
                <a:path extrusionOk="0" h="13315" w="20218">
                  <a:moveTo>
                    <a:pt x="3520" y="592"/>
                  </a:moveTo>
                  <a:cubicBezTo>
                    <a:pt x="9185" y="1886"/>
                    <a:pt x="18333" y="4456"/>
                    <a:pt x="18876" y="5870"/>
                  </a:cubicBezTo>
                  <a:cubicBezTo>
                    <a:pt x="19624" y="7815"/>
                    <a:pt x="18414" y="10436"/>
                    <a:pt x="18402" y="10463"/>
                  </a:cubicBezTo>
                  <a:cubicBezTo>
                    <a:pt x="18387" y="10494"/>
                    <a:pt x="18378" y="10528"/>
                    <a:pt x="18375" y="10562"/>
                  </a:cubicBezTo>
                  <a:cubicBezTo>
                    <a:pt x="18287" y="11572"/>
                    <a:pt x="17927" y="12234"/>
                    <a:pt x="17306" y="12533"/>
                  </a:cubicBezTo>
                  <a:cubicBezTo>
                    <a:pt x="17018" y="12671"/>
                    <a:pt x="16691" y="12727"/>
                    <a:pt x="16352" y="12727"/>
                  </a:cubicBezTo>
                  <a:cubicBezTo>
                    <a:pt x="15372" y="12727"/>
                    <a:pt x="14303" y="12255"/>
                    <a:pt x="13848" y="11951"/>
                  </a:cubicBezTo>
                  <a:cubicBezTo>
                    <a:pt x="13726" y="11869"/>
                    <a:pt x="13422" y="11679"/>
                    <a:pt x="12986" y="11406"/>
                  </a:cubicBezTo>
                  <a:cubicBezTo>
                    <a:pt x="2881" y="5071"/>
                    <a:pt x="687" y="2904"/>
                    <a:pt x="630" y="2201"/>
                  </a:cubicBezTo>
                  <a:cubicBezTo>
                    <a:pt x="603" y="1886"/>
                    <a:pt x="690" y="1625"/>
                    <a:pt x="895" y="1402"/>
                  </a:cubicBezTo>
                  <a:cubicBezTo>
                    <a:pt x="1578" y="659"/>
                    <a:pt x="3268" y="597"/>
                    <a:pt x="3520" y="592"/>
                  </a:cubicBezTo>
                  <a:close/>
                  <a:moveTo>
                    <a:pt x="3552" y="0"/>
                  </a:moveTo>
                  <a:cubicBezTo>
                    <a:pt x="3464" y="0"/>
                    <a:pt x="1371" y="11"/>
                    <a:pt x="461" y="1001"/>
                  </a:cubicBezTo>
                  <a:cubicBezTo>
                    <a:pt x="142" y="1348"/>
                    <a:pt x="0" y="1768"/>
                    <a:pt x="40" y="2250"/>
                  </a:cubicBezTo>
                  <a:cubicBezTo>
                    <a:pt x="146" y="3518"/>
                    <a:pt x="4041" y="6497"/>
                    <a:pt x="12672" y="11907"/>
                  </a:cubicBezTo>
                  <a:cubicBezTo>
                    <a:pt x="13101" y="12175"/>
                    <a:pt x="13400" y="12363"/>
                    <a:pt x="13519" y="12443"/>
                  </a:cubicBezTo>
                  <a:cubicBezTo>
                    <a:pt x="14052" y="12797"/>
                    <a:pt x="15232" y="13315"/>
                    <a:pt x="16361" y="13315"/>
                  </a:cubicBezTo>
                  <a:cubicBezTo>
                    <a:pt x="16780" y="13315"/>
                    <a:pt x="17192" y="13244"/>
                    <a:pt x="17562" y="13065"/>
                  </a:cubicBezTo>
                  <a:cubicBezTo>
                    <a:pt x="18374" y="12675"/>
                    <a:pt x="18844" y="11868"/>
                    <a:pt x="18960" y="10666"/>
                  </a:cubicBezTo>
                  <a:cubicBezTo>
                    <a:pt x="19137" y="10268"/>
                    <a:pt x="20217" y="7709"/>
                    <a:pt x="19428" y="5657"/>
                  </a:cubicBezTo>
                  <a:cubicBezTo>
                    <a:pt x="18592" y="3483"/>
                    <a:pt x="5147" y="357"/>
                    <a:pt x="3617" y="7"/>
                  </a:cubicBezTo>
                  <a:cubicBezTo>
                    <a:pt x="3596" y="2"/>
                    <a:pt x="3573" y="0"/>
                    <a:pt x="35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50"/>
            <p:cNvSpPr/>
            <p:nvPr/>
          </p:nvSpPr>
          <p:spPr>
            <a:xfrm>
              <a:off x="8708808" y="2460401"/>
              <a:ext cx="65310" cy="51307"/>
            </a:xfrm>
            <a:custGeom>
              <a:rect b="b" l="l" r="r" t="t"/>
              <a:pathLst>
                <a:path extrusionOk="0" h="2902" w="3694">
                  <a:moveTo>
                    <a:pt x="710" y="0"/>
                  </a:moveTo>
                  <a:cubicBezTo>
                    <a:pt x="0" y="0"/>
                    <a:pt x="1189" y="2402"/>
                    <a:pt x="1649" y="2517"/>
                  </a:cubicBezTo>
                  <a:cubicBezTo>
                    <a:pt x="2160" y="2646"/>
                    <a:pt x="3438" y="2901"/>
                    <a:pt x="3438" y="2901"/>
                  </a:cubicBezTo>
                  <a:lnTo>
                    <a:pt x="3693" y="1239"/>
                  </a:lnTo>
                  <a:cubicBezTo>
                    <a:pt x="3693" y="1239"/>
                    <a:pt x="2288" y="729"/>
                    <a:pt x="1011" y="91"/>
                  </a:cubicBezTo>
                  <a:cubicBezTo>
                    <a:pt x="886" y="29"/>
                    <a:pt x="786" y="0"/>
                    <a:pt x="7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50"/>
            <p:cNvSpPr/>
            <p:nvPr/>
          </p:nvSpPr>
          <p:spPr>
            <a:xfrm>
              <a:off x="8711425" y="2455150"/>
              <a:ext cx="68227" cy="61756"/>
            </a:xfrm>
            <a:custGeom>
              <a:rect b="b" l="l" r="r" t="t"/>
              <a:pathLst>
                <a:path extrusionOk="0" h="3493" w="3859">
                  <a:moveTo>
                    <a:pt x="630" y="608"/>
                  </a:moveTo>
                  <a:cubicBezTo>
                    <a:pt x="664" y="620"/>
                    <a:pt x="698" y="635"/>
                    <a:pt x="729" y="651"/>
                  </a:cubicBezTo>
                  <a:cubicBezTo>
                    <a:pt x="1704" y="1138"/>
                    <a:pt x="2761" y="1555"/>
                    <a:pt x="3216" y="1729"/>
                  </a:cubicBezTo>
                  <a:lnTo>
                    <a:pt x="3044" y="2846"/>
                  </a:lnTo>
                  <a:cubicBezTo>
                    <a:pt x="2636" y="2762"/>
                    <a:pt x="1924" y="2615"/>
                    <a:pt x="1589" y="2532"/>
                  </a:cubicBezTo>
                  <a:cubicBezTo>
                    <a:pt x="1311" y="2392"/>
                    <a:pt x="613" y="1048"/>
                    <a:pt x="630" y="608"/>
                  </a:cubicBezTo>
                  <a:close/>
                  <a:moveTo>
                    <a:pt x="557" y="0"/>
                  </a:moveTo>
                  <a:cubicBezTo>
                    <a:pt x="440" y="0"/>
                    <a:pt x="338" y="34"/>
                    <a:pt x="251" y="101"/>
                  </a:cubicBezTo>
                  <a:cubicBezTo>
                    <a:pt x="58" y="251"/>
                    <a:pt x="0" y="524"/>
                    <a:pt x="82" y="913"/>
                  </a:cubicBezTo>
                  <a:cubicBezTo>
                    <a:pt x="218" y="1565"/>
                    <a:pt x="897" y="2968"/>
                    <a:pt x="1429" y="3100"/>
                  </a:cubicBezTo>
                  <a:cubicBezTo>
                    <a:pt x="1941" y="3228"/>
                    <a:pt x="3179" y="3476"/>
                    <a:pt x="3232" y="3486"/>
                  </a:cubicBezTo>
                  <a:cubicBezTo>
                    <a:pt x="3251" y="3490"/>
                    <a:pt x="3270" y="3493"/>
                    <a:pt x="3289" y="3493"/>
                  </a:cubicBezTo>
                  <a:cubicBezTo>
                    <a:pt x="3435" y="3491"/>
                    <a:pt x="3559" y="3386"/>
                    <a:pt x="3581" y="3242"/>
                  </a:cubicBezTo>
                  <a:lnTo>
                    <a:pt x="3836" y="1582"/>
                  </a:lnTo>
                  <a:cubicBezTo>
                    <a:pt x="3859" y="1442"/>
                    <a:pt x="3778" y="1307"/>
                    <a:pt x="3646" y="1258"/>
                  </a:cubicBezTo>
                  <a:cubicBezTo>
                    <a:pt x="3632" y="1253"/>
                    <a:pt x="2242" y="746"/>
                    <a:pt x="995" y="122"/>
                  </a:cubicBezTo>
                  <a:cubicBezTo>
                    <a:pt x="832" y="41"/>
                    <a:pt x="685" y="0"/>
                    <a:pt x="5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50"/>
            <p:cNvSpPr/>
            <p:nvPr/>
          </p:nvSpPr>
          <p:spPr>
            <a:xfrm>
              <a:off x="7862466" y="2156570"/>
              <a:ext cx="1570214" cy="1013294"/>
            </a:xfrm>
            <a:custGeom>
              <a:rect b="b" l="l" r="r" t="t"/>
              <a:pathLst>
                <a:path extrusionOk="0" h="57313" w="88813">
                  <a:moveTo>
                    <a:pt x="81493" y="1"/>
                  </a:moveTo>
                  <a:cubicBezTo>
                    <a:pt x="80301" y="1"/>
                    <a:pt x="79094" y="335"/>
                    <a:pt x="78019" y="1035"/>
                  </a:cubicBezTo>
                  <a:lnTo>
                    <a:pt x="7398" y="47020"/>
                  </a:lnTo>
                  <a:lnTo>
                    <a:pt x="0" y="56026"/>
                  </a:lnTo>
                  <a:lnTo>
                    <a:pt x="644" y="57313"/>
                  </a:lnTo>
                  <a:lnTo>
                    <a:pt x="11097" y="54739"/>
                  </a:lnTo>
                  <a:lnTo>
                    <a:pt x="84707" y="11887"/>
                  </a:lnTo>
                  <a:cubicBezTo>
                    <a:pt x="87814" y="10078"/>
                    <a:pt x="88813" y="6058"/>
                    <a:pt x="86910" y="3005"/>
                  </a:cubicBezTo>
                  <a:cubicBezTo>
                    <a:pt x="85700" y="1063"/>
                    <a:pt x="83619" y="1"/>
                    <a:pt x="81493"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50"/>
            <p:cNvSpPr/>
            <p:nvPr/>
          </p:nvSpPr>
          <p:spPr>
            <a:xfrm>
              <a:off x="7856879" y="2151302"/>
              <a:ext cx="1568729" cy="1023796"/>
            </a:xfrm>
            <a:custGeom>
              <a:rect b="b" l="l" r="r" t="t"/>
              <a:pathLst>
                <a:path extrusionOk="0" h="57907" w="88729">
                  <a:moveTo>
                    <a:pt x="81801" y="592"/>
                  </a:moveTo>
                  <a:cubicBezTo>
                    <a:pt x="82243" y="592"/>
                    <a:pt x="82688" y="640"/>
                    <a:pt x="83131" y="738"/>
                  </a:cubicBezTo>
                  <a:cubicBezTo>
                    <a:pt x="84739" y="1095"/>
                    <a:pt x="86105" y="2062"/>
                    <a:pt x="86975" y="3459"/>
                  </a:cubicBezTo>
                  <a:cubicBezTo>
                    <a:pt x="87852" y="4867"/>
                    <a:pt x="88115" y="6529"/>
                    <a:pt x="87716" y="8139"/>
                  </a:cubicBezTo>
                  <a:cubicBezTo>
                    <a:pt x="87317" y="9749"/>
                    <a:pt x="86307" y="11095"/>
                    <a:pt x="84875" y="11930"/>
                  </a:cubicBezTo>
                  <a:lnTo>
                    <a:pt x="11301" y="54760"/>
                  </a:lnTo>
                  <a:lnTo>
                    <a:pt x="1118" y="57268"/>
                  </a:lnTo>
                  <a:lnTo>
                    <a:pt x="666" y="56364"/>
                  </a:lnTo>
                  <a:lnTo>
                    <a:pt x="7915" y="47541"/>
                  </a:lnTo>
                  <a:lnTo>
                    <a:pt x="78496" y="1579"/>
                  </a:lnTo>
                  <a:cubicBezTo>
                    <a:pt x="79496" y="928"/>
                    <a:pt x="80637" y="592"/>
                    <a:pt x="81801" y="592"/>
                  </a:cubicBezTo>
                  <a:close/>
                  <a:moveTo>
                    <a:pt x="81799" y="1"/>
                  </a:moveTo>
                  <a:cubicBezTo>
                    <a:pt x="80522" y="1"/>
                    <a:pt x="79271" y="369"/>
                    <a:pt x="78174" y="1085"/>
                  </a:cubicBezTo>
                  <a:lnTo>
                    <a:pt x="7553" y="47070"/>
                  </a:lnTo>
                  <a:cubicBezTo>
                    <a:pt x="7528" y="47087"/>
                    <a:pt x="7505" y="47107"/>
                    <a:pt x="7485" y="47131"/>
                  </a:cubicBezTo>
                  <a:lnTo>
                    <a:pt x="87" y="56136"/>
                  </a:lnTo>
                  <a:cubicBezTo>
                    <a:pt x="14" y="56227"/>
                    <a:pt x="0" y="56352"/>
                    <a:pt x="52" y="56456"/>
                  </a:cubicBezTo>
                  <a:lnTo>
                    <a:pt x="695" y="57743"/>
                  </a:lnTo>
                  <a:cubicBezTo>
                    <a:pt x="745" y="57844"/>
                    <a:pt x="848" y="57907"/>
                    <a:pt x="960" y="57907"/>
                  </a:cubicBezTo>
                  <a:cubicBezTo>
                    <a:pt x="984" y="57907"/>
                    <a:pt x="1008" y="57904"/>
                    <a:pt x="1030" y="57898"/>
                  </a:cubicBezTo>
                  <a:lnTo>
                    <a:pt x="11484" y="55324"/>
                  </a:lnTo>
                  <a:cubicBezTo>
                    <a:pt x="11512" y="55318"/>
                    <a:pt x="11538" y="55307"/>
                    <a:pt x="11562" y="55293"/>
                  </a:cubicBezTo>
                  <a:lnTo>
                    <a:pt x="85172" y="12441"/>
                  </a:lnTo>
                  <a:cubicBezTo>
                    <a:pt x="86744" y="11526"/>
                    <a:pt x="87852" y="10049"/>
                    <a:pt x="88290" y="8281"/>
                  </a:cubicBezTo>
                  <a:cubicBezTo>
                    <a:pt x="88728" y="6515"/>
                    <a:pt x="88439" y="4692"/>
                    <a:pt x="87477" y="3147"/>
                  </a:cubicBezTo>
                  <a:cubicBezTo>
                    <a:pt x="86521" y="1613"/>
                    <a:pt x="85023" y="553"/>
                    <a:pt x="83259" y="162"/>
                  </a:cubicBezTo>
                  <a:cubicBezTo>
                    <a:pt x="82773" y="54"/>
                    <a:pt x="82284" y="1"/>
                    <a:pt x="817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50"/>
            <p:cNvSpPr/>
            <p:nvPr/>
          </p:nvSpPr>
          <p:spPr>
            <a:xfrm>
              <a:off x="8604779" y="2692858"/>
              <a:ext cx="42414" cy="27298"/>
            </a:xfrm>
            <a:custGeom>
              <a:rect b="b" l="l" r="r" t="t"/>
              <a:pathLst>
                <a:path extrusionOk="0" h="1544" w="2399">
                  <a:moveTo>
                    <a:pt x="2399" y="0"/>
                  </a:moveTo>
                  <a:lnTo>
                    <a:pt x="0" y="1544"/>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50"/>
            <p:cNvSpPr/>
            <p:nvPr/>
          </p:nvSpPr>
          <p:spPr>
            <a:xfrm>
              <a:off x="8599104" y="2687625"/>
              <a:ext cx="54048" cy="37764"/>
            </a:xfrm>
            <a:custGeom>
              <a:rect b="b" l="l" r="r" t="t"/>
              <a:pathLst>
                <a:path extrusionOk="0" h="2136" w="3057">
                  <a:moveTo>
                    <a:pt x="2719" y="0"/>
                  </a:moveTo>
                  <a:cubicBezTo>
                    <a:pt x="2664" y="0"/>
                    <a:pt x="2609" y="15"/>
                    <a:pt x="2560" y="47"/>
                  </a:cubicBezTo>
                  <a:lnTo>
                    <a:pt x="160" y="1592"/>
                  </a:lnTo>
                  <a:cubicBezTo>
                    <a:pt x="50" y="1662"/>
                    <a:pt x="0" y="1797"/>
                    <a:pt x="37" y="1923"/>
                  </a:cubicBezTo>
                  <a:cubicBezTo>
                    <a:pt x="73" y="2049"/>
                    <a:pt x="189" y="2136"/>
                    <a:pt x="320" y="2136"/>
                  </a:cubicBezTo>
                  <a:cubicBezTo>
                    <a:pt x="377" y="2136"/>
                    <a:pt x="432" y="2119"/>
                    <a:pt x="480" y="2088"/>
                  </a:cubicBezTo>
                  <a:lnTo>
                    <a:pt x="2879" y="544"/>
                  </a:lnTo>
                  <a:cubicBezTo>
                    <a:pt x="3017" y="456"/>
                    <a:pt x="3057" y="274"/>
                    <a:pt x="2969" y="136"/>
                  </a:cubicBezTo>
                  <a:cubicBezTo>
                    <a:pt x="2912" y="48"/>
                    <a:pt x="2816" y="0"/>
                    <a:pt x="271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50"/>
            <p:cNvSpPr/>
            <p:nvPr/>
          </p:nvSpPr>
          <p:spPr>
            <a:xfrm>
              <a:off x="8698978" y="2457767"/>
              <a:ext cx="313502" cy="201764"/>
            </a:xfrm>
            <a:custGeom>
              <a:rect b="b" l="l" r="r" t="t"/>
              <a:pathLst>
                <a:path extrusionOk="0" h="11412" w="17732">
                  <a:moveTo>
                    <a:pt x="17731" y="1"/>
                  </a:moveTo>
                  <a:lnTo>
                    <a:pt x="0" y="1141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50"/>
            <p:cNvSpPr/>
            <p:nvPr/>
          </p:nvSpPr>
          <p:spPr>
            <a:xfrm>
              <a:off x="8693320" y="2452516"/>
              <a:ext cx="325153" cy="212248"/>
            </a:xfrm>
            <a:custGeom>
              <a:rect b="b" l="l" r="r" t="t"/>
              <a:pathLst>
                <a:path extrusionOk="0" h="12005" w="18391">
                  <a:moveTo>
                    <a:pt x="18054" y="1"/>
                  </a:moveTo>
                  <a:cubicBezTo>
                    <a:pt x="17998" y="1"/>
                    <a:pt x="17941" y="17"/>
                    <a:pt x="17891" y="50"/>
                  </a:cubicBezTo>
                  <a:lnTo>
                    <a:pt x="160" y="11459"/>
                  </a:lnTo>
                  <a:cubicBezTo>
                    <a:pt x="51" y="11531"/>
                    <a:pt x="1" y="11665"/>
                    <a:pt x="37" y="11791"/>
                  </a:cubicBezTo>
                  <a:cubicBezTo>
                    <a:pt x="74" y="11917"/>
                    <a:pt x="189" y="12004"/>
                    <a:pt x="320" y="12004"/>
                  </a:cubicBezTo>
                  <a:cubicBezTo>
                    <a:pt x="377" y="12004"/>
                    <a:pt x="434" y="11988"/>
                    <a:pt x="480" y="11956"/>
                  </a:cubicBezTo>
                  <a:lnTo>
                    <a:pt x="18211" y="547"/>
                  </a:lnTo>
                  <a:cubicBezTo>
                    <a:pt x="18351" y="459"/>
                    <a:pt x="18391" y="275"/>
                    <a:pt x="18302" y="137"/>
                  </a:cubicBezTo>
                  <a:cubicBezTo>
                    <a:pt x="18246" y="49"/>
                    <a:pt x="18151" y="1"/>
                    <a:pt x="180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50"/>
            <p:cNvSpPr/>
            <p:nvPr/>
          </p:nvSpPr>
          <p:spPr>
            <a:xfrm>
              <a:off x="7842134" y="3143769"/>
              <a:ext cx="56682" cy="30498"/>
            </a:xfrm>
            <a:custGeom>
              <a:rect b="b" l="l" r="r" t="t"/>
              <a:pathLst>
                <a:path extrusionOk="0" h="1725" w="3206">
                  <a:moveTo>
                    <a:pt x="1837" y="0"/>
                  </a:moveTo>
                  <a:cubicBezTo>
                    <a:pt x="1837" y="0"/>
                    <a:pt x="1" y="767"/>
                    <a:pt x="282" y="1537"/>
                  </a:cubicBezTo>
                  <a:cubicBezTo>
                    <a:pt x="330" y="1670"/>
                    <a:pt x="447" y="1724"/>
                    <a:pt x="608" y="1724"/>
                  </a:cubicBezTo>
                  <a:cubicBezTo>
                    <a:pt x="1389" y="1724"/>
                    <a:pt x="3205" y="442"/>
                    <a:pt x="3205" y="442"/>
                  </a:cubicBezTo>
                  <a:lnTo>
                    <a:pt x="1837"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50"/>
            <p:cNvSpPr/>
            <p:nvPr/>
          </p:nvSpPr>
          <p:spPr>
            <a:xfrm>
              <a:off x="7835858" y="3138518"/>
              <a:ext cx="69500" cy="40929"/>
            </a:xfrm>
            <a:custGeom>
              <a:rect b="b" l="l" r="r" t="t"/>
              <a:pathLst>
                <a:path extrusionOk="0" h="2315" w="3931">
                  <a:moveTo>
                    <a:pt x="2207" y="613"/>
                  </a:moveTo>
                  <a:lnTo>
                    <a:pt x="2889" y="834"/>
                  </a:lnTo>
                  <a:cubicBezTo>
                    <a:pt x="2062" y="1362"/>
                    <a:pt x="1268" y="1746"/>
                    <a:pt x="984" y="1746"/>
                  </a:cubicBezTo>
                  <a:cubicBezTo>
                    <a:pt x="955" y="1746"/>
                    <a:pt x="932" y="1742"/>
                    <a:pt x="914" y="1734"/>
                  </a:cubicBezTo>
                  <a:cubicBezTo>
                    <a:pt x="802" y="1427"/>
                    <a:pt x="1577" y="897"/>
                    <a:pt x="2207" y="613"/>
                  </a:cubicBezTo>
                  <a:close/>
                  <a:moveTo>
                    <a:pt x="2191" y="1"/>
                  </a:moveTo>
                  <a:cubicBezTo>
                    <a:pt x="2153" y="1"/>
                    <a:pt x="2114" y="9"/>
                    <a:pt x="2078" y="24"/>
                  </a:cubicBezTo>
                  <a:cubicBezTo>
                    <a:pt x="1728" y="170"/>
                    <a:pt x="1" y="949"/>
                    <a:pt x="359" y="1935"/>
                  </a:cubicBezTo>
                  <a:cubicBezTo>
                    <a:pt x="418" y="2103"/>
                    <a:pt x="555" y="2232"/>
                    <a:pt x="725" y="2283"/>
                  </a:cubicBezTo>
                  <a:cubicBezTo>
                    <a:pt x="793" y="2303"/>
                    <a:pt x="865" y="2314"/>
                    <a:pt x="936" y="2314"/>
                  </a:cubicBezTo>
                  <a:cubicBezTo>
                    <a:pt x="940" y="2314"/>
                    <a:pt x="944" y="2314"/>
                    <a:pt x="948" y="2314"/>
                  </a:cubicBezTo>
                  <a:cubicBezTo>
                    <a:pt x="1772" y="2314"/>
                    <a:pt x="3261" y="1313"/>
                    <a:pt x="3731" y="981"/>
                  </a:cubicBezTo>
                  <a:cubicBezTo>
                    <a:pt x="3930" y="840"/>
                    <a:pt x="3884" y="533"/>
                    <a:pt x="3652" y="458"/>
                  </a:cubicBezTo>
                  <a:lnTo>
                    <a:pt x="2282" y="15"/>
                  </a:lnTo>
                  <a:cubicBezTo>
                    <a:pt x="2253" y="6"/>
                    <a:pt x="2222" y="1"/>
                    <a:pt x="219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50"/>
            <p:cNvSpPr/>
            <p:nvPr/>
          </p:nvSpPr>
          <p:spPr>
            <a:xfrm>
              <a:off x="7862466" y="2987884"/>
              <a:ext cx="196213" cy="181980"/>
            </a:xfrm>
            <a:custGeom>
              <a:rect b="b" l="l" r="r" t="t"/>
              <a:pathLst>
                <a:path extrusionOk="0" h="10293" w="11098">
                  <a:moveTo>
                    <a:pt x="7398" y="0"/>
                  </a:moveTo>
                  <a:lnTo>
                    <a:pt x="0" y="9006"/>
                  </a:lnTo>
                  <a:lnTo>
                    <a:pt x="644" y="10293"/>
                  </a:lnTo>
                  <a:lnTo>
                    <a:pt x="11097" y="7719"/>
                  </a:lnTo>
                  <a:cubicBezTo>
                    <a:pt x="5308" y="5468"/>
                    <a:pt x="7398" y="1"/>
                    <a:pt x="739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50"/>
            <p:cNvSpPr/>
            <p:nvPr/>
          </p:nvSpPr>
          <p:spPr>
            <a:xfrm>
              <a:off x="7856879" y="2982651"/>
              <a:ext cx="207157" cy="192447"/>
            </a:xfrm>
            <a:custGeom>
              <a:rect b="b" l="l" r="r" t="t"/>
              <a:pathLst>
                <a:path extrusionOk="0" h="10885" w="11717">
                  <a:moveTo>
                    <a:pt x="7140" y="1461"/>
                  </a:moveTo>
                  <a:lnTo>
                    <a:pt x="7140" y="1461"/>
                  </a:lnTo>
                  <a:cubicBezTo>
                    <a:pt x="6896" y="3171"/>
                    <a:pt x="7040" y="6197"/>
                    <a:pt x="10502" y="7936"/>
                  </a:cubicBezTo>
                  <a:lnTo>
                    <a:pt x="1118" y="10246"/>
                  </a:lnTo>
                  <a:lnTo>
                    <a:pt x="666" y="9342"/>
                  </a:lnTo>
                  <a:lnTo>
                    <a:pt x="7140" y="1461"/>
                  </a:lnTo>
                  <a:close/>
                  <a:moveTo>
                    <a:pt x="7714" y="1"/>
                  </a:moveTo>
                  <a:cubicBezTo>
                    <a:pt x="7628" y="1"/>
                    <a:pt x="7543" y="38"/>
                    <a:pt x="7485" y="109"/>
                  </a:cubicBezTo>
                  <a:lnTo>
                    <a:pt x="87" y="9114"/>
                  </a:lnTo>
                  <a:cubicBezTo>
                    <a:pt x="14" y="9205"/>
                    <a:pt x="0" y="9330"/>
                    <a:pt x="52" y="9434"/>
                  </a:cubicBezTo>
                  <a:lnTo>
                    <a:pt x="695" y="10721"/>
                  </a:lnTo>
                  <a:cubicBezTo>
                    <a:pt x="745" y="10822"/>
                    <a:pt x="848" y="10885"/>
                    <a:pt x="960" y="10885"/>
                  </a:cubicBezTo>
                  <a:cubicBezTo>
                    <a:pt x="984" y="10885"/>
                    <a:pt x="1008" y="10882"/>
                    <a:pt x="1030" y="10876"/>
                  </a:cubicBezTo>
                  <a:lnTo>
                    <a:pt x="11484" y="8302"/>
                  </a:lnTo>
                  <a:cubicBezTo>
                    <a:pt x="11610" y="8272"/>
                    <a:pt x="11700" y="8164"/>
                    <a:pt x="11708" y="8036"/>
                  </a:cubicBezTo>
                  <a:cubicBezTo>
                    <a:pt x="11717" y="7906"/>
                    <a:pt x="11641" y="7787"/>
                    <a:pt x="11520" y="7741"/>
                  </a:cubicBezTo>
                  <a:cubicBezTo>
                    <a:pt x="6080" y="5624"/>
                    <a:pt x="7911" y="614"/>
                    <a:pt x="7990" y="401"/>
                  </a:cubicBezTo>
                  <a:cubicBezTo>
                    <a:pt x="8042" y="266"/>
                    <a:pt x="7988" y="112"/>
                    <a:pt x="7863" y="41"/>
                  </a:cubicBezTo>
                  <a:cubicBezTo>
                    <a:pt x="7816" y="14"/>
                    <a:pt x="7765" y="1"/>
                    <a:pt x="77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50"/>
            <p:cNvSpPr/>
            <p:nvPr/>
          </p:nvSpPr>
          <p:spPr>
            <a:xfrm>
              <a:off x="9005531" y="2156570"/>
              <a:ext cx="427149" cy="344442"/>
            </a:xfrm>
            <a:custGeom>
              <a:rect b="b" l="l" r="r" t="t"/>
              <a:pathLst>
                <a:path extrusionOk="0" h="19482" w="24160">
                  <a:moveTo>
                    <a:pt x="16840" y="1"/>
                  </a:moveTo>
                  <a:cubicBezTo>
                    <a:pt x="15648" y="1"/>
                    <a:pt x="14441" y="335"/>
                    <a:pt x="13366" y="1035"/>
                  </a:cubicBezTo>
                  <a:lnTo>
                    <a:pt x="524" y="9397"/>
                  </a:lnTo>
                  <a:cubicBezTo>
                    <a:pt x="178" y="10277"/>
                    <a:pt x="0" y="11215"/>
                    <a:pt x="0" y="12162"/>
                  </a:cubicBezTo>
                  <a:cubicBezTo>
                    <a:pt x="0" y="16194"/>
                    <a:pt x="3137" y="19465"/>
                    <a:pt x="7011" y="19482"/>
                  </a:cubicBezTo>
                  <a:lnTo>
                    <a:pt x="20054" y="11887"/>
                  </a:lnTo>
                  <a:cubicBezTo>
                    <a:pt x="23163" y="10078"/>
                    <a:pt x="24160" y="6058"/>
                    <a:pt x="22257" y="3005"/>
                  </a:cubicBezTo>
                  <a:cubicBezTo>
                    <a:pt x="21047" y="1063"/>
                    <a:pt x="18966" y="1"/>
                    <a:pt x="168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50"/>
            <p:cNvSpPr/>
            <p:nvPr/>
          </p:nvSpPr>
          <p:spPr>
            <a:xfrm>
              <a:off x="9000280" y="2151302"/>
              <a:ext cx="425328" cy="354944"/>
            </a:xfrm>
            <a:custGeom>
              <a:rect b="b" l="l" r="r" t="t"/>
              <a:pathLst>
                <a:path extrusionOk="0" h="20076" w="24057">
                  <a:moveTo>
                    <a:pt x="17130" y="592"/>
                  </a:moveTo>
                  <a:cubicBezTo>
                    <a:pt x="17572" y="592"/>
                    <a:pt x="18017" y="640"/>
                    <a:pt x="18459" y="738"/>
                  </a:cubicBezTo>
                  <a:cubicBezTo>
                    <a:pt x="20067" y="1096"/>
                    <a:pt x="21433" y="2062"/>
                    <a:pt x="22303" y="3459"/>
                  </a:cubicBezTo>
                  <a:cubicBezTo>
                    <a:pt x="23180" y="4867"/>
                    <a:pt x="23443" y="6529"/>
                    <a:pt x="23044" y="8139"/>
                  </a:cubicBezTo>
                  <a:cubicBezTo>
                    <a:pt x="22645" y="9749"/>
                    <a:pt x="21635" y="11096"/>
                    <a:pt x="20203" y="11931"/>
                  </a:cubicBezTo>
                  <a:lnTo>
                    <a:pt x="7228" y="19483"/>
                  </a:lnTo>
                  <a:cubicBezTo>
                    <a:pt x="3562" y="19422"/>
                    <a:pt x="592" y="16290"/>
                    <a:pt x="592" y="12460"/>
                  </a:cubicBezTo>
                  <a:cubicBezTo>
                    <a:pt x="592" y="11581"/>
                    <a:pt x="751" y="10711"/>
                    <a:pt x="1062" y="9890"/>
                  </a:cubicBezTo>
                  <a:lnTo>
                    <a:pt x="13824" y="1579"/>
                  </a:lnTo>
                  <a:cubicBezTo>
                    <a:pt x="14825" y="929"/>
                    <a:pt x="15966" y="592"/>
                    <a:pt x="17130" y="592"/>
                  </a:cubicBezTo>
                  <a:close/>
                  <a:moveTo>
                    <a:pt x="17127" y="1"/>
                  </a:moveTo>
                  <a:cubicBezTo>
                    <a:pt x="15850" y="1"/>
                    <a:pt x="14599" y="369"/>
                    <a:pt x="13502" y="1085"/>
                  </a:cubicBezTo>
                  <a:lnTo>
                    <a:pt x="660" y="9447"/>
                  </a:lnTo>
                  <a:cubicBezTo>
                    <a:pt x="607" y="9481"/>
                    <a:pt x="568" y="9529"/>
                    <a:pt x="546" y="9587"/>
                  </a:cubicBezTo>
                  <a:cubicBezTo>
                    <a:pt x="185" y="10501"/>
                    <a:pt x="0" y="11477"/>
                    <a:pt x="2" y="12460"/>
                  </a:cubicBezTo>
                  <a:cubicBezTo>
                    <a:pt x="2" y="16642"/>
                    <a:pt x="3278" y="20058"/>
                    <a:pt x="7305" y="20076"/>
                  </a:cubicBezTo>
                  <a:lnTo>
                    <a:pt x="7306" y="20076"/>
                  </a:lnTo>
                  <a:cubicBezTo>
                    <a:pt x="7358" y="20074"/>
                    <a:pt x="7410" y="20062"/>
                    <a:pt x="7455" y="20035"/>
                  </a:cubicBezTo>
                  <a:lnTo>
                    <a:pt x="20500" y="12441"/>
                  </a:lnTo>
                  <a:cubicBezTo>
                    <a:pt x="22072" y="11526"/>
                    <a:pt x="23179" y="10049"/>
                    <a:pt x="23618" y="8281"/>
                  </a:cubicBezTo>
                  <a:cubicBezTo>
                    <a:pt x="24056" y="6515"/>
                    <a:pt x="23767" y="4692"/>
                    <a:pt x="22805" y="3147"/>
                  </a:cubicBezTo>
                  <a:cubicBezTo>
                    <a:pt x="21849" y="1613"/>
                    <a:pt x="20351" y="553"/>
                    <a:pt x="18587" y="162"/>
                  </a:cubicBezTo>
                  <a:cubicBezTo>
                    <a:pt x="18101" y="54"/>
                    <a:pt x="17612" y="1"/>
                    <a:pt x="171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50"/>
            <p:cNvSpPr/>
            <p:nvPr/>
          </p:nvSpPr>
          <p:spPr>
            <a:xfrm>
              <a:off x="9056680" y="2156570"/>
              <a:ext cx="376001" cy="310974"/>
            </a:xfrm>
            <a:custGeom>
              <a:rect b="b" l="l" r="r" t="t"/>
              <a:pathLst>
                <a:path extrusionOk="0" h="17589" w="21267">
                  <a:moveTo>
                    <a:pt x="13947" y="1"/>
                  </a:moveTo>
                  <a:cubicBezTo>
                    <a:pt x="12755" y="1"/>
                    <a:pt x="11548" y="335"/>
                    <a:pt x="10473" y="1035"/>
                  </a:cubicBezTo>
                  <a:lnTo>
                    <a:pt x="715" y="7389"/>
                  </a:lnTo>
                  <a:cubicBezTo>
                    <a:pt x="245" y="8362"/>
                    <a:pt x="1" y="9430"/>
                    <a:pt x="2" y="10513"/>
                  </a:cubicBezTo>
                  <a:cubicBezTo>
                    <a:pt x="2" y="14421"/>
                    <a:pt x="3098" y="17588"/>
                    <a:pt x="6918" y="17588"/>
                  </a:cubicBezTo>
                  <a:cubicBezTo>
                    <a:pt x="7080" y="17588"/>
                    <a:pt x="7240" y="17582"/>
                    <a:pt x="7400" y="17571"/>
                  </a:cubicBezTo>
                  <a:lnTo>
                    <a:pt x="17161" y="11887"/>
                  </a:lnTo>
                  <a:cubicBezTo>
                    <a:pt x="20270" y="10078"/>
                    <a:pt x="21267" y="6058"/>
                    <a:pt x="19364" y="3005"/>
                  </a:cubicBezTo>
                  <a:cubicBezTo>
                    <a:pt x="18154" y="1063"/>
                    <a:pt x="16073" y="1"/>
                    <a:pt x="139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50"/>
            <p:cNvSpPr/>
            <p:nvPr/>
          </p:nvSpPr>
          <p:spPr>
            <a:xfrm>
              <a:off x="9051429" y="2151302"/>
              <a:ext cx="374180" cy="321475"/>
            </a:xfrm>
            <a:custGeom>
              <a:rect b="b" l="l" r="r" t="t"/>
              <a:pathLst>
                <a:path extrusionOk="0" h="18183" w="21164">
                  <a:moveTo>
                    <a:pt x="14238" y="592"/>
                  </a:moveTo>
                  <a:cubicBezTo>
                    <a:pt x="14680" y="592"/>
                    <a:pt x="15125" y="640"/>
                    <a:pt x="15567" y="738"/>
                  </a:cubicBezTo>
                  <a:cubicBezTo>
                    <a:pt x="17175" y="1096"/>
                    <a:pt x="18540" y="2062"/>
                    <a:pt x="19411" y="3459"/>
                  </a:cubicBezTo>
                  <a:cubicBezTo>
                    <a:pt x="20288" y="4867"/>
                    <a:pt x="20552" y="6529"/>
                    <a:pt x="20152" y="8139"/>
                  </a:cubicBezTo>
                  <a:cubicBezTo>
                    <a:pt x="19753" y="9749"/>
                    <a:pt x="18744" y="11095"/>
                    <a:pt x="17310" y="11931"/>
                  </a:cubicBezTo>
                  <a:lnTo>
                    <a:pt x="7609" y="17578"/>
                  </a:lnTo>
                  <a:cubicBezTo>
                    <a:pt x="7478" y="17587"/>
                    <a:pt x="7347" y="17590"/>
                    <a:pt x="7215" y="17590"/>
                  </a:cubicBezTo>
                  <a:cubicBezTo>
                    <a:pt x="3565" y="17590"/>
                    <a:pt x="595" y="14549"/>
                    <a:pt x="595" y="10811"/>
                  </a:cubicBezTo>
                  <a:cubicBezTo>
                    <a:pt x="592" y="9801"/>
                    <a:pt x="814" y="8802"/>
                    <a:pt x="1243" y="7888"/>
                  </a:cubicBezTo>
                  <a:lnTo>
                    <a:pt x="10933" y="1579"/>
                  </a:lnTo>
                  <a:cubicBezTo>
                    <a:pt x="11933" y="929"/>
                    <a:pt x="13074" y="592"/>
                    <a:pt x="14238" y="592"/>
                  </a:cubicBezTo>
                  <a:close/>
                  <a:moveTo>
                    <a:pt x="14234" y="1"/>
                  </a:moveTo>
                  <a:cubicBezTo>
                    <a:pt x="12957" y="1"/>
                    <a:pt x="11706" y="369"/>
                    <a:pt x="10609" y="1085"/>
                  </a:cubicBezTo>
                  <a:lnTo>
                    <a:pt x="850" y="7439"/>
                  </a:lnTo>
                  <a:cubicBezTo>
                    <a:pt x="805" y="7468"/>
                    <a:pt x="769" y="7509"/>
                    <a:pt x="746" y="7558"/>
                  </a:cubicBezTo>
                  <a:cubicBezTo>
                    <a:pt x="255" y="8572"/>
                    <a:pt x="1" y="9684"/>
                    <a:pt x="4" y="10811"/>
                  </a:cubicBezTo>
                  <a:cubicBezTo>
                    <a:pt x="4" y="14875"/>
                    <a:pt x="3239" y="18182"/>
                    <a:pt x="7215" y="18182"/>
                  </a:cubicBezTo>
                  <a:cubicBezTo>
                    <a:pt x="7383" y="18182"/>
                    <a:pt x="7551" y="18176"/>
                    <a:pt x="7717" y="18163"/>
                  </a:cubicBezTo>
                  <a:cubicBezTo>
                    <a:pt x="7762" y="18161"/>
                    <a:pt x="7805" y="18147"/>
                    <a:pt x="7846" y="18124"/>
                  </a:cubicBezTo>
                  <a:lnTo>
                    <a:pt x="17607" y="12441"/>
                  </a:lnTo>
                  <a:cubicBezTo>
                    <a:pt x="19179" y="11526"/>
                    <a:pt x="20286" y="10049"/>
                    <a:pt x="20725" y="8281"/>
                  </a:cubicBezTo>
                  <a:cubicBezTo>
                    <a:pt x="21163" y="6515"/>
                    <a:pt x="20874" y="4692"/>
                    <a:pt x="19912" y="3147"/>
                  </a:cubicBezTo>
                  <a:cubicBezTo>
                    <a:pt x="18956" y="1612"/>
                    <a:pt x="17458" y="553"/>
                    <a:pt x="15694" y="162"/>
                  </a:cubicBezTo>
                  <a:cubicBezTo>
                    <a:pt x="15208" y="54"/>
                    <a:pt x="14719" y="1"/>
                    <a:pt x="142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50"/>
            <p:cNvSpPr/>
            <p:nvPr/>
          </p:nvSpPr>
          <p:spPr>
            <a:xfrm>
              <a:off x="8597990" y="2534251"/>
              <a:ext cx="31700" cy="62676"/>
            </a:xfrm>
            <a:custGeom>
              <a:rect b="b" l="l" r="r" t="t"/>
              <a:pathLst>
                <a:path extrusionOk="0" h="3545" w="1793">
                  <a:moveTo>
                    <a:pt x="1793" y="1"/>
                  </a:moveTo>
                  <a:cubicBezTo>
                    <a:pt x="1793" y="1"/>
                    <a:pt x="364" y="1"/>
                    <a:pt x="364" y="652"/>
                  </a:cubicBezTo>
                  <a:cubicBezTo>
                    <a:pt x="364" y="1291"/>
                    <a:pt x="0" y="3544"/>
                    <a:pt x="778" y="3544"/>
                  </a:cubicBezTo>
                  <a:cubicBezTo>
                    <a:pt x="791" y="3544"/>
                    <a:pt x="803" y="3544"/>
                    <a:pt x="816" y="3542"/>
                  </a:cubicBezTo>
                  <a:cubicBezTo>
                    <a:pt x="1642" y="3471"/>
                    <a:pt x="1568" y="2025"/>
                    <a:pt x="1643" y="1519"/>
                  </a:cubicBezTo>
                  <a:cubicBezTo>
                    <a:pt x="1717" y="1012"/>
                    <a:pt x="1793" y="1"/>
                    <a:pt x="17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50"/>
            <p:cNvSpPr/>
            <p:nvPr/>
          </p:nvSpPr>
          <p:spPr>
            <a:xfrm>
              <a:off x="8596487" y="2529017"/>
              <a:ext cx="38648" cy="73142"/>
            </a:xfrm>
            <a:custGeom>
              <a:rect b="b" l="l" r="r" t="t"/>
              <a:pathLst>
                <a:path extrusionOk="0" h="4137" w="2186">
                  <a:moveTo>
                    <a:pt x="1556" y="612"/>
                  </a:moveTo>
                  <a:cubicBezTo>
                    <a:pt x="1527" y="949"/>
                    <a:pt x="1480" y="1462"/>
                    <a:pt x="1436" y="1771"/>
                  </a:cubicBezTo>
                  <a:cubicBezTo>
                    <a:pt x="1421" y="1868"/>
                    <a:pt x="1411" y="1995"/>
                    <a:pt x="1401" y="2141"/>
                  </a:cubicBezTo>
                  <a:cubicBezTo>
                    <a:pt x="1364" y="2652"/>
                    <a:pt x="1304" y="3507"/>
                    <a:pt x="828" y="3530"/>
                  </a:cubicBezTo>
                  <a:cubicBezTo>
                    <a:pt x="579" y="3284"/>
                    <a:pt x="673" y="2044"/>
                    <a:pt x="713" y="1515"/>
                  </a:cubicBezTo>
                  <a:cubicBezTo>
                    <a:pt x="730" y="1281"/>
                    <a:pt x="745" y="1081"/>
                    <a:pt x="745" y="948"/>
                  </a:cubicBezTo>
                  <a:cubicBezTo>
                    <a:pt x="745" y="789"/>
                    <a:pt x="1133" y="658"/>
                    <a:pt x="1556" y="612"/>
                  </a:cubicBezTo>
                  <a:close/>
                  <a:moveTo>
                    <a:pt x="1878" y="1"/>
                  </a:moveTo>
                  <a:cubicBezTo>
                    <a:pt x="1700" y="1"/>
                    <a:pt x="153" y="27"/>
                    <a:pt x="153" y="946"/>
                  </a:cubicBezTo>
                  <a:cubicBezTo>
                    <a:pt x="153" y="1070"/>
                    <a:pt x="138" y="1254"/>
                    <a:pt x="123" y="1470"/>
                  </a:cubicBezTo>
                  <a:cubicBezTo>
                    <a:pt x="39" y="2587"/>
                    <a:pt x="1" y="3545"/>
                    <a:pt x="411" y="3950"/>
                  </a:cubicBezTo>
                  <a:cubicBezTo>
                    <a:pt x="530" y="4070"/>
                    <a:pt x="690" y="4137"/>
                    <a:pt x="858" y="4137"/>
                  </a:cubicBezTo>
                  <a:cubicBezTo>
                    <a:pt x="860" y="4137"/>
                    <a:pt x="862" y="4137"/>
                    <a:pt x="863" y="4137"/>
                  </a:cubicBezTo>
                  <a:cubicBezTo>
                    <a:pt x="883" y="4137"/>
                    <a:pt x="905" y="4136"/>
                    <a:pt x="926" y="4133"/>
                  </a:cubicBezTo>
                  <a:cubicBezTo>
                    <a:pt x="1857" y="4052"/>
                    <a:pt x="1940" y="2883"/>
                    <a:pt x="1990" y="2184"/>
                  </a:cubicBezTo>
                  <a:cubicBezTo>
                    <a:pt x="1999" y="2056"/>
                    <a:pt x="2006" y="1942"/>
                    <a:pt x="2019" y="1858"/>
                  </a:cubicBezTo>
                  <a:cubicBezTo>
                    <a:pt x="2096" y="1347"/>
                    <a:pt x="2169" y="360"/>
                    <a:pt x="2173" y="318"/>
                  </a:cubicBezTo>
                  <a:cubicBezTo>
                    <a:pt x="2185" y="147"/>
                    <a:pt x="2049" y="1"/>
                    <a:pt x="187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50"/>
            <p:cNvSpPr/>
            <p:nvPr/>
          </p:nvSpPr>
          <p:spPr>
            <a:xfrm>
              <a:off x="8619241" y="2490882"/>
              <a:ext cx="38100" cy="86950"/>
            </a:xfrm>
            <a:custGeom>
              <a:rect b="b" l="l" r="r" t="t"/>
              <a:pathLst>
                <a:path extrusionOk="0" h="4918" w="2155">
                  <a:moveTo>
                    <a:pt x="1479" y="1"/>
                  </a:moveTo>
                  <a:cubicBezTo>
                    <a:pt x="1123" y="1"/>
                    <a:pt x="731" y="99"/>
                    <a:pt x="583" y="492"/>
                  </a:cubicBezTo>
                  <a:cubicBezTo>
                    <a:pt x="291" y="1269"/>
                    <a:pt x="1" y="4917"/>
                    <a:pt x="844" y="4917"/>
                  </a:cubicBezTo>
                  <a:cubicBezTo>
                    <a:pt x="855" y="4917"/>
                    <a:pt x="867" y="4916"/>
                    <a:pt x="878" y="4915"/>
                  </a:cubicBezTo>
                  <a:cubicBezTo>
                    <a:pt x="1762" y="4817"/>
                    <a:pt x="1958" y="1475"/>
                    <a:pt x="2155" y="99"/>
                  </a:cubicBezTo>
                  <a:cubicBezTo>
                    <a:pt x="2155" y="99"/>
                    <a:pt x="1835" y="1"/>
                    <a:pt x="14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50"/>
            <p:cNvSpPr/>
            <p:nvPr/>
          </p:nvSpPr>
          <p:spPr>
            <a:xfrm>
              <a:off x="8614450" y="2485613"/>
              <a:ext cx="48408" cy="97434"/>
            </a:xfrm>
            <a:custGeom>
              <a:rect b="b" l="l" r="r" t="t"/>
              <a:pathLst>
                <a:path extrusionOk="0" h="5511" w="2738">
                  <a:moveTo>
                    <a:pt x="1745" y="594"/>
                  </a:moveTo>
                  <a:cubicBezTo>
                    <a:pt x="1863" y="595"/>
                    <a:pt x="1981" y="606"/>
                    <a:pt x="2097" y="627"/>
                  </a:cubicBezTo>
                  <a:cubicBezTo>
                    <a:pt x="2074" y="812"/>
                    <a:pt x="2050" y="1019"/>
                    <a:pt x="2024" y="1241"/>
                  </a:cubicBezTo>
                  <a:cubicBezTo>
                    <a:pt x="1922" y="2136"/>
                    <a:pt x="1611" y="4863"/>
                    <a:pt x="1124" y="4920"/>
                  </a:cubicBezTo>
                  <a:cubicBezTo>
                    <a:pt x="731" y="4707"/>
                    <a:pt x="799" y="1776"/>
                    <a:pt x="1130" y="893"/>
                  </a:cubicBezTo>
                  <a:cubicBezTo>
                    <a:pt x="1218" y="657"/>
                    <a:pt x="1484" y="594"/>
                    <a:pt x="1743" y="594"/>
                  </a:cubicBezTo>
                  <a:close/>
                  <a:moveTo>
                    <a:pt x="1760" y="0"/>
                  </a:moveTo>
                  <a:cubicBezTo>
                    <a:pt x="1275" y="0"/>
                    <a:pt x="774" y="159"/>
                    <a:pt x="576" y="687"/>
                  </a:cubicBezTo>
                  <a:cubicBezTo>
                    <a:pt x="314" y="1388"/>
                    <a:pt x="1" y="4450"/>
                    <a:pt x="630" y="5257"/>
                  </a:cubicBezTo>
                  <a:cubicBezTo>
                    <a:pt x="759" y="5422"/>
                    <a:pt x="927" y="5510"/>
                    <a:pt x="1114" y="5510"/>
                  </a:cubicBezTo>
                  <a:cubicBezTo>
                    <a:pt x="1135" y="5510"/>
                    <a:pt x="1158" y="5509"/>
                    <a:pt x="1179" y="5506"/>
                  </a:cubicBezTo>
                  <a:cubicBezTo>
                    <a:pt x="2073" y="5407"/>
                    <a:pt x="2346" y="3626"/>
                    <a:pt x="2612" y="1308"/>
                  </a:cubicBezTo>
                  <a:cubicBezTo>
                    <a:pt x="2649" y="977"/>
                    <a:pt x="2684" y="678"/>
                    <a:pt x="2718" y="439"/>
                  </a:cubicBezTo>
                  <a:cubicBezTo>
                    <a:pt x="2738" y="295"/>
                    <a:pt x="2651" y="157"/>
                    <a:pt x="2513" y="114"/>
                  </a:cubicBezTo>
                  <a:cubicBezTo>
                    <a:pt x="2305" y="51"/>
                    <a:pt x="2035" y="0"/>
                    <a:pt x="176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50"/>
            <p:cNvSpPr/>
            <p:nvPr/>
          </p:nvSpPr>
          <p:spPr>
            <a:xfrm>
              <a:off x="8646910" y="2484941"/>
              <a:ext cx="45172" cy="80674"/>
            </a:xfrm>
            <a:custGeom>
              <a:rect b="b" l="l" r="r" t="t"/>
              <a:pathLst>
                <a:path extrusionOk="0" h="4563" w="2555">
                  <a:moveTo>
                    <a:pt x="1224" y="1"/>
                  </a:moveTo>
                  <a:cubicBezTo>
                    <a:pt x="969" y="1"/>
                    <a:pt x="736" y="114"/>
                    <a:pt x="590" y="435"/>
                  </a:cubicBezTo>
                  <a:cubicBezTo>
                    <a:pt x="99" y="1516"/>
                    <a:pt x="0" y="4562"/>
                    <a:pt x="590" y="4562"/>
                  </a:cubicBezTo>
                  <a:cubicBezTo>
                    <a:pt x="1180" y="4562"/>
                    <a:pt x="2064" y="3285"/>
                    <a:pt x="2260" y="2597"/>
                  </a:cubicBezTo>
                  <a:cubicBezTo>
                    <a:pt x="2457" y="1908"/>
                    <a:pt x="2555" y="632"/>
                    <a:pt x="2555" y="632"/>
                  </a:cubicBezTo>
                  <a:cubicBezTo>
                    <a:pt x="2555" y="632"/>
                    <a:pt x="1828" y="1"/>
                    <a:pt x="12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50"/>
            <p:cNvSpPr/>
            <p:nvPr/>
          </p:nvSpPr>
          <p:spPr>
            <a:xfrm>
              <a:off x="8641695" y="2479725"/>
              <a:ext cx="55745" cy="91123"/>
            </a:xfrm>
            <a:custGeom>
              <a:rect b="b" l="l" r="r" t="t"/>
              <a:pathLst>
                <a:path extrusionOk="0" h="5154" w="3153">
                  <a:moveTo>
                    <a:pt x="1522" y="591"/>
                  </a:moveTo>
                  <a:cubicBezTo>
                    <a:pt x="1829" y="591"/>
                    <a:pt x="2261" y="841"/>
                    <a:pt x="2542" y="1058"/>
                  </a:cubicBezTo>
                  <a:cubicBezTo>
                    <a:pt x="2510" y="1412"/>
                    <a:pt x="2418" y="2297"/>
                    <a:pt x="2271" y="2812"/>
                  </a:cubicBezTo>
                  <a:cubicBezTo>
                    <a:pt x="2078" y="3484"/>
                    <a:pt x="1314" y="4470"/>
                    <a:pt x="935" y="4557"/>
                  </a:cubicBezTo>
                  <a:cubicBezTo>
                    <a:pt x="682" y="4161"/>
                    <a:pt x="702" y="1846"/>
                    <a:pt x="1154" y="854"/>
                  </a:cubicBezTo>
                  <a:cubicBezTo>
                    <a:pt x="1241" y="661"/>
                    <a:pt x="1348" y="617"/>
                    <a:pt x="1421" y="602"/>
                  </a:cubicBezTo>
                  <a:cubicBezTo>
                    <a:pt x="1454" y="594"/>
                    <a:pt x="1488" y="591"/>
                    <a:pt x="1522" y="591"/>
                  </a:cubicBezTo>
                  <a:close/>
                  <a:moveTo>
                    <a:pt x="1519" y="0"/>
                  </a:moveTo>
                  <a:cubicBezTo>
                    <a:pt x="1444" y="0"/>
                    <a:pt x="1369" y="8"/>
                    <a:pt x="1296" y="24"/>
                  </a:cubicBezTo>
                  <a:cubicBezTo>
                    <a:pt x="1086" y="69"/>
                    <a:pt x="798" y="208"/>
                    <a:pt x="617" y="607"/>
                  </a:cubicBezTo>
                  <a:cubicBezTo>
                    <a:pt x="167" y="1595"/>
                    <a:pt x="1" y="4191"/>
                    <a:pt x="453" y="4893"/>
                  </a:cubicBezTo>
                  <a:cubicBezTo>
                    <a:pt x="599" y="5119"/>
                    <a:pt x="786" y="5153"/>
                    <a:pt x="885" y="5153"/>
                  </a:cubicBezTo>
                  <a:cubicBezTo>
                    <a:pt x="1714" y="5153"/>
                    <a:pt x="2650" y="3639"/>
                    <a:pt x="2840" y="2974"/>
                  </a:cubicBezTo>
                  <a:cubicBezTo>
                    <a:pt x="3043" y="2265"/>
                    <a:pt x="3141" y="1002"/>
                    <a:pt x="3145" y="949"/>
                  </a:cubicBezTo>
                  <a:cubicBezTo>
                    <a:pt x="3152" y="855"/>
                    <a:pt x="3114" y="764"/>
                    <a:pt x="3044" y="703"/>
                  </a:cubicBezTo>
                  <a:cubicBezTo>
                    <a:pt x="2954" y="624"/>
                    <a:pt x="2210" y="0"/>
                    <a:pt x="151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50"/>
            <p:cNvSpPr/>
            <p:nvPr/>
          </p:nvSpPr>
          <p:spPr>
            <a:xfrm>
              <a:off x="8664254" y="2483297"/>
              <a:ext cx="64338" cy="71728"/>
            </a:xfrm>
            <a:custGeom>
              <a:rect b="b" l="l" r="r" t="t"/>
              <a:pathLst>
                <a:path extrusionOk="0" h="4057" w="3639">
                  <a:moveTo>
                    <a:pt x="1585" y="0"/>
                  </a:moveTo>
                  <a:cubicBezTo>
                    <a:pt x="1538" y="0"/>
                    <a:pt x="1501" y="12"/>
                    <a:pt x="1476" y="37"/>
                  </a:cubicBezTo>
                  <a:cubicBezTo>
                    <a:pt x="1181" y="332"/>
                    <a:pt x="0" y="3359"/>
                    <a:pt x="887" y="3968"/>
                  </a:cubicBezTo>
                  <a:cubicBezTo>
                    <a:pt x="976" y="4029"/>
                    <a:pt x="1067" y="4057"/>
                    <a:pt x="1160" y="4057"/>
                  </a:cubicBezTo>
                  <a:cubicBezTo>
                    <a:pt x="1987" y="4057"/>
                    <a:pt x="2892" y="1860"/>
                    <a:pt x="2892" y="1860"/>
                  </a:cubicBezTo>
                  <a:lnTo>
                    <a:pt x="3639" y="1314"/>
                  </a:lnTo>
                  <a:cubicBezTo>
                    <a:pt x="3639" y="1314"/>
                    <a:pt x="2079" y="0"/>
                    <a:pt x="158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50"/>
            <p:cNvSpPr/>
            <p:nvPr/>
          </p:nvSpPr>
          <p:spPr>
            <a:xfrm>
              <a:off x="8667278" y="2477993"/>
              <a:ext cx="67255" cy="82265"/>
            </a:xfrm>
            <a:custGeom>
              <a:rect b="b" l="l" r="r" t="t"/>
              <a:pathLst>
                <a:path extrusionOk="0" h="4653" w="3804">
                  <a:moveTo>
                    <a:pt x="1472" y="606"/>
                  </a:moveTo>
                  <a:cubicBezTo>
                    <a:pt x="1718" y="676"/>
                    <a:pt x="2342" y="1088"/>
                    <a:pt x="2984" y="1601"/>
                  </a:cubicBezTo>
                  <a:lnTo>
                    <a:pt x="2546" y="1922"/>
                  </a:lnTo>
                  <a:cubicBezTo>
                    <a:pt x="2502" y="1954"/>
                    <a:pt x="2468" y="1998"/>
                    <a:pt x="2448" y="2048"/>
                  </a:cubicBezTo>
                  <a:cubicBezTo>
                    <a:pt x="2138" y="2799"/>
                    <a:pt x="1501" y="3918"/>
                    <a:pt x="1054" y="4050"/>
                  </a:cubicBezTo>
                  <a:cubicBezTo>
                    <a:pt x="1031" y="4057"/>
                    <a:pt x="1010" y="4061"/>
                    <a:pt x="989" y="4061"/>
                  </a:cubicBezTo>
                  <a:cubicBezTo>
                    <a:pt x="952" y="4061"/>
                    <a:pt x="919" y="4049"/>
                    <a:pt x="883" y="4024"/>
                  </a:cubicBezTo>
                  <a:cubicBezTo>
                    <a:pt x="763" y="3942"/>
                    <a:pt x="718" y="3751"/>
                    <a:pt x="699" y="3605"/>
                  </a:cubicBezTo>
                  <a:cubicBezTo>
                    <a:pt x="587" y="2678"/>
                    <a:pt x="1233" y="993"/>
                    <a:pt x="1472" y="606"/>
                  </a:cubicBezTo>
                  <a:close/>
                  <a:moveTo>
                    <a:pt x="1390" y="0"/>
                  </a:moveTo>
                  <a:cubicBezTo>
                    <a:pt x="1223" y="0"/>
                    <a:pt x="1148" y="76"/>
                    <a:pt x="1097" y="127"/>
                  </a:cubicBezTo>
                  <a:cubicBezTo>
                    <a:pt x="780" y="444"/>
                    <a:pt x="0" y="2463"/>
                    <a:pt x="106" y="3611"/>
                  </a:cubicBezTo>
                  <a:cubicBezTo>
                    <a:pt x="145" y="4033"/>
                    <a:pt x="294" y="4336"/>
                    <a:pt x="548" y="4511"/>
                  </a:cubicBezTo>
                  <a:cubicBezTo>
                    <a:pt x="678" y="4602"/>
                    <a:pt x="831" y="4651"/>
                    <a:pt x="989" y="4652"/>
                  </a:cubicBezTo>
                  <a:cubicBezTo>
                    <a:pt x="1068" y="4652"/>
                    <a:pt x="1147" y="4639"/>
                    <a:pt x="1223" y="4617"/>
                  </a:cubicBezTo>
                  <a:cubicBezTo>
                    <a:pt x="2045" y="4373"/>
                    <a:pt x="2760" y="2823"/>
                    <a:pt x="2962" y="2351"/>
                  </a:cubicBezTo>
                  <a:lnTo>
                    <a:pt x="3643" y="1852"/>
                  </a:lnTo>
                  <a:cubicBezTo>
                    <a:pt x="3796" y="1739"/>
                    <a:pt x="3804" y="1511"/>
                    <a:pt x="3658" y="1387"/>
                  </a:cubicBezTo>
                  <a:cubicBezTo>
                    <a:pt x="2313" y="255"/>
                    <a:pt x="1697" y="0"/>
                    <a:pt x="139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50"/>
            <p:cNvSpPr/>
            <p:nvPr/>
          </p:nvSpPr>
          <p:spPr>
            <a:xfrm>
              <a:off x="8247890" y="2513494"/>
              <a:ext cx="358727" cy="423772"/>
            </a:xfrm>
            <a:custGeom>
              <a:rect b="b" l="l" r="r" t="t"/>
              <a:pathLst>
                <a:path extrusionOk="0" h="23969" w="20290">
                  <a:moveTo>
                    <a:pt x="7449" y="0"/>
                  </a:moveTo>
                  <a:cubicBezTo>
                    <a:pt x="6618" y="0"/>
                    <a:pt x="5715" y="135"/>
                    <a:pt x="4730" y="419"/>
                  </a:cubicBezTo>
                  <a:cubicBezTo>
                    <a:pt x="0" y="1785"/>
                    <a:pt x="209" y="8934"/>
                    <a:pt x="209" y="8934"/>
                  </a:cubicBezTo>
                  <a:cubicBezTo>
                    <a:pt x="209" y="8934"/>
                    <a:pt x="420" y="12088"/>
                    <a:pt x="1261" y="12824"/>
                  </a:cubicBezTo>
                  <a:cubicBezTo>
                    <a:pt x="2102" y="13560"/>
                    <a:pt x="2628" y="14296"/>
                    <a:pt x="2628" y="14296"/>
                  </a:cubicBezTo>
                  <a:cubicBezTo>
                    <a:pt x="2628" y="14296"/>
                    <a:pt x="2838" y="15768"/>
                    <a:pt x="2838" y="16714"/>
                  </a:cubicBezTo>
                  <a:cubicBezTo>
                    <a:pt x="2838" y="17487"/>
                    <a:pt x="3260" y="17558"/>
                    <a:pt x="3700" y="17558"/>
                  </a:cubicBezTo>
                  <a:cubicBezTo>
                    <a:pt x="3799" y="17558"/>
                    <a:pt x="3898" y="17555"/>
                    <a:pt x="3994" y="17555"/>
                  </a:cubicBezTo>
                  <a:cubicBezTo>
                    <a:pt x="4520" y="17555"/>
                    <a:pt x="5466" y="19342"/>
                    <a:pt x="5992" y="20183"/>
                  </a:cubicBezTo>
                  <a:cubicBezTo>
                    <a:pt x="6517" y="21024"/>
                    <a:pt x="8620" y="22811"/>
                    <a:pt x="9566" y="23337"/>
                  </a:cubicBezTo>
                  <a:cubicBezTo>
                    <a:pt x="9676" y="23398"/>
                    <a:pt x="9795" y="23425"/>
                    <a:pt x="9918" y="23425"/>
                  </a:cubicBezTo>
                  <a:cubicBezTo>
                    <a:pt x="10857" y="23425"/>
                    <a:pt x="12089" y="21865"/>
                    <a:pt x="12089" y="21865"/>
                  </a:cubicBezTo>
                  <a:lnTo>
                    <a:pt x="12825" y="23968"/>
                  </a:lnTo>
                  <a:lnTo>
                    <a:pt x="20289" y="19132"/>
                  </a:lnTo>
                  <a:lnTo>
                    <a:pt x="16609" y="11983"/>
                  </a:lnTo>
                  <a:cubicBezTo>
                    <a:pt x="16609" y="11983"/>
                    <a:pt x="16505" y="8724"/>
                    <a:pt x="14402" y="4939"/>
                  </a:cubicBezTo>
                  <a:cubicBezTo>
                    <a:pt x="12737" y="1943"/>
                    <a:pt x="10611" y="0"/>
                    <a:pt x="744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50"/>
            <p:cNvSpPr/>
            <p:nvPr/>
          </p:nvSpPr>
          <p:spPr>
            <a:xfrm>
              <a:off x="8243541" y="2508243"/>
              <a:ext cx="368982" cy="434221"/>
            </a:xfrm>
            <a:custGeom>
              <a:rect b="b" l="l" r="r" t="t"/>
              <a:pathLst>
                <a:path extrusionOk="0" h="24560" w="20870">
                  <a:moveTo>
                    <a:pt x="7714" y="587"/>
                  </a:moveTo>
                  <a:cubicBezTo>
                    <a:pt x="10467" y="587"/>
                    <a:pt x="12587" y="2135"/>
                    <a:pt x="14390" y="5380"/>
                  </a:cubicBezTo>
                  <a:cubicBezTo>
                    <a:pt x="16430" y="9051"/>
                    <a:pt x="16561" y="12258"/>
                    <a:pt x="16561" y="12289"/>
                  </a:cubicBezTo>
                  <a:cubicBezTo>
                    <a:pt x="16563" y="12333"/>
                    <a:pt x="16575" y="12376"/>
                    <a:pt x="16595" y="12415"/>
                  </a:cubicBezTo>
                  <a:lnTo>
                    <a:pt x="20151" y="19326"/>
                  </a:lnTo>
                  <a:lnTo>
                    <a:pt x="13227" y="23812"/>
                  </a:lnTo>
                  <a:lnTo>
                    <a:pt x="12615" y="22064"/>
                  </a:lnTo>
                  <a:cubicBezTo>
                    <a:pt x="12578" y="21962"/>
                    <a:pt x="12490" y="21888"/>
                    <a:pt x="12385" y="21870"/>
                  </a:cubicBezTo>
                  <a:cubicBezTo>
                    <a:pt x="12368" y="21868"/>
                    <a:pt x="12352" y="21867"/>
                    <a:pt x="12335" y="21867"/>
                  </a:cubicBezTo>
                  <a:cubicBezTo>
                    <a:pt x="12245" y="21867"/>
                    <a:pt x="12160" y="21908"/>
                    <a:pt x="12104" y="21979"/>
                  </a:cubicBezTo>
                  <a:cubicBezTo>
                    <a:pt x="11695" y="22497"/>
                    <a:pt x="10762" y="23427"/>
                    <a:pt x="10172" y="23427"/>
                  </a:cubicBezTo>
                  <a:cubicBezTo>
                    <a:pt x="10094" y="23427"/>
                    <a:pt x="10021" y="23411"/>
                    <a:pt x="9957" y="23375"/>
                  </a:cubicBezTo>
                  <a:cubicBezTo>
                    <a:pt x="9036" y="22862"/>
                    <a:pt x="6978" y="21106"/>
                    <a:pt x="6490" y="20323"/>
                  </a:cubicBezTo>
                  <a:cubicBezTo>
                    <a:pt x="6395" y="20172"/>
                    <a:pt x="6287" y="19991"/>
                    <a:pt x="6170" y="19794"/>
                  </a:cubicBezTo>
                  <a:cubicBezTo>
                    <a:pt x="5367" y="18442"/>
                    <a:pt x="4798" y="17556"/>
                    <a:pt x="4241" y="17556"/>
                  </a:cubicBezTo>
                  <a:lnTo>
                    <a:pt x="4091" y="17557"/>
                  </a:lnTo>
                  <a:cubicBezTo>
                    <a:pt x="4045" y="17558"/>
                    <a:pt x="3998" y="17559"/>
                    <a:pt x="3951" y="17559"/>
                  </a:cubicBezTo>
                  <a:cubicBezTo>
                    <a:pt x="3761" y="17559"/>
                    <a:pt x="3583" y="17545"/>
                    <a:pt x="3496" y="17460"/>
                  </a:cubicBezTo>
                  <a:cubicBezTo>
                    <a:pt x="3400" y="17366"/>
                    <a:pt x="3380" y="17164"/>
                    <a:pt x="3380" y="17011"/>
                  </a:cubicBezTo>
                  <a:cubicBezTo>
                    <a:pt x="3380" y="16054"/>
                    <a:pt x="3176" y="14612"/>
                    <a:pt x="3167" y="14550"/>
                  </a:cubicBezTo>
                  <a:cubicBezTo>
                    <a:pt x="3161" y="14504"/>
                    <a:pt x="3142" y="14460"/>
                    <a:pt x="3116" y="14421"/>
                  </a:cubicBezTo>
                  <a:cubicBezTo>
                    <a:pt x="3093" y="14389"/>
                    <a:pt x="2559" y="13648"/>
                    <a:pt x="1703" y="12899"/>
                  </a:cubicBezTo>
                  <a:cubicBezTo>
                    <a:pt x="1159" y="12421"/>
                    <a:pt x="831" y="10391"/>
                    <a:pt x="752" y="9217"/>
                  </a:cubicBezTo>
                  <a:cubicBezTo>
                    <a:pt x="747" y="8999"/>
                    <a:pt x="656" y="2271"/>
                    <a:pt x="5060" y="1000"/>
                  </a:cubicBezTo>
                  <a:cubicBezTo>
                    <a:pt x="6007" y="726"/>
                    <a:pt x="6889" y="587"/>
                    <a:pt x="7714" y="587"/>
                  </a:cubicBezTo>
                  <a:close/>
                  <a:moveTo>
                    <a:pt x="7699" y="0"/>
                  </a:moveTo>
                  <a:cubicBezTo>
                    <a:pt x="6822" y="0"/>
                    <a:pt x="5890" y="145"/>
                    <a:pt x="4896" y="432"/>
                  </a:cubicBezTo>
                  <a:cubicBezTo>
                    <a:pt x="1" y="1847"/>
                    <a:pt x="153" y="8939"/>
                    <a:pt x="161" y="9240"/>
                  </a:cubicBezTo>
                  <a:lnTo>
                    <a:pt x="161" y="9251"/>
                  </a:lnTo>
                  <a:cubicBezTo>
                    <a:pt x="183" y="9586"/>
                    <a:pt x="406" y="12550"/>
                    <a:pt x="1313" y="13343"/>
                  </a:cubicBezTo>
                  <a:cubicBezTo>
                    <a:pt x="1782" y="13756"/>
                    <a:pt x="2210" y="14213"/>
                    <a:pt x="2592" y="14708"/>
                  </a:cubicBezTo>
                  <a:cubicBezTo>
                    <a:pt x="2633" y="15015"/>
                    <a:pt x="2788" y="16215"/>
                    <a:pt x="2788" y="17011"/>
                  </a:cubicBezTo>
                  <a:cubicBezTo>
                    <a:pt x="2788" y="17403"/>
                    <a:pt x="2884" y="17688"/>
                    <a:pt x="3080" y="17882"/>
                  </a:cubicBezTo>
                  <a:cubicBezTo>
                    <a:pt x="3326" y="18122"/>
                    <a:pt x="3662" y="18150"/>
                    <a:pt x="3959" y="18150"/>
                  </a:cubicBezTo>
                  <a:cubicBezTo>
                    <a:pt x="4008" y="18150"/>
                    <a:pt x="4055" y="18149"/>
                    <a:pt x="4101" y="18149"/>
                  </a:cubicBezTo>
                  <a:lnTo>
                    <a:pt x="4234" y="18146"/>
                  </a:lnTo>
                  <a:cubicBezTo>
                    <a:pt x="4537" y="18207"/>
                    <a:pt x="5325" y="19531"/>
                    <a:pt x="5661" y="20096"/>
                  </a:cubicBezTo>
                  <a:cubicBezTo>
                    <a:pt x="5781" y="20297"/>
                    <a:pt x="5892" y="20483"/>
                    <a:pt x="5987" y="20637"/>
                  </a:cubicBezTo>
                  <a:cubicBezTo>
                    <a:pt x="6535" y="21514"/>
                    <a:pt x="8650" y="23326"/>
                    <a:pt x="9669" y="23892"/>
                  </a:cubicBezTo>
                  <a:cubicBezTo>
                    <a:pt x="9825" y="23979"/>
                    <a:pt x="9990" y="24017"/>
                    <a:pt x="10159" y="24017"/>
                  </a:cubicBezTo>
                  <a:cubicBezTo>
                    <a:pt x="10923" y="24017"/>
                    <a:pt x="11762" y="23243"/>
                    <a:pt x="12226" y="22742"/>
                  </a:cubicBezTo>
                  <a:lnTo>
                    <a:pt x="12792" y="24362"/>
                  </a:lnTo>
                  <a:cubicBezTo>
                    <a:pt x="12834" y="24479"/>
                    <a:pt x="12944" y="24560"/>
                    <a:pt x="13069" y="24560"/>
                  </a:cubicBezTo>
                  <a:cubicBezTo>
                    <a:pt x="13070" y="24560"/>
                    <a:pt x="13071" y="24560"/>
                    <a:pt x="13072" y="24560"/>
                  </a:cubicBezTo>
                  <a:cubicBezTo>
                    <a:pt x="13129" y="24560"/>
                    <a:pt x="13184" y="24543"/>
                    <a:pt x="13233" y="24513"/>
                  </a:cubicBezTo>
                  <a:lnTo>
                    <a:pt x="20697" y="19677"/>
                  </a:lnTo>
                  <a:cubicBezTo>
                    <a:pt x="20825" y="19595"/>
                    <a:pt x="20869" y="19429"/>
                    <a:pt x="20799" y="19294"/>
                  </a:cubicBezTo>
                  <a:lnTo>
                    <a:pt x="17149" y="12202"/>
                  </a:lnTo>
                  <a:cubicBezTo>
                    <a:pt x="17122" y="11699"/>
                    <a:pt x="16879" y="8642"/>
                    <a:pt x="14908" y="5094"/>
                  </a:cubicBezTo>
                  <a:cubicBezTo>
                    <a:pt x="13002" y="1664"/>
                    <a:pt x="10671" y="0"/>
                    <a:pt x="769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50"/>
            <p:cNvSpPr/>
            <p:nvPr/>
          </p:nvSpPr>
          <p:spPr>
            <a:xfrm>
              <a:off x="8121478" y="2423786"/>
              <a:ext cx="450204" cy="397217"/>
            </a:xfrm>
            <a:custGeom>
              <a:rect b="b" l="l" r="r" t="t"/>
              <a:pathLst>
                <a:path extrusionOk="0" h="22467" w="25464">
                  <a:moveTo>
                    <a:pt x="16101" y="0"/>
                  </a:moveTo>
                  <a:cubicBezTo>
                    <a:pt x="16036" y="0"/>
                    <a:pt x="16001" y="1"/>
                    <a:pt x="16001" y="1"/>
                  </a:cubicBezTo>
                  <a:cubicBezTo>
                    <a:pt x="16001" y="1"/>
                    <a:pt x="13765" y="1"/>
                    <a:pt x="10839" y="1034"/>
                  </a:cubicBezTo>
                  <a:cubicBezTo>
                    <a:pt x="8077" y="2010"/>
                    <a:pt x="7398" y="5851"/>
                    <a:pt x="4990" y="7227"/>
                  </a:cubicBezTo>
                  <a:cubicBezTo>
                    <a:pt x="4467" y="7526"/>
                    <a:pt x="4107" y="7638"/>
                    <a:pt x="3850" y="7638"/>
                  </a:cubicBezTo>
                  <a:cubicBezTo>
                    <a:pt x="3068" y="7638"/>
                    <a:pt x="3252" y="6592"/>
                    <a:pt x="2759" y="6592"/>
                  </a:cubicBezTo>
                  <a:cubicBezTo>
                    <a:pt x="2669" y="6592"/>
                    <a:pt x="2555" y="6627"/>
                    <a:pt x="2409" y="6711"/>
                  </a:cubicBezTo>
                  <a:cubicBezTo>
                    <a:pt x="1204" y="7399"/>
                    <a:pt x="0" y="13421"/>
                    <a:pt x="2580" y="15141"/>
                  </a:cubicBezTo>
                  <a:cubicBezTo>
                    <a:pt x="3297" y="15619"/>
                    <a:pt x="4107" y="15792"/>
                    <a:pt x="4903" y="15792"/>
                  </a:cubicBezTo>
                  <a:cubicBezTo>
                    <a:pt x="6972" y="15792"/>
                    <a:pt x="8947" y="14625"/>
                    <a:pt x="8947" y="14625"/>
                  </a:cubicBezTo>
                  <a:lnTo>
                    <a:pt x="8947" y="14625"/>
                  </a:lnTo>
                  <a:cubicBezTo>
                    <a:pt x="8947" y="14625"/>
                    <a:pt x="8602" y="15830"/>
                    <a:pt x="9634" y="16174"/>
                  </a:cubicBezTo>
                  <a:cubicBezTo>
                    <a:pt x="10255" y="16381"/>
                    <a:pt x="10887" y="16554"/>
                    <a:pt x="11528" y="16690"/>
                  </a:cubicBezTo>
                  <a:cubicBezTo>
                    <a:pt x="11528" y="16690"/>
                    <a:pt x="11369" y="18592"/>
                    <a:pt x="12726" y="18592"/>
                  </a:cubicBezTo>
                  <a:cubicBezTo>
                    <a:pt x="12783" y="18592"/>
                    <a:pt x="12842" y="18589"/>
                    <a:pt x="12904" y="18582"/>
                  </a:cubicBezTo>
                  <a:cubicBezTo>
                    <a:pt x="14189" y="18440"/>
                    <a:pt x="13459" y="16756"/>
                    <a:pt x="13174" y="16187"/>
                  </a:cubicBezTo>
                  <a:lnTo>
                    <a:pt x="13174" y="16187"/>
                  </a:lnTo>
                  <a:cubicBezTo>
                    <a:pt x="13701" y="17172"/>
                    <a:pt x="16243" y="21754"/>
                    <a:pt x="18237" y="22368"/>
                  </a:cubicBezTo>
                  <a:cubicBezTo>
                    <a:pt x="18456" y="22435"/>
                    <a:pt x="18685" y="22466"/>
                    <a:pt x="18920" y="22466"/>
                  </a:cubicBezTo>
                  <a:cubicBezTo>
                    <a:pt x="21091" y="22466"/>
                    <a:pt x="23827" y="19824"/>
                    <a:pt x="24604" y="18582"/>
                  </a:cubicBezTo>
                  <a:cubicBezTo>
                    <a:pt x="25464" y="17206"/>
                    <a:pt x="24775" y="7399"/>
                    <a:pt x="22883" y="3614"/>
                  </a:cubicBezTo>
                  <a:cubicBezTo>
                    <a:pt x="21149" y="145"/>
                    <a:pt x="16813" y="0"/>
                    <a:pt x="161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50"/>
            <p:cNvSpPr/>
            <p:nvPr/>
          </p:nvSpPr>
          <p:spPr>
            <a:xfrm>
              <a:off x="8134173" y="2418553"/>
              <a:ext cx="443167" cy="407701"/>
            </a:xfrm>
            <a:custGeom>
              <a:rect b="b" l="l" r="r" t="t"/>
              <a:pathLst>
                <a:path extrusionOk="0" h="23060" w="25066">
                  <a:moveTo>
                    <a:pt x="15368" y="591"/>
                  </a:moveTo>
                  <a:cubicBezTo>
                    <a:pt x="15984" y="591"/>
                    <a:pt x="20239" y="720"/>
                    <a:pt x="21901" y="4043"/>
                  </a:cubicBezTo>
                  <a:cubicBezTo>
                    <a:pt x="23803" y="7848"/>
                    <a:pt x="24361" y="17560"/>
                    <a:pt x="23634" y="18722"/>
                  </a:cubicBezTo>
                  <a:cubicBezTo>
                    <a:pt x="22875" y="19938"/>
                    <a:pt x="20213" y="22468"/>
                    <a:pt x="18208" y="22468"/>
                  </a:cubicBezTo>
                  <a:cubicBezTo>
                    <a:pt x="18000" y="22468"/>
                    <a:pt x="17799" y="22441"/>
                    <a:pt x="17607" y="22382"/>
                  </a:cubicBezTo>
                  <a:cubicBezTo>
                    <a:pt x="15753" y="21810"/>
                    <a:pt x="13291" y="17409"/>
                    <a:pt x="12736" y="16378"/>
                  </a:cubicBezTo>
                  <a:cubicBezTo>
                    <a:pt x="12678" y="16263"/>
                    <a:pt x="12633" y="16183"/>
                    <a:pt x="12614" y="16150"/>
                  </a:cubicBezTo>
                  <a:cubicBezTo>
                    <a:pt x="12560" y="16054"/>
                    <a:pt x="12461" y="16001"/>
                    <a:pt x="12358" y="16001"/>
                  </a:cubicBezTo>
                  <a:cubicBezTo>
                    <a:pt x="12310" y="16001"/>
                    <a:pt x="12261" y="16012"/>
                    <a:pt x="12216" y="16037"/>
                  </a:cubicBezTo>
                  <a:cubicBezTo>
                    <a:pt x="12075" y="16113"/>
                    <a:pt x="12021" y="16288"/>
                    <a:pt x="12095" y="16432"/>
                  </a:cubicBezTo>
                  <a:cubicBezTo>
                    <a:pt x="12108" y="16457"/>
                    <a:pt x="12155" y="16548"/>
                    <a:pt x="12230" y="16687"/>
                  </a:cubicBezTo>
                  <a:cubicBezTo>
                    <a:pt x="12492" y="17222"/>
                    <a:pt x="12750" y="17992"/>
                    <a:pt x="12565" y="18356"/>
                  </a:cubicBezTo>
                  <a:cubicBezTo>
                    <a:pt x="12522" y="18439"/>
                    <a:pt x="12434" y="18551"/>
                    <a:pt x="12153" y="18582"/>
                  </a:cubicBezTo>
                  <a:cubicBezTo>
                    <a:pt x="12101" y="18588"/>
                    <a:pt x="12052" y="18591"/>
                    <a:pt x="12004" y="18591"/>
                  </a:cubicBezTo>
                  <a:cubicBezTo>
                    <a:pt x="11782" y="18591"/>
                    <a:pt x="11607" y="18526"/>
                    <a:pt x="11471" y="18393"/>
                  </a:cubicBezTo>
                  <a:cubicBezTo>
                    <a:pt x="11107" y="18042"/>
                    <a:pt x="11082" y="17275"/>
                    <a:pt x="11103" y="17008"/>
                  </a:cubicBezTo>
                  <a:cubicBezTo>
                    <a:pt x="11116" y="16860"/>
                    <a:pt x="11015" y="16725"/>
                    <a:pt x="10868" y="16695"/>
                  </a:cubicBezTo>
                  <a:cubicBezTo>
                    <a:pt x="10240" y="16560"/>
                    <a:pt x="9620" y="16392"/>
                    <a:pt x="9011" y="16189"/>
                  </a:cubicBezTo>
                  <a:cubicBezTo>
                    <a:pt x="8276" y="15943"/>
                    <a:pt x="8487" y="15096"/>
                    <a:pt x="8513" y="15002"/>
                  </a:cubicBezTo>
                  <a:cubicBezTo>
                    <a:pt x="8571" y="14799"/>
                    <a:pt x="8411" y="14624"/>
                    <a:pt x="8228" y="14624"/>
                  </a:cubicBezTo>
                  <a:cubicBezTo>
                    <a:pt x="8179" y="14624"/>
                    <a:pt x="8128" y="14637"/>
                    <a:pt x="8079" y="14665"/>
                  </a:cubicBezTo>
                  <a:cubicBezTo>
                    <a:pt x="8052" y="14681"/>
                    <a:pt x="6140" y="15788"/>
                    <a:pt x="4179" y="15788"/>
                  </a:cubicBezTo>
                  <a:cubicBezTo>
                    <a:pt x="3436" y="15788"/>
                    <a:pt x="2685" y="15629"/>
                    <a:pt x="2027" y="15190"/>
                  </a:cubicBezTo>
                  <a:cubicBezTo>
                    <a:pt x="1075" y="14557"/>
                    <a:pt x="568" y="13108"/>
                    <a:pt x="633" y="11213"/>
                  </a:cubicBezTo>
                  <a:cubicBezTo>
                    <a:pt x="704" y="9152"/>
                    <a:pt x="1382" y="7524"/>
                    <a:pt x="1837" y="7264"/>
                  </a:cubicBezTo>
                  <a:cubicBezTo>
                    <a:pt x="1978" y="7183"/>
                    <a:pt x="2036" y="7183"/>
                    <a:pt x="2036" y="7181"/>
                  </a:cubicBezTo>
                  <a:cubicBezTo>
                    <a:pt x="2072" y="7208"/>
                    <a:pt x="2132" y="7349"/>
                    <a:pt x="2167" y="7435"/>
                  </a:cubicBezTo>
                  <a:cubicBezTo>
                    <a:pt x="2274" y="7692"/>
                    <a:pt x="2421" y="8047"/>
                    <a:pt x="2815" y="8180"/>
                  </a:cubicBezTo>
                  <a:cubicBezTo>
                    <a:pt x="2912" y="8213"/>
                    <a:pt x="3016" y="8229"/>
                    <a:pt x="3129" y="8229"/>
                  </a:cubicBezTo>
                  <a:cubicBezTo>
                    <a:pt x="3468" y="8229"/>
                    <a:pt x="3888" y="8083"/>
                    <a:pt x="4418" y="7780"/>
                  </a:cubicBezTo>
                  <a:cubicBezTo>
                    <a:pt x="5582" y="7114"/>
                    <a:pt x="6357" y="5914"/>
                    <a:pt x="7106" y="4754"/>
                  </a:cubicBezTo>
                  <a:cubicBezTo>
                    <a:pt x="7985" y="3391"/>
                    <a:pt x="8817" y="2103"/>
                    <a:pt x="10219" y="1608"/>
                  </a:cubicBezTo>
                  <a:cubicBezTo>
                    <a:pt x="13057" y="606"/>
                    <a:pt x="15261" y="592"/>
                    <a:pt x="15283" y="592"/>
                  </a:cubicBezTo>
                  <a:lnTo>
                    <a:pt x="15293" y="592"/>
                  </a:lnTo>
                  <a:cubicBezTo>
                    <a:pt x="15297" y="592"/>
                    <a:pt x="15322" y="591"/>
                    <a:pt x="15368" y="591"/>
                  </a:cubicBezTo>
                  <a:close/>
                  <a:moveTo>
                    <a:pt x="15405" y="0"/>
                  </a:moveTo>
                  <a:cubicBezTo>
                    <a:pt x="15342" y="0"/>
                    <a:pt x="15299" y="1"/>
                    <a:pt x="15279" y="2"/>
                  </a:cubicBezTo>
                  <a:cubicBezTo>
                    <a:pt x="15130" y="3"/>
                    <a:pt x="12923" y="28"/>
                    <a:pt x="10024" y="1052"/>
                  </a:cubicBezTo>
                  <a:cubicBezTo>
                    <a:pt x="8430" y="1613"/>
                    <a:pt x="7505" y="3047"/>
                    <a:pt x="6610" y="4435"/>
                  </a:cubicBezTo>
                  <a:cubicBezTo>
                    <a:pt x="5867" y="5587"/>
                    <a:pt x="5166" y="6673"/>
                    <a:pt x="4126" y="7267"/>
                  </a:cubicBezTo>
                  <a:cubicBezTo>
                    <a:pt x="3600" y="7568"/>
                    <a:pt x="3299" y="7639"/>
                    <a:pt x="3132" y="7639"/>
                  </a:cubicBezTo>
                  <a:cubicBezTo>
                    <a:pt x="3076" y="7639"/>
                    <a:pt x="3036" y="7631"/>
                    <a:pt x="3007" y="7621"/>
                  </a:cubicBezTo>
                  <a:cubicBezTo>
                    <a:pt x="2876" y="7577"/>
                    <a:pt x="2810" y="7437"/>
                    <a:pt x="2714" y="7208"/>
                  </a:cubicBezTo>
                  <a:cubicBezTo>
                    <a:pt x="2618" y="6979"/>
                    <a:pt x="2509" y="6718"/>
                    <a:pt x="2234" y="6624"/>
                  </a:cubicBezTo>
                  <a:cubicBezTo>
                    <a:pt x="2172" y="6604"/>
                    <a:pt x="2109" y="6593"/>
                    <a:pt x="2043" y="6593"/>
                  </a:cubicBezTo>
                  <a:cubicBezTo>
                    <a:pt x="1894" y="6593"/>
                    <a:pt x="1730" y="6646"/>
                    <a:pt x="1545" y="6751"/>
                  </a:cubicBezTo>
                  <a:cubicBezTo>
                    <a:pt x="787" y="7186"/>
                    <a:pt x="113" y="9179"/>
                    <a:pt x="44" y="11196"/>
                  </a:cubicBezTo>
                  <a:cubicBezTo>
                    <a:pt x="0" y="12431"/>
                    <a:pt x="160" y="14658"/>
                    <a:pt x="1700" y="15684"/>
                  </a:cubicBezTo>
                  <a:cubicBezTo>
                    <a:pt x="2477" y="16202"/>
                    <a:pt x="3346" y="16389"/>
                    <a:pt x="4194" y="16389"/>
                  </a:cubicBezTo>
                  <a:cubicBezTo>
                    <a:pt x="5702" y="16389"/>
                    <a:pt x="7142" y="15800"/>
                    <a:pt x="7878" y="15442"/>
                  </a:cubicBezTo>
                  <a:cubicBezTo>
                    <a:pt x="7899" y="15943"/>
                    <a:pt x="8118" y="16515"/>
                    <a:pt x="8824" y="16752"/>
                  </a:cubicBezTo>
                  <a:cubicBezTo>
                    <a:pt x="9547" y="16991"/>
                    <a:pt x="10179" y="17147"/>
                    <a:pt x="10510" y="17224"/>
                  </a:cubicBezTo>
                  <a:cubicBezTo>
                    <a:pt x="10518" y="17619"/>
                    <a:pt x="10596" y="18368"/>
                    <a:pt x="11059" y="18819"/>
                  </a:cubicBezTo>
                  <a:cubicBezTo>
                    <a:pt x="11310" y="19062"/>
                    <a:pt x="11628" y="19184"/>
                    <a:pt x="12009" y="19184"/>
                  </a:cubicBezTo>
                  <a:cubicBezTo>
                    <a:pt x="12077" y="19184"/>
                    <a:pt x="12148" y="19181"/>
                    <a:pt x="12220" y="19173"/>
                  </a:cubicBezTo>
                  <a:cubicBezTo>
                    <a:pt x="12741" y="19115"/>
                    <a:pt x="12983" y="18844"/>
                    <a:pt x="13093" y="18626"/>
                  </a:cubicBezTo>
                  <a:cubicBezTo>
                    <a:pt x="13137" y="18538"/>
                    <a:pt x="13168" y="18445"/>
                    <a:pt x="13187" y="18349"/>
                  </a:cubicBezTo>
                  <a:cubicBezTo>
                    <a:pt x="14266" y="20104"/>
                    <a:pt x="15961" y="22494"/>
                    <a:pt x="17434" y="22947"/>
                  </a:cubicBezTo>
                  <a:cubicBezTo>
                    <a:pt x="17681" y="23022"/>
                    <a:pt x="17939" y="23059"/>
                    <a:pt x="18198" y="23059"/>
                  </a:cubicBezTo>
                  <a:cubicBezTo>
                    <a:pt x="18202" y="23059"/>
                    <a:pt x="18206" y="23059"/>
                    <a:pt x="18210" y="23059"/>
                  </a:cubicBezTo>
                  <a:cubicBezTo>
                    <a:pt x="20565" y="23059"/>
                    <a:pt x="23362" y="20276"/>
                    <a:pt x="24138" y="19037"/>
                  </a:cubicBezTo>
                  <a:cubicBezTo>
                    <a:pt x="25066" y="17550"/>
                    <a:pt x="24362" y="7643"/>
                    <a:pt x="22431" y="3779"/>
                  </a:cubicBezTo>
                  <a:cubicBezTo>
                    <a:pt x="20626" y="170"/>
                    <a:pt x="16237" y="0"/>
                    <a:pt x="1540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50"/>
            <p:cNvSpPr/>
            <p:nvPr/>
          </p:nvSpPr>
          <p:spPr>
            <a:xfrm>
              <a:off x="8337457" y="2709636"/>
              <a:ext cx="73991" cy="90557"/>
            </a:xfrm>
            <a:custGeom>
              <a:rect b="b" l="l" r="r" t="t"/>
              <a:pathLst>
                <a:path extrusionOk="0" h="5122" w="4185">
                  <a:moveTo>
                    <a:pt x="1275" y="1"/>
                  </a:moveTo>
                  <a:cubicBezTo>
                    <a:pt x="1" y="1"/>
                    <a:pt x="926" y="3517"/>
                    <a:pt x="926" y="3517"/>
                  </a:cubicBezTo>
                  <a:lnTo>
                    <a:pt x="2713" y="5095"/>
                  </a:lnTo>
                  <a:cubicBezTo>
                    <a:pt x="2784" y="5112"/>
                    <a:pt x="2868" y="5121"/>
                    <a:pt x="2959" y="5121"/>
                  </a:cubicBezTo>
                  <a:cubicBezTo>
                    <a:pt x="3399" y="5121"/>
                    <a:pt x="3992" y="4917"/>
                    <a:pt x="4080" y="4568"/>
                  </a:cubicBezTo>
                  <a:cubicBezTo>
                    <a:pt x="4184" y="4148"/>
                    <a:pt x="3239" y="573"/>
                    <a:pt x="1557" y="48"/>
                  </a:cubicBezTo>
                  <a:cubicBezTo>
                    <a:pt x="1453" y="16"/>
                    <a:pt x="1359" y="1"/>
                    <a:pt x="12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50"/>
            <p:cNvSpPr/>
            <p:nvPr/>
          </p:nvSpPr>
          <p:spPr>
            <a:xfrm>
              <a:off x="8336043" y="2704403"/>
              <a:ext cx="80886" cy="100988"/>
            </a:xfrm>
            <a:custGeom>
              <a:rect b="b" l="l" r="r" t="t"/>
              <a:pathLst>
                <a:path extrusionOk="0" h="5712" w="4575">
                  <a:moveTo>
                    <a:pt x="1353" y="0"/>
                  </a:moveTo>
                  <a:cubicBezTo>
                    <a:pt x="1081" y="0"/>
                    <a:pt x="895" y="113"/>
                    <a:pt x="777" y="226"/>
                  </a:cubicBezTo>
                  <a:cubicBezTo>
                    <a:pt x="0" y="969"/>
                    <a:pt x="593" y="3406"/>
                    <a:pt x="720" y="3889"/>
                  </a:cubicBezTo>
                  <a:cubicBezTo>
                    <a:pt x="757" y="4019"/>
                    <a:pt x="876" y="4103"/>
                    <a:pt x="1005" y="4103"/>
                  </a:cubicBezTo>
                  <a:cubicBezTo>
                    <a:pt x="1029" y="4103"/>
                    <a:pt x="1054" y="4100"/>
                    <a:pt x="1079" y="4094"/>
                  </a:cubicBezTo>
                  <a:cubicBezTo>
                    <a:pt x="1235" y="4052"/>
                    <a:pt x="1330" y="3894"/>
                    <a:pt x="1291" y="3737"/>
                  </a:cubicBezTo>
                  <a:cubicBezTo>
                    <a:pt x="1014" y="2681"/>
                    <a:pt x="797" y="1026"/>
                    <a:pt x="1186" y="653"/>
                  </a:cubicBezTo>
                  <a:cubicBezTo>
                    <a:pt x="1207" y="633"/>
                    <a:pt x="1250" y="592"/>
                    <a:pt x="1354" y="592"/>
                  </a:cubicBezTo>
                  <a:cubicBezTo>
                    <a:pt x="1404" y="592"/>
                    <a:pt x="1467" y="601"/>
                    <a:pt x="1549" y="626"/>
                  </a:cubicBezTo>
                  <a:cubicBezTo>
                    <a:pt x="2985" y="1075"/>
                    <a:pt x="3932" y="4333"/>
                    <a:pt x="3873" y="4793"/>
                  </a:cubicBezTo>
                  <a:cubicBezTo>
                    <a:pt x="3830" y="4959"/>
                    <a:pt x="3377" y="5122"/>
                    <a:pt x="3040" y="5122"/>
                  </a:cubicBezTo>
                  <a:cubicBezTo>
                    <a:pt x="2976" y="5122"/>
                    <a:pt x="2916" y="5116"/>
                    <a:pt x="2864" y="5104"/>
                  </a:cubicBezTo>
                  <a:cubicBezTo>
                    <a:pt x="2839" y="5097"/>
                    <a:pt x="2814" y="5094"/>
                    <a:pt x="2790" y="5094"/>
                  </a:cubicBezTo>
                  <a:cubicBezTo>
                    <a:pt x="2658" y="5094"/>
                    <a:pt x="2537" y="5184"/>
                    <a:pt x="2503" y="5318"/>
                  </a:cubicBezTo>
                  <a:cubicBezTo>
                    <a:pt x="2464" y="5477"/>
                    <a:pt x="2561" y="5639"/>
                    <a:pt x="2721" y="5678"/>
                  </a:cubicBezTo>
                  <a:cubicBezTo>
                    <a:pt x="2820" y="5700"/>
                    <a:pt x="2922" y="5712"/>
                    <a:pt x="3023" y="5712"/>
                  </a:cubicBezTo>
                  <a:cubicBezTo>
                    <a:pt x="3029" y="5712"/>
                    <a:pt x="3034" y="5712"/>
                    <a:pt x="3039" y="5712"/>
                  </a:cubicBezTo>
                  <a:cubicBezTo>
                    <a:pt x="3579" y="5712"/>
                    <a:pt x="4313" y="5467"/>
                    <a:pt x="4446" y="4936"/>
                  </a:cubicBezTo>
                  <a:cubicBezTo>
                    <a:pt x="4574" y="4422"/>
                    <a:pt x="3578" y="642"/>
                    <a:pt x="1724" y="62"/>
                  </a:cubicBezTo>
                  <a:cubicBezTo>
                    <a:pt x="1585" y="19"/>
                    <a:pt x="1462" y="0"/>
                    <a:pt x="135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50"/>
            <p:cNvSpPr/>
            <p:nvPr/>
          </p:nvSpPr>
          <p:spPr>
            <a:xfrm>
              <a:off x="8410087" y="2793563"/>
              <a:ext cx="265819" cy="181485"/>
            </a:xfrm>
            <a:custGeom>
              <a:rect b="b" l="l" r="r" t="t"/>
              <a:pathLst>
                <a:path extrusionOk="0" h="10265" w="15035">
                  <a:moveTo>
                    <a:pt x="11296" y="1"/>
                  </a:moveTo>
                  <a:cubicBezTo>
                    <a:pt x="10457" y="1"/>
                    <a:pt x="9624" y="57"/>
                    <a:pt x="8970" y="220"/>
                  </a:cubicBezTo>
                  <a:cubicBezTo>
                    <a:pt x="8970" y="220"/>
                    <a:pt x="5153" y="2380"/>
                    <a:pt x="3365" y="3957"/>
                  </a:cubicBezTo>
                  <a:cubicBezTo>
                    <a:pt x="1578" y="5533"/>
                    <a:pt x="1" y="10265"/>
                    <a:pt x="1" y="10265"/>
                  </a:cubicBezTo>
                  <a:cubicBezTo>
                    <a:pt x="1" y="10265"/>
                    <a:pt x="10828" y="2906"/>
                    <a:pt x="12722" y="1855"/>
                  </a:cubicBezTo>
                  <a:cubicBezTo>
                    <a:pt x="14614" y="803"/>
                    <a:pt x="15035" y="277"/>
                    <a:pt x="15035" y="277"/>
                  </a:cubicBezTo>
                  <a:cubicBezTo>
                    <a:pt x="15035" y="277"/>
                    <a:pt x="13154" y="1"/>
                    <a:pt x="1129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50"/>
            <p:cNvSpPr/>
            <p:nvPr/>
          </p:nvSpPr>
          <p:spPr>
            <a:xfrm>
              <a:off x="8404022" y="2788330"/>
              <a:ext cx="278478" cy="191934"/>
            </a:xfrm>
            <a:custGeom>
              <a:rect b="b" l="l" r="r" t="t"/>
              <a:pathLst>
                <a:path extrusionOk="0" h="10856" w="15751">
                  <a:moveTo>
                    <a:pt x="11631" y="592"/>
                  </a:moveTo>
                  <a:cubicBezTo>
                    <a:pt x="12794" y="592"/>
                    <a:pt x="13976" y="703"/>
                    <a:pt x="14683" y="783"/>
                  </a:cubicBezTo>
                  <a:cubicBezTo>
                    <a:pt x="14348" y="1035"/>
                    <a:pt x="13795" y="1407"/>
                    <a:pt x="12920" y="1893"/>
                  </a:cubicBezTo>
                  <a:cubicBezTo>
                    <a:pt x="11310" y="2788"/>
                    <a:pt x="3440" y="8105"/>
                    <a:pt x="932" y="9804"/>
                  </a:cubicBezTo>
                  <a:cubicBezTo>
                    <a:pt x="1471" y="8387"/>
                    <a:pt x="2647" y="5584"/>
                    <a:pt x="3904" y="4475"/>
                  </a:cubicBezTo>
                  <a:cubicBezTo>
                    <a:pt x="5556" y="3016"/>
                    <a:pt x="9035" y="1015"/>
                    <a:pt x="9423" y="793"/>
                  </a:cubicBezTo>
                  <a:cubicBezTo>
                    <a:pt x="10044" y="644"/>
                    <a:pt x="10833" y="592"/>
                    <a:pt x="11631" y="592"/>
                  </a:cubicBezTo>
                  <a:close/>
                  <a:moveTo>
                    <a:pt x="11648" y="0"/>
                  </a:moveTo>
                  <a:cubicBezTo>
                    <a:pt x="10786" y="0"/>
                    <a:pt x="9925" y="59"/>
                    <a:pt x="9241" y="229"/>
                  </a:cubicBezTo>
                  <a:cubicBezTo>
                    <a:pt x="9216" y="236"/>
                    <a:pt x="9191" y="246"/>
                    <a:pt x="9168" y="260"/>
                  </a:cubicBezTo>
                  <a:cubicBezTo>
                    <a:pt x="9011" y="348"/>
                    <a:pt x="5303" y="2452"/>
                    <a:pt x="3513" y="4032"/>
                  </a:cubicBezTo>
                  <a:cubicBezTo>
                    <a:pt x="1687" y="5642"/>
                    <a:pt x="130" y="10271"/>
                    <a:pt x="64" y="10468"/>
                  </a:cubicBezTo>
                  <a:cubicBezTo>
                    <a:pt x="0" y="10658"/>
                    <a:pt x="142" y="10855"/>
                    <a:pt x="344" y="10855"/>
                  </a:cubicBezTo>
                  <a:cubicBezTo>
                    <a:pt x="403" y="10855"/>
                    <a:pt x="461" y="10838"/>
                    <a:pt x="511" y="10805"/>
                  </a:cubicBezTo>
                  <a:cubicBezTo>
                    <a:pt x="618" y="10732"/>
                    <a:pt x="11349" y="3441"/>
                    <a:pt x="13208" y="2409"/>
                  </a:cubicBezTo>
                  <a:cubicBezTo>
                    <a:pt x="15097" y="1360"/>
                    <a:pt x="15562" y="816"/>
                    <a:pt x="15608" y="758"/>
                  </a:cubicBezTo>
                  <a:cubicBezTo>
                    <a:pt x="15750" y="579"/>
                    <a:pt x="15646" y="314"/>
                    <a:pt x="15421" y="281"/>
                  </a:cubicBezTo>
                  <a:cubicBezTo>
                    <a:pt x="15309" y="265"/>
                    <a:pt x="13479" y="0"/>
                    <a:pt x="1164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50"/>
            <p:cNvSpPr/>
            <p:nvPr/>
          </p:nvSpPr>
          <p:spPr>
            <a:xfrm>
              <a:off x="8826415" y="2624719"/>
              <a:ext cx="218931" cy="175509"/>
            </a:xfrm>
            <a:custGeom>
              <a:rect b="b" l="l" r="r" t="t"/>
              <a:pathLst>
                <a:path extrusionOk="0" h="9927" w="12383">
                  <a:moveTo>
                    <a:pt x="5491" y="0"/>
                  </a:moveTo>
                  <a:cubicBezTo>
                    <a:pt x="5100" y="0"/>
                    <a:pt x="4714" y="38"/>
                    <a:pt x="4343" y="116"/>
                  </a:cubicBezTo>
                  <a:cubicBezTo>
                    <a:pt x="1286" y="760"/>
                    <a:pt x="0" y="3332"/>
                    <a:pt x="0" y="3332"/>
                  </a:cubicBezTo>
                  <a:cubicBezTo>
                    <a:pt x="0" y="5744"/>
                    <a:pt x="5146" y="7674"/>
                    <a:pt x="5146" y="7674"/>
                  </a:cubicBezTo>
                  <a:cubicBezTo>
                    <a:pt x="5146" y="7674"/>
                    <a:pt x="6595" y="9927"/>
                    <a:pt x="8203" y="9927"/>
                  </a:cubicBezTo>
                  <a:cubicBezTo>
                    <a:pt x="9810" y="9927"/>
                    <a:pt x="12383" y="8317"/>
                    <a:pt x="11900" y="4941"/>
                  </a:cubicBezTo>
                  <a:cubicBezTo>
                    <a:pt x="11477" y="1975"/>
                    <a:pt x="8323" y="0"/>
                    <a:pt x="549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50"/>
            <p:cNvSpPr/>
            <p:nvPr/>
          </p:nvSpPr>
          <p:spPr>
            <a:xfrm>
              <a:off x="8821164" y="2619504"/>
              <a:ext cx="225650" cy="185941"/>
            </a:xfrm>
            <a:custGeom>
              <a:rect b="b" l="l" r="r" t="t"/>
              <a:pathLst>
                <a:path extrusionOk="0" h="10517" w="12763">
                  <a:moveTo>
                    <a:pt x="5788" y="591"/>
                  </a:moveTo>
                  <a:cubicBezTo>
                    <a:pt x="7095" y="591"/>
                    <a:pt x="8493" y="1032"/>
                    <a:pt x="9639" y="1834"/>
                  </a:cubicBezTo>
                  <a:cubicBezTo>
                    <a:pt x="10909" y="2723"/>
                    <a:pt x="11714" y="3945"/>
                    <a:pt x="11904" y="5277"/>
                  </a:cubicBezTo>
                  <a:cubicBezTo>
                    <a:pt x="12146" y="6967"/>
                    <a:pt x="11563" y="8052"/>
                    <a:pt x="11032" y="8664"/>
                  </a:cubicBezTo>
                  <a:cubicBezTo>
                    <a:pt x="10226" y="9595"/>
                    <a:pt x="9163" y="9926"/>
                    <a:pt x="8498" y="9926"/>
                  </a:cubicBezTo>
                  <a:cubicBezTo>
                    <a:pt x="7071" y="9926"/>
                    <a:pt x="5705" y="7831"/>
                    <a:pt x="5691" y="7809"/>
                  </a:cubicBezTo>
                  <a:cubicBezTo>
                    <a:pt x="5657" y="7756"/>
                    <a:pt x="5606" y="7715"/>
                    <a:pt x="5546" y="7692"/>
                  </a:cubicBezTo>
                  <a:cubicBezTo>
                    <a:pt x="4186" y="7182"/>
                    <a:pt x="685" y="5481"/>
                    <a:pt x="593" y="3699"/>
                  </a:cubicBezTo>
                  <a:cubicBezTo>
                    <a:pt x="808" y="3316"/>
                    <a:pt x="2074" y="1252"/>
                    <a:pt x="4697" y="701"/>
                  </a:cubicBezTo>
                  <a:cubicBezTo>
                    <a:pt x="5048" y="627"/>
                    <a:pt x="5414" y="591"/>
                    <a:pt x="5788" y="591"/>
                  </a:cubicBezTo>
                  <a:close/>
                  <a:moveTo>
                    <a:pt x="5780" y="1"/>
                  </a:moveTo>
                  <a:cubicBezTo>
                    <a:pt x="5368" y="1"/>
                    <a:pt x="4964" y="40"/>
                    <a:pt x="4578" y="122"/>
                  </a:cubicBezTo>
                  <a:cubicBezTo>
                    <a:pt x="1419" y="786"/>
                    <a:pt x="88" y="3385"/>
                    <a:pt x="32" y="3495"/>
                  </a:cubicBezTo>
                  <a:cubicBezTo>
                    <a:pt x="11" y="3536"/>
                    <a:pt x="0" y="3581"/>
                    <a:pt x="0" y="3627"/>
                  </a:cubicBezTo>
                  <a:cubicBezTo>
                    <a:pt x="0" y="6059"/>
                    <a:pt x="4525" y="7929"/>
                    <a:pt x="5249" y="8212"/>
                  </a:cubicBezTo>
                  <a:cubicBezTo>
                    <a:pt x="5540" y="8639"/>
                    <a:pt x="6913" y="10516"/>
                    <a:pt x="8498" y="10516"/>
                  </a:cubicBezTo>
                  <a:cubicBezTo>
                    <a:pt x="9537" y="10516"/>
                    <a:pt x="10708" y="9942"/>
                    <a:pt x="11480" y="9052"/>
                  </a:cubicBezTo>
                  <a:cubicBezTo>
                    <a:pt x="12092" y="8347"/>
                    <a:pt x="12763" y="7104"/>
                    <a:pt x="12491" y="5194"/>
                  </a:cubicBezTo>
                  <a:cubicBezTo>
                    <a:pt x="12277" y="3699"/>
                    <a:pt x="11385" y="2333"/>
                    <a:pt x="9979" y="1349"/>
                  </a:cubicBezTo>
                  <a:cubicBezTo>
                    <a:pt x="8736" y="478"/>
                    <a:pt x="7209" y="1"/>
                    <a:pt x="57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50"/>
            <p:cNvSpPr/>
            <p:nvPr/>
          </p:nvSpPr>
          <p:spPr>
            <a:xfrm>
              <a:off x="8041582" y="2970805"/>
              <a:ext cx="199059" cy="388925"/>
            </a:xfrm>
            <a:custGeom>
              <a:rect b="b" l="l" r="r" t="t"/>
              <a:pathLst>
                <a:path extrusionOk="0" h="21998" w="11259">
                  <a:moveTo>
                    <a:pt x="8526" y="1"/>
                  </a:moveTo>
                  <a:cubicBezTo>
                    <a:pt x="7078" y="1"/>
                    <a:pt x="6273" y="644"/>
                    <a:pt x="4504" y="1287"/>
                  </a:cubicBezTo>
                  <a:cubicBezTo>
                    <a:pt x="2735" y="1931"/>
                    <a:pt x="1771" y="1770"/>
                    <a:pt x="1287" y="1931"/>
                  </a:cubicBezTo>
                  <a:cubicBezTo>
                    <a:pt x="805" y="2092"/>
                    <a:pt x="1128" y="2735"/>
                    <a:pt x="1771" y="3217"/>
                  </a:cubicBezTo>
                  <a:cubicBezTo>
                    <a:pt x="1985" y="3378"/>
                    <a:pt x="2378" y="3432"/>
                    <a:pt x="2807" y="3432"/>
                  </a:cubicBezTo>
                  <a:cubicBezTo>
                    <a:pt x="3665" y="3432"/>
                    <a:pt x="4665" y="3217"/>
                    <a:pt x="4665" y="3217"/>
                  </a:cubicBezTo>
                  <a:lnTo>
                    <a:pt x="4665" y="3217"/>
                  </a:lnTo>
                  <a:cubicBezTo>
                    <a:pt x="4665" y="3218"/>
                    <a:pt x="1610" y="5309"/>
                    <a:pt x="805" y="5791"/>
                  </a:cubicBezTo>
                  <a:cubicBezTo>
                    <a:pt x="1" y="6273"/>
                    <a:pt x="3056" y="6755"/>
                    <a:pt x="4343" y="6755"/>
                  </a:cubicBezTo>
                  <a:cubicBezTo>
                    <a:pt x="5630" y="6755"/>
                    <a:pt x="6434" y="5952"/>
                    <a:pt x="6434" y="5952"/>
                  </a:cubicBezTo>
                  <a:lnTo>
                    <a:pt x="6434" y="5952"/>
                  </a:lnTo>
                  <a:lnTo>
                    <a:pt x="1289" y="19622"/>
                  </a:lnTo>
                  <a:cubicBezTo>
                    <a:pt x="1156" y="21085"/>
                    <a:pt x="1572" y="21997"/>
                    <a:pt x="4083" y="21997"/>
                  </a:cubicBezTo>
                  <a:cubicBezTo>
                    <a:pt x="4609" y="21997"/>
                    <a:pt x="5227" y="21957"/>
                    <a:pt x="5952" y="21874"/>
                  </a:cubicBezTo>
                  <a:cubicBezTo>
                    <a:pt x="10133" y="21391"/>
                    <a:pt x="10133" y="20748"/>
                    <a:pt x="10133" y="20105"/>
                  </a:cubicBezTo>
                  <a:cubicBezTo>
                    <a:pt x="10133" y="19461"/>
                    <a:pt x="11259" y="4182"/>
                    <a:pt x="11259" y="3379"/>
                  </a:cubicBezTo>
                  <a:cubicBezTo>
                    <a:pt x="11259" y="2574"/>
                    <a:pt x="9972" y="1"/>
                    <a:pt x="852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50"/>
            <p:cNvSpPr/>
            <p:nvPr/>
          </p:nvSpPr>
          <p:spPr>
            <a:xfrm>
              <a:off x="8047576" y="2965607"/>
              <a:ext cx="198299" cy="399338"/>
            </a:xfrm>
            <a:custGeom>
              <a:rect b="b" l="l" r="r" t="t"/>
              <a:pathLst>
                <a:path extrusionOk="0" h="22587" w="11216">
                  <a:moveTo>
                    <a:pt x="8187" y="591"/>
                  </a:moveTo>
                  <a:cubicBezTo>
                    <a:pt x="9414" y="591"/>
                    <a:pt x="10625" y="3002"/>
                    <a:pt x="10625" y="3673"/>
                  </a:cubicBezTo>
                  <a:cubicBezTo>
                    <a:pt x="10625" y="4087"/>
                    <a:pt x="10300" y="8685"/>
                    <a:pt x="10016" y="12743"/>
                  </a:cubicBezTo>
                  <a:cubicBezTo>
                    <a:pt x="9739" y="16682"/>
                    <a:pt x="9498" y="20084"/>
                    <a:pt x="9498" y="20399"/>
                  </a:cubicBezTo>
                  <a:cubicBezTo>
                    <a:pt x="9498" y="20878"/>
                    <a:pt x="9498" y="21421"/>
                    <a:pt x="5579" y="21874"/>
                  </a:cubicBezTo>
                  <a:cubicBezTo>
                    <a:pt x="4885" y="21954"/>
                    <a:pt x="4278" y="21995"/>
                    <a:pt x="3757" y="21995"/>
                  </a:cubicBezTo>
                  <a:cubicBezTo>
                    <a:pt x="2665" y="21995"/>
                    <a:pt x="1948" y="21818"/>
                    <a:pt x="1584" y="21464"/>
                  </a:cubicBezTo>
                  <a:cubicBezTo>
                    <a:pt x="1282" y="21168"/>
                    <a:pt x="1178" y="20724"/>
                    <a:pt x="1241" y="19982"/>
                  </a:cubicBezTo>
                  <a:lnTo>
                    <a:pt x="6371" y="6351"/>
                  </a:lnTo>
                  <a:cubicBezTo>
                    <a:pt x="6420" y="6220"/>
                    <a:pt x="6372" y="6074"/>
                    <a:pt x="6255" y="5998"/>
                  </a:cubicBezTo>
                  <a:cubicBezTo>
                    <a:pt x="6206" y="5966"/>
                    <a:pt x="6150" y="5951"/>
                    <a:pt x="6095" y="5951"/>
                  </a:cubicBezTo>
                  <a:cubicBezTo>
                    <a:pt x="6019" y="5951"/>
                    <a:pt x="5943" y="5980"/>
                    <a:pt x="5886" y="6037"/>
                  </a:cubicBezTo>
                  <a:cubicBezTo>
                    <a:pt x="5879" y="6045"/>
                    <a:pt x="5156" y="6755"/>
                    <a:pt x="4004" y="6755"/>
                  </a:cubicBezTo>
                  <a:cubicBezTo>
                    <a:pt x="2987" y="6755"/>
                    <a:pt x="1327" y="6483"/>
                    <a:pt x="767" y="6247"/>
                  </a:cubicBezTo>
                  <a:cubicBezTo>
                    <a:pt x="1730" y="5644"/>
                    <a:pt x="4374" y="3838"/>
                    <a:pt x="4493" y="3756"/>
                  </a:cubicBezTo>
                  <a:cubicBezTo>
                    <a:pt x="4610" y="3676"/>
                    <a:pt x="4654" y="3525"/>
                    <a:pt x="4597" y="3396"/>
                  </a:cubicBezTo>
                  <a:cubicBezTo>
                    <a:pt x="4550" y="3285"/>
                    <a:pt x="4442" y="3217"/>
                    <a:pt x="4326" y="3217"/>
                  </a:cubicBezTo>
                  <a:cubicBezTo>
                    <a:pt x="4306" y="3217"/>
                    <a:pt x="4285" y="3219"/>
                    <a:pt x="4265" y="3223"/>
                  </a:cubicBezTo>
                  <a:cubicBezTo>
                    <a:pt x="3739" y="3336"/>
                    <a:pt x="3027" y="3431"/>
                    <a:pt x="2459" y="3431"/>
                  </a:cubicBezTo>
                  <a:cubicBezTo>
                    <a:pt x="2075" y="3431"/>
                    <a:pt x="1758" y="3388"/>
                    <a:pt x="1608" y="3276"/>
                  </a:cubicBezTo>
                  <a:cubicBezTo>
                    <a:pt x="1141" y="2925"/>
                    <a:pt x="993" y="2587"/>
                    <a:pt x="1042" y="2505"/>
                  </a:cubicBezTo>
                  <a:cubicBezTo>
                    <a:pt x="1168" y="2464"/>
                    <a:pt x="1368" y="2446"/>
                    <a:pt x="1621" y="2425"/>
                  </a:cubicBezTo>
                  <a:cubicBezTo>
                    <a:pt x="2189" y="2377"/>
                    <a:pt x="3045" y="2304"/>
                    <a:pt x="4266" y="1860"/>
                  </a:cubicBezTo>
                  <a:cubicBezTo>
                    <a:pt x="4831" y="1654"/>
                    <a:pt x="5301" y="1449"/>
                    <a:pt x="5714" y="1267"/>
                  </a:cubicBezTo>
                  <a:cubicBezTo>
                    <a:pt x="6609" y="874"/>
                    <a:pt x="7255" y="591"/>
                    <a:pt x="8187" y="591"/>
                  </a:cubicBezTo>
                  <a:close/>
                  <a:moveTo>
                    <a:pt x="8187" y="0"/>
                  </a:moveTo>
                  <a:cubicBezTo>
                    <a:pt x="7132" y="0"/>
                    <a:pt x="6401" y="320"/>
                    <a:pt x="5477" y="725"/>
                  </a:cubicBezTo>
                  <a:cubicBezTo>
                    <a:pt x="5072" y="903"/>
                    <a:pt x="4611" y="1105"/>
                    <a:pt x="4065" y="1304"/>
                  </a:cubicBezTo>
                  <a:cubicBezTo>
                    <a:pt x="2916" y="1721"/>
                    <a:pt x="2107" y="1790"/>
                    <a:pt x="1572" y="1836"/>
                  </a:cubicBezTo>
                  <a:cubicBezTo>
                    <a:pt x="1280" y="1861"/>
                    <a:pt x="1048" y="1880"/>
                    <a:pt x="855" y="1944"/>
                  </a:cubicBezTo>
                  <a:cubicBezTo>
                    <a:pt x="621" y="2023"/>
                    <a:pt x="466" y="2196"/>
                    <a:pt x="430" y="2419"/>
                  </a:cubicBezTo>
                  <a:cubicBezTo>
                    <a:pt x="354" y="2886"/>
                    <a:pt x="806" y="3412"/>
                    <a:pt x="1254" y="3748"/>
                  </a:cubicBezTo>
                  <a:cubicBezTo>
                    <a:pt x="1530" y="3955"/>
                    <a:pt x="2004" y="4023"/>
                    <a:pt x="2502" y="4023"/>
                  </a:cubicBezTo>
                  <a:cubicBezTo>
                    <a:pt x="2697" y="4023"/>
                    <a:pt x="2896" y="4012"/>
                    <a:pt x="3089" y="3996"/>
                  </a:cubicBezTo>
                  <a:lnTo>
                    <a:pt x="3089" y="3996"/>
                  </a:lnTo>
                  <a:cubicBezTo>
                    <a:pt x="2128" y="4647"/>
                    <a:pt x="799" y="5541"/>
                    <a:pt x="315" y="5831"/>
                  </a:cubicBezTo>
                  <a:cubicBezTo>
                    <a:pt x="0" y="6021"/>
                    <a:pt x="27" y="6262"/>
                    <a:pt x="53" y="6357"/>
                  </a:cubicBezTo>
                  <a:cubicBezTo>
                    <a:pt x="285" y="7194"/>
                    <a:pt x="3968" y="7345"/>
                    <a:pt x="4005" y="7345"/>
                  </a:cubicBezTo>
                  <a:cubicBezTo>
                    <a:pt x="4522" y="7344"/>
                    <a:pt x="5031" y="7227"/>
                    <a:pt x="5496" y="7000"/>
                  </a:cubicBezTo>
                  <a:lnTo>
                    <a:pt x="5496" y="7000"/>
                  </a:lnTo>
                  <a:lnTo>
                    <a:pt x="673" y="19812"/>
                  </a:lnTo>
                  <a:cubicBezTo>
                    <a:pt x="663" y="19837"/>
                    <a:pt x="658" y="19862"/>
                    <a:pt x="655" y="19889"/>
                  </a:cubicBezTo>
                  <a:cubicBezTo>
                    <a:pt x="597" y="20528"/>
                    <a:pt x="604" y="21332"/>
                    <a:pt x="1173" y="21887"/>
                  </a:cubicBezTo>
                  <a:cubicBezTo>
                    <a:pt x="1655" y="22359"/>
                    <a:pt x="2476" y="22587"/>
                    <a:pt x="3746" y="22587"/>
                  </a:cubicBezTo>
                  <a:cubicBezTo>
                    <a:pt x="4294" y="22587"/>
                    <a:pt x="4924" y="22544"/>
                    <a:pt x="5647" y="22461"/>
                  </a:cubicBezTo>
                  <a:cubicBezTo>
                    <a:pt x="9780" y="21984"/>
                    <a:pt x="10090" y="21335"/>
                    <a:pt x="10090" y="20399"/>
                  </a:cubicBezTo>
                  <a:cubicBezTo>
                    <a:pt x="10090" y="20105"/>
                    <a:pt x="10352" y="16384"/>
                    <a:pt x="10605" y="12784"/>
                  </a:cubicBezTo>
                  <a:cubicBezTo>
                    <a:pt x="10905" y="8519"/>
                    <a:pt x="11216" y="4107"/>
                    <a:pt x="11216" y="3673"/>
                  </a:cubicBezTo>
                  <a:cubicBezTo>
                    <a:pt x="11216" y="2772"/>
                    <a:pt x="9852" y="0"/>
                    <a:pt x="818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50"/>
            <p:cNvSpPr/>
            <p:nvPr/>
          </p:nvSpPr>
          <p:spPr>
            <a:xfrm>
              <a:off x="8155336" y="3022873"/>
              <a:ext cx="13508" cy="53146"/>
            </a:xfrm>
            <a:custGeom>
              <a:rect b="b" l="l" r="r" t="t"/>
              <a:pathLst>
                <a:path extrusionOk="0" h="3006" w="764">
                  <a:moveTo>
                    <a:pt x="0" y="3006"/>
                  </a:moveTo>
                  <a:lnTo>
                    <a:pt x="763"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50"/>
            <p:cNvSpPr/>
            <p:nvPr/>
          </p:nvSpPr>
          <p:spPr>
            <a:xfrm>
              <a:off x="8149430" y="3017551"/>
              <a:ext cx="25247" cy="63701"/>
            </a:xfrm>
            <a:custGeom>
              <a:rect b="b" l="l" r="r" t="t"/>
              <a:pathLst>
                <a:path extrusionOk="0" h="3603" w="1428">
                  <a:moveTo>
                    <a:pt x="1099" y="0"/>
                  </a:moveTo>
                  <a:cubicBezTo>
                    <a:pt x="964" y="0"/>
                    <a:pt x="842" y="92"/>
                    <a:pt x="810" y="228"/>
                  </a:cubicBezTo>
                  <a:lnTo>
                    <a:pt x="49" y="3235"/>
                  </a:lnTo>
                  <a:cubicBezTo>
                    <a:pt x="1" y="3421"/>
                    <a:pt x="142" y="3603"/>
                    <a:pt x="334" y="3603"/>
                  </a:cubicBezTo>
                  <a:cubicBezTo>
                    <a:pt x="470" y="3603"/>
                    <a:pt x="587" y="3511"/>
                    <a:pt x="621" y="3380"/>
                  </a:cubicBezTo>
                  <a:lnTo>
                    <a:pt x="1383" y="375"/>
                  </a:lnTo>
                  <a:cubicBezTo>
                    <a:pt x="1427" y="215"/>
                    <a:pt x="1331" y="51"/>
                    <a:pt x="1172" y="9"/>
                  </a:cubicBezTo>
                  <a:cubicBezTo>
                    <a:pt x="1147" y="3"/>
                    <a:pt x="1123" y="0"/>
                    <a:pt x="109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50"/>
            <p:cNvSpPr/>
            <p:nvPr/>
          </p:nvSpPr>
          <p:spPr>
            <a:xfrm>
              <a:off x="8027385" y="3257999"/>
              <a:ext cx="193366" cy="234066"/>
            </a:xfrm>
            <a:custGeom>
              <a:rect b="b" l="l" r="r" t="t"/>
              <a:pathLst>
                <a:path extrusionOk="0" h="13239" w="10937">
                  <a:moveTo>
                    <a:pt x="7077" y="1"/>
                  </a:moveTo>
                  <a:cubicBezTo>
                    <a:pt x="7077" y="1"/>
                    <a:pt x="1931" y="1448"/>
                    <a:pt x="965" y="3700"/>
                  </a:cubicBezTo>
                  <a:cubicBezTo>
                    <a:pt x="1" y="5949"/>
                    <a:pt x="162" y="9329"/>
                    <a:pt x="2092" y="11257"/>
                  </a:cubicBezTo>
                  <a:cubicBezTo>
                    <a:pt x="3430" y="12596"/>
                    <a:pt x="4227" y="13239"/>
                    <a:pt x="5287" y="13239"/>
                  </a:cubicBezTo>
                  <a:cubicBezTo>
                    <a:pt x="5755" y="13239"/>
                    <a:pt x="6275" y="13113"/>
                    <a:pt x="6916" y="12866"/>
                  </a:cubicBezTo>
                  <a:cubicBezTo>
                    <a:pt x="9006" y="12062"/>
                    <a:pt x="9490" y="10775"/>
                    <a:pt x="9650" y="9488"/>
                  </a:cubicBezTo>
                  <a:cubicBezTo>
                    <a:pt x="9811" y="8202"/>
                    <a:pt x="10936" y="3861"/>
                    <a:pt x="70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50"/>
            <p:cNvSpPr/>
            <p:nvPr/>
          </p:nvSpPr>
          <p:spPr>
            <a:xfrm>
              <a:off x="8022417" y="3252748"/>
              <a:ext cx="197804" cy="244497"/>
            </a:xfrm>
            <a:custGeom>
              <a:rect b="b" l="l" r="r" t="t"/>
              <a:pathLst>
                <a:path extrusionOk="0" h="13829" w="11188">
                  <a:moveTo>
                    <a:pt x="7272" y="631"/>
                  </a:moveTo>
                  <a:cubicBezTo>
                    <a:pt x="10543" y="4008"/>
                    <a:pt x="9955" y="7726"/>
                    <a:pt x="9700" y="9325"/>
                  </a:cubicBezTo>
                  <a:cubicBezTo>
                    <a:pt x="9675" y="9490"/>
                    <a:pt x="9652" y="9632"/>
                    <a:pt x="9637" y="9749"/>
                  </a:cubicBezTo>
                  <a:cubicBezTo>
                    <a:pt x="9490" y="10927"/>
                    <a:pt x="9080" y="12122"/>
                    <a:pt x="7090" y="12888"/>
                  </a:cubicBezTo>
                  <a:cubicBezTo>
                    <a:pt x="6489" y="13119"/>
                    <a:pt x="6008" y="13240"/>
                    <a:pt x="5574" y="13240"/>
                  </a:cubicBezTo>
                  <a:cubicBezTo>
                    <a:pt x="4613" y="13240"/>
                    <a:pt x="3881" y="12647"/>
                    <a:pt x="2580" y="11347"/>
                  </a:cubicBezTo>
                  <a:cubicBezTo>
                    <a:pt x="688" y="9453"/>
                    <a:pt x="620" y="6207"/>
                    <a:pt x="1518" y="4114"/>
                  </a:cubicBezTo>
                  <a:cubicBezTo>
                    <a:pt x="2322" y="2236"/>
                    <a:pt x="6394" y="901"/>
                    <a:pt x="7272" y="631"/>
                  </a:cubicBezTo>
                  <a:close/>
                  <a:moveTo>
                    <a:pt x="7357" y="1"/>
                  </a:moveTo>
                  <a:cubicBezTo>
                    <a:pt x="7330" y="1"/>
                    <a:pt x="7303" y="4"/>
                    <a:pt x="7277" y="12"/>
                  </a:cubicBezTo>
                  <a:cubicBezTo>
                    <a:pt x="7061" y="73"/>
                    <a:pt x="1984" y="1525"/>
                    <a:pt x="974" y="3879"/>
                  </a:cubicBezTo>
                  <a:cubicBezTo>
                    <a:pt x="1" y="6152"/>
                    <a:pt x="85" y="9689"/>
                    <a:pt x="2162" y="11765"/>
                  </a:cubicBezTo>
                  <a:cubicBezTo>
                    <a:pt x="3510" y="13111"/>
                    <a:pt x="4373" y="13828"/>
                    <a:pt x="5564" y="13828"/>
                  </a:cubicBezTo>
                  <a:cubicBezTo>
                    <a:pt x="6065" y="13828"/>
                    <a:pt x="6626" y="13700"/>
                    <a:pt x="7303" y="13439"/>
                  </a:cubicBezTo>
                  <a:cubicBezTo>
                    <a:pt x="9588" y="12560"/>
                    <a:pt x="10062" y="11118"/>
                    <a:pt x="10224" y="9822"/>
                  </a:cubicBezTo>
                  <a:cubicBezTo>
                    <a:pt x="10238" y="9710"/>
                    <a:pt x="10259" y="9574"/>
                    <a:pt x="10284" y="9417"/>
                  </a:cubicBezTo>
                  <a:cubicBezTo>
                    <a:pt x="10555" y="7708"/>
                    <a:pt x="11187" y="3709"/>
                    <a:pt x="7566" y="89"/>
                  </a:cubicBezTo>
                  <a:cubicBezTo>
                    <a:pt x="7510" y="31"/>
                    <a:pt x="7434" y="1"/>
                    <a:pt x="735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50"/>
            <p:cNvSpPr/>
            <p:nvPr/>
          </p:nvSpPr>
          <p:spPr>
            <a:xfrm>
              <a:off x="7973355" y="4437609"/>
              <a:ext cx="264457" cy="218949"/>
            </a:xfrm>
            <a:custGeom>
              <a:rect b="b" l="l" r="r" t="t"/>
              <a:pathLst>
                <a:path extrusionOk="0" h="12384" w="14958">
                  <a:moveTo>
                    <a:pt x="2809" y="1"/>
                  </a:moveTo>
                  <a:cubicBezTo>
                    <a:pt x="2412" y="1"/>
                    <a:pt x="2055" y="55"/>
                    <a:pt x="1770" y="185"/>
                  </a:cubicBezTo>
                  <a:cubicBezTo>
                    <a:pt x="1" y="989"/>
                    <a:pt x="1" y="1794"/>
                    <a:pt x="2252" y="5332"/>
                  </a:cubicBezTo>
                  <a:cubicBezTo>
                    <a:pt x="4288" y="8529"/>
                    <a:pt x="9607" y="12384"/>
                    <a:pt x="12155" y="12384"/>
                  </a:cubicBezTo>
                  <a:cubicBezTo>
                    <a:pt x="12426" y="12384"/>
                    <a:pt x="12666" y="12340"/>
                    <a:pt x="12867" y="12248"/>
                  </a:cubicBezTo>
                  <a:cubicBezTo>
                    <a:pt x="14958" y="11282"/>
                    <a:pt x="13028" y="4848"/>
                    <a:pt x="13028" y="4848"/>
                  </a:cubicBezTo>
                  <a:lnTo>
                    <a:pt x="8042" y="1472"/>
                  </a:lnTo>
                  <a:cubicBezTo>
                    <a:pt x="8042" y="1472"/>
                    <a:pt x="4875" y="1"/>
                    <a:pt x="280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50"/>
            <p:cNvSpPr/>
            <p:nvPr/>
          </p:nvSpPr>
          <p:spPr>
            <a:xfrm>
              <a:off x="7973744" y="4432464"/>
              <a:ext cx="269249" cy="229221"/>
            </a:xfrm>
            <a:custGeom>
              <a:rect b="b" l="l" r="r" t="t"/>
              <a:pathLst>
                <a:path extrusionOk="0" h="12965" w="15229">
                  <a:moveTo>
                    <a:pt x="2779" y="588"/>
                  </a:moveTo>
                  <a:cubicBezTo>
                    <a:pt x="4380" y="588"/>
                    <a:pt x="6861" y="1554"/>
                    <a:pt x="7873" y="2021"/>
                  </a:cubicBezTo>
                  <a:lnTo>
                    <a:pt x="12752" y="5326"/>
                  </a:lnTo>
                  <a:cubicBezTo>
                    <a:pt x="13275" y="7120"/>
                    <a:pt x="14216" y="11580"/>
                    <a:pt x="12720" y="12270"/>
                  </a:cubicBezTo>
                  <a:cubicBezTo>
                    <a:pt x="12554" y="12347"/>
                    <a:pt x="12353" y="12383"/>
                    <a:pt x="12122" y="12383"/>
                  </a:cubicBezTo>
                  <a:cubicBezTo>
                    <a:pt x="9808" y="12383"/>
                    <a:pt x="4553" y="8722"/>
                    <a:pt x="2479" y="5464"/>
                  </a:cubicBezTo>
                  <a:cubicBezTo>
                    <a:pt x="1296" y="3605"/>
                    <a:pt x="603" y="2313"/>
                    <a:pt x="807" y="1627"/>
                  </a:cubicBezTo>
                  <a:cubicBezTo>
                    <a:pt x="904" y="1299"/>
                    <a:pt x="1213" y="1044"/>
                    <a:pt x="1870" y="745"/>
                  </a:cubicBezTo>
                  <a:cubicBezTo>
                    <a:pt x="2113" y="634"/>
                    <a:pt x="2424" y="588"/>
                    <a:pt x="2779" y="588"/>
                  </a:cubicBezTo>
                  <a:close/>
                  <a:moveTo>
                    <a:pt x="2779" y="0"/>
                  </a:moveTo>
                  <a:cubicBezTo>
                    <a:pt x="2342" y="0"/>
                    <a:pt x="1946" y="61"/>
                    <a:pt x="1626" y="206"/>
                  </a:cubicBezTo>
                  <a:cubicBezTo>
                    <a:pt x="1016" y="483"/>
                    <a:pt x="428" y="826"/>
                    <a:pt x="241" y="1458"/>
                  </a:cubicBezTo>
                  <a:cubicBezTo>
                    <a:pt x="0" y="2269"/>
                    <a:pt x="438" y="3359"/>
                    <a:pt x="1981" y="5781"/>
                  </a:cubicBezTo>
                  <a:cubicBezTo>
                    <a:pt x="4044" y="9023"/>
                    <a:pt x="9425" y="12964"/>
                    <a:pt x="12155" y="12964"/>
                  </a:cubicBezTo>
                  <a:cubicBezTo>
                    <a:pt x="12462" y="12964"/>
                    <a:pt x="12736" y="12914"/>
                    <a:pt x="12969" y="12807"/>
                  </a:cubicBezTo>
                  <a:cubicBezTo>
                    <a:pt x="15228" y="11764"/>
                    <a:pt x="13494" y="5739"/>
                    <a:pt x="13289" y="5055"/>
                  </a:cubicBezTo>
                  <a:cubicBezTo>
                    <a:pt x="13270" y="4989"/>
                    <a:pt x="13229" y="4934"/>
                    <a:pt x="13172" y="4895"/>
                  </a:cubicBezTo>
                  <a:lnTo>
                    <a:pt x="8186" y="1518"/>
                  </a:lnTo>
                  <a:cubicBezTo>
                    <a:pt x="8173" y="1509"/>
                    <a:pt x="8159" y="1502"/>
                    <a:pt x="8145" y="1496"/>
                  </a:cubicBezTo>
                  <a:cubicBezTo>
                    <a:pt x="7987" y="1423"/>
                    <a:pt x="4897" y="0"/>
                    <a:pt x="277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50"/>
            <p:cNvSpPr/>
            <p:nvPr/>
          </p:nvSpPr>
          <p:spPr>
            <a:xfrm>
              <a:off x="7975035" y="4449843"/>
              <a:ext cx="241951" cy="206715"/>
            </a:xfrm>
            <a:custGeom>
              <a:rect b="b" l="l" r="r" t="t"/>
              <a:pathLst>
                <a:path extrusionOk="0" h="11692" w="13685">
                  <a:moveTo>
                    <a:pt x="831" y="0"/>
                  </a:moveTo>
                  <a:lnTo>
                    <a:pt x="831" y="0"/>
                  </a:lnTo>
                  <a:cubicBezTo>
                    <a:pt x="0" y="732"/>
                    <a:pt x="359" y="1812"/>
                    <a:pt x="2157" y="4640"/>
                  </a:cubicBezTo>
                  <a:cubicBezTo>
                    <a:pt x="4193" y="7837"/>
                    <a:pt x="9512" y="11692"/>
                    <a:pt x="12060" y="11692"/>
                  </a:cubicBezTo>
                  <a:cubicBezTo>
                    <a:pt x="12331" y="11692"/>
                    <a:pt x="12571" y="11648"/>
                    <a:pt x="12772" y="11556"/>
                  </a:cubicBezTo>
                  <a:cubicBezTo>
                    <a:pt x="13303" y="11310"/>
                    <a:pt x="13575" y="10711"/>
                    <a:pt x="13685" y="9954"/>
                  </a:cubicBezTo>
                  <a:lnTo>
                    <a:pt x="13685" y="9954"/>
                  </a:lnTo>
                  <a:cubicBezTo>
                    <a:pt x="13113" y="10196"/>
                    <a:pt x="12537" y="10308"/>
                    <a:pt x="11957" y="10308"/>
                  </a:cubicBezTo>
                  <a:cubicBezTo>
                    <a:pt x="9551" y="10308"/>
                    <a:pt x="7092" y="8376"/>
                    <a:pt x="4730" y="5765"/>
                  </a:cubicBezTo>
                  <a:cubicBezTo>
                    <a:pt x="2685" y="3504"/>
                    <a:pt x="1436" y="1249"/>
                    <a:pt x="83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50"/>
            <p:cNvSpPr/>
            <p:nvPr/>
          </p:nvSpPr>
          <p:spPr>
            <a:xfrm>
              <a:off x="7967627" y="4444610"/>
              <a:ext cx="254999" cy="217075"/>
            </a:xfrm>
            <a:custGeom>
              <a:rect b="b" l="l" r="r" t="t"/>
              <a:pathLst>
                <a:path extrusionOk="0" h="12278" w="14423">
                  <a:moveTo>
                    <a:pt x="1192" y="843"/>
                  </a:moveTo>
                  <a:lnTo>
                    <a:pt x="1192" y="843"/>
                  </a:lnTo>
                  <a:cubicBezTo>
                    <a:pt x="1841" y="2108"/>
                    <a:pt x="3058" y="4190"/>
                    <a:pt x="4930" y="6260"/>
                  </a:cubicBezTo>
                  <a:cubicBezTo>
                    <a:pt x="7761" y="9388"/>
                    <a:pt x="10168" y="10908"/>
                    <a:pt x="12354" y="10908"/>
                  </a:cubicBezTo>
                  <a:cubicBezTo>
                    <a:pt x="12813" y="10908"/>
                    <a:pt x="13262" y="10841"/>
                    <a:pt x="13703" y="10708"/>
                  </a:cubicBezTo>
                  <a:lnTo>
                    <a:pt x="13703" y="10708"/>
                  </a:lnTo>
                  <a:cubicBezTo>
                    <a:pt x="13570" y="11157"/>
                    <a:pt x="13357" y="11450"/>
                    <a:pt x="13066" y="11583"/>
                  </a:cubicBezTo>
                  <a:cubicBezTo>
                    <a:pt x="12900" y="11660"/>
                    <a:pt x="12699" y="11696"/>
                    <a:pt x="12469" y="11696"/>
                  </a:cubicBezTo>
                  <a:cubicBezTo>
                    <a:pt x="10154" y="11696"/>
                    <a:pt x="4899" y="8035"/>
                    <a:pt x="2825" y="4777"/>
                  </a:cubicBezTo>
                  <a:cubicBezTo>
                    <a:pt x="1270" y="2332"/>
                    <a:pt x="942" y="1389"/>
                    <a:pt x="1192" y="843"/>
                  </a:cubicBezTo>
                  <a:close/>
                  <a:moveTo>
                    <a:pt x="1249" y="1"/>
                  </a:moveTo>
                  <a:cubicBezTo>
                    <a:pt x="1177" y="1"/>
                    <a:pt x="1108" y="26"/>
                    <a:pt x="1054" y="75"/>
                  </a:cubicBezTo>
                  <a:cubicBezTo>
                    <a:pt x="0" y="1003"/>
                    <a:pt x="596" y="2374"/>
                    <a:pt x="2327" y="5094"/>
                  </a:cubicBezTo>
                  <a:cubicBezTo>
                    <a:pt x="4390" y="8336"/>
                    <a:pt x="9770" y="12277"/>
                    <a:pt x="12501" y="12277"/>
                  </a:cubicBezTo>
                  <a:cubicBezTo>
                    <a:pt x="12808" y="12276"/>
                    <a:pt x="13082" y="12227"/>
                    <a:pt x="13314" y="12118"/>
                  </a:cubicBezTo>
                  <a:cubicBezTo>
                    <a:pt x="13895" y="11852"/>
                    <a:pt x="14258" y="11237"/>
                    <a:pt x="14396" y="10290"/>
                  </a:cubicBezTo>
                  <a:cubicBezTo>
                    <a:pt x="14422" y="10104"/>
                    <a:pt x="14274" y="9952"/>
                    <a:pt x="14103" y="9952"/>
                  </a:cubicBezTo>
                  <a:cubicBezTo>
                    <a:pt x="14065" y="9952"/>
                    <a:pt x="14026" y="9959"/>
                    <a:pt x="13988" y="9976"/>
                  </a:cubicBezTo>
                  <a:cubicBezTo>
                    <a:pt x="13462" y="10199"/>
                    <a:pt x="12921" y="10311"/>
                    <a:pt x="12360" y="10311"/>
                  </a:cubicBezTo>
                  <a:cubicBezTo>
                    <a:pt x="10346" y="10311"/>
                    <a:pt x="8079" y="8858"/>
                    <a:pt x="5369" y="5862"/>
                  </a:cubicBezTo>
                  <a:cubicBezTo>
                    <a:pt x="3323" y="3601"/>
                    <a:pt x="2076" y="1324"/>
                    <a:pt x="1516" y="168"/>
                  </a:cubicBezTo>
                  <a:cubicBezTo>
                    <a:pt x="1476" y="85"/>
                    <a:pt x="1399" y="26"/>
                    <a:pt x="1308" y="7"/>
                  </a:cubicBezTo>
                  <a:cubicBezTo>
                    <a:pt x="1288" y="3"/>
                    <a:pt x="1268" y="1"/>
                    <a:pt x="12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50"/>
            <p:cNvSpPr/>
            <p:nvPr/>
          </p:nvSpPr>
          <p:spPr>
            <a:xfrm>
              <a:off x="8089920" y="3466464"/>
              <a:ext cx="1188591" cy="1193365"/>
            </a:xfrm>
            <a:custGeom>
              <a:rect b="b" l="l" r="r" t="t"/>
              <a:pathLst>
                <a:path extrusionOk="0" h="67498" w="67228">
                  <a:moveTo>
                    <a:pt x="45468" y="1"/>
                  </a:moveTo>
                  <a:cubicBezTo>
                    <a:pt x="42438" y="1"/>
                    <a:pt x="35390" y="859"/>
                    <a:pt x="24609" y="7187"/>
                  </a:cubicBezTo>
                  <a:lnTo>
                    <a:pt x="24769" y="12013"/>
                  </a:lnTo>
                  <a:cubicBezTo>
                    <a:pt x="24769" y="12013"/>
                    <a:pt x="14958" y="15710"/>
                    <a:pt x="10133" y="19088"/>
                  </a:cubicBezTo>
                  <a:cubicBezTo>
                    <a:pt x="5308" y="22466"/>
                    <a:pt x="2091" y="25040"/>
                    <a:pt x="1609" y="28255"/>
                  </a:cubicBezTo>
                  <a:cubicBezTo>
                    <a:pt x="1127" y="31472"/>
                    <a:pt x="1448" y="56401"/>
                    <a:pt x="1448" y="56401"/>
                  </a:cubicBezTo>
                  <a:cubicBezTo>
                    <a:pt x="1448" y="56401"/>
                    <a:pt x="0" y="56723"/>
                    <a:pt x="484" y="57687"/>
                  </a:cubicBezTo>
                  <a:cubicBezTo>
                    <a:pt x="967" y="58653"/>
                    <a:pt x="1931" y="62191"/>
                    <a:pt x="3218" y="62512"/>
                  </a:cubicBezTo>
                  <a:cubicBezTo>
                    <a:pt x="4048" y="62720"/>
                    <a:pt x="5012" y="63062"/>
                    <a:pt x="5678" y="63062"/>
                  </a:cubicBezTo>
                  <a:cubicBezTo>
                    <a:pt x="6044" y="63062"/>
                    <a:pt x="6320" y="62958"/>
                    <a:pt x="6434" y="62673"/>
                  </a:cubicBezTo>
                  <a:cubicBezTo>
                    <a:pt x="6756" y="61868"/>
                    <a:pt x="7720" y="57044"/>
                    <a:pt x="8364" y="55436"/>
                  </a:cubicBezTo>
                  <a:cubicBezTo>
                    <a:pt x="9007" y="53827"/>
                    <a:pt x="10133" y="46268"/>
                    <a:pt x="11098" y="40961"/>
                  </a:cubicBezTo>
                  <a:cubicBezTo>
                    <a:pt x="12063" y="35653"/>
                    <a:pt x="12063" y="31955"/>
                    <a:pt x="12063" y="31955"/>
                  </a:cubicBezTo>
                  <a:cubicBezTo>
                    <a:pt x="12063" y="31955"/>
                    <a:pt x="16405" y="31472"/>
                    <a:pt x="22034" y="29542"/>
                  </a:cubicBezTo>
                  <a:cubicBezTo>
                    <a:pt x="27663" y="27612"/>
                    <a:pt x="35866" y="24074"/>
                    <a:pt x="35866" y="24074"/>
                  </a:cubicBezTo>
                  <a:cubicBezTo>
                    <a:pt x="35866" y="24074"/>
                    <a:pt x="42459" y="40639"/>
                    <a:pt x="43907" y="43857"/>
                  </a:cubicBezTo>
                  <a:cubicBezTo>
                    <a:pt x="45355" y="47074"/>
                    <a:pt x="50984" y="54311"/>
                    <a:pt x="52110" y="56401"/>
                  </a:cubicBezTo>
                  <a:cubicBezTo>
                    <a:pt x="53235" y="58492"/>
                    <a:pt x="60312" y="67498"/>
                    <a:pt x="60312" y="67498"/>
                  </a:cubicBezTo>
                  <a:cubicBezTo>
                    <a:pt x="60312" y="67498"/>
                    <a:pt x="63047" y="65085"/>
                    <a:pt x="64816" y="65085"/>
                  </a:cubicBezTo>
                  <a:lnTo>
                    <a:pt x="67228" y="65085"/>
                  </a:lnTo>
                  <a:cubicBezTo>
                    <a:pt x="67228" y="65085"/>
                    <a:pt x="64332" y="57043"/>
                    <a:pt x="61921" y="52219"/>
                  </a:cubicBezTo>
                  <a:cubicBezTo>
                    <a:pt x="59509" y="47395"/>
                    <a:pt x="54522" y="39513"/>
                    <a:pt x="54522" y="39513"/>
                  </a:cubicBezTo>
                  <a:cubicBezTo>
                    <a:pt x="54522" y="39513"/>
                    <a:pt x="50021" y="11374"/>
                    <a:pt x="49858" y="9439"/>
                  </a:cubicBezTo>
                  <a:cubicBezTo>
                    <a:pt x="49547" y="5726"/>
                    <a:pt x="47168" y="120"/>
                    <a:pt x="47168" y="120"/>
                  </a:cubicBezTo>
                  <a:cubicBezTo>
                    <a:pt x="47168" y="120"/>
                    <a:pt x="46596" y="1"/>
                    <a:pt x="454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50"/>
            <p:cNvSpPr/>
            <p:nvPr/>
          </p:nvSpPr>
          <p:spPr>
            <a:xfrm>
              <a:off x="8090291" y="3461072"/>
              <a:ext cx="1194372" cy="1203990"/>
            </a:xfrm>
            <a:custGeom>
              <a:rect b="b" l="l" r="r" t="t"/>
              <a:pathLst>
                <a:path extrusionOk="0" h="68099" w="67555">
                  <a:moveTo>
                    <a:pt x="45500" y="609"/>
                  </a:moveTo>
                  <a:cubicBezTo>
                    <a:pt x="46230" y="609"/>
                    <a:pt x="46711" y="659"/>
                    <a:pt x="46938" y="691"/>
                  </a:cubicBezTo>
                  <a:cubicBezTo>
                    <a:pt x="47314" y="1606"/>
                    <a:pt x="49268" y="6482"/>
                    <a:pt x="49543" y="9769"/>
                  </a:cubicBezTo>
                  <a:cubicBezTo>
                    <a:pt x="49704" y="11694"/>
                    <a:pt x="54026" y="38717"/>
                    <a:pt x="54210" y="39865"/>
                  </a:cubicBezTo>
                  <a:cubicBezTo>
                    <a:pt x="54216" y="39905"/>
                    <a:pt x="54230" y="39943"/>
                    <a:pt x="54252" y="39977"/>
                  </a:cubicBezTo>
                  <a:cubicBezTo>
                    <a:pt x="54302" y="40055"/>
                    <a:pt x="59257" y="47900"/>
                    <a:pt x="61636" y="52657"/>
                  </a:cubicBezTo>
                  <a:cubicBezTo>
                    <a:pt x="63708" y="56803"/>
                    <a:pt x="66169" y="63417"/>
                    <a:pt x="66785" y="65094"/>
                  </a:cubicBezTo>
                  <a:lnTo>
                    <a:pt x="64795" y="65094"/>
                  </a:lnTo>
                  <a:cubicBezTo>
                    <a:pt x="63230" y="65094"/>
                    <a:pt x="61055" y="66781"/>
                    <a:pt x="60334" y="67378"/>
                  </a:cubicBezTo>
                  <a:cubicBezTo>
                    <a:pt x="59201" y="65930"/>
                    <a:pt x="53348" y="58420"/>
                    <a:pt x="52349" y="56566"/>
                  </a:cubicBezTo>
                  <a:cubicBezTo>
                    <a:pt x="51897" y="55725"/>
                    <a:pt x="50754" y="54102"/>
                    <a:pt x="49429" y="52222"/>
                  </a:cubicBezTo>
                  <a:cubicBezTo>
                    <a:pt x="47465" y="49432"/>
                    <a:pt x="45022" y="45961"/>
                    <a:pt x="44157" y="44040"/>
                  </a:cubicBezTo>
                  <a:cubicBezTo>
                    <a:pt x="42728" y="40866"/>
                    <a:pt x="36186" y="24434"/>
                    <a:pt x="36119" y="24269"/>
                  </a:cubicBezTo>
                  <a:cubicBezTo>
                    <a:pt x="36075" y="24157"/>
                    <a:pt x="35966" y="24083"/>
                    <a:pt x="35845" y="24083"/>
                  </a:cubicBezTo>
                  <a:cubicBezTo>
                    <a:pt x="35804" y="24083"/>
                    <a:pt x="35765" y="24092"/>
                    <a:pt x="35728" y="24107"/>
                  </a:cubicBezTo>
                  <a:cubicBezTo>
                    <a:pt x="35646" y="24142"/>
                    <a:pt x="27472" y="27662"/>
                    <a:pt x="21919" y="29567"/>
                  </a:cubicBezTo>
                  <a:cubicBezTo>
                    <a:pt x="16388" y="31463"/>
                    <a:pt x="12053" y="31961"/>
                    <a:pt x="12010" y="31966"/>
                  </a:cubicBezTo>
                  <a:cubicBezTo>
                    <a:pt x="11860" y="31982"/>
                    <a:pt x="11747" y="32109"/>
                    <a:pt x="11747" y="32259"/>
                  </a:cubicBezTo>
                  <a:cubicBezTo>
                    <a:pt x="11747" y="32297"/>
                    <a:pt x="11736" y="35997"/>
                    <a:pt x="10788" y="41212"/>
                  </a:cubicBezTo>
                  <a:cubicBezTo>
                    <a:pt x="10502" y="42782"/>
                    <a:pt x="10202" y="44547"/>
                    <a:pt x="9906" y="46298"/>
                  </a:cubicBezTo>
                  <a:cubicBezTo>
                    <a:pt x="9220" y="50344"/>
                    <a:pt x="8510" y="54527"/>
                    <a:pt x="8070" y="55630"/>
                  </a:cubicBezTo>
                  <a:cubicBezTo>
                    <a:pt x="7686" y="56594"/>
                    <a:pt x="7188" y="58680"/>
                    <a:pt x="6789" y="60355"/>
                  </a:cubicBezTo>
                  <a:cubicBezTo>
                    <a:pt x="6520" y="61487"/>
                    <a:pt x="6264" y="62555"/>
                    <a:pt x="6139" y="62868"/>
                  </a:cubicBezTo>
                  <a:cubicBezTo>
                    <a:pt x="6081" y="63015"/>
                    <a:pt x="5904" y="63071"/>
                    <a:pt x="5662" y="63071"/>
                  </a:cubicBezTo>
                  <a:cubicBezTo>
                    <a:pt x="5218" y="63071"/>
                    <a:pt x="4552" y="62884"/>
                    <a:pt x="3976" y="62721"/>
                  </a:cubicBezTo>
                  <a:cubicBezTo>
                    <a:pt x="3736" y="62654"/>
                    <a:pt x="3498" y="62588"/>
                    <a:pt x="3269" y="62530"/>
                  </a:cubicBezTo>
                  <a:cubicBezTo>
                    <a:pt x="2444" y="62323"/>
                    <a:pt x="1647" y="60214"/>
                    <a:pt x="1171" y="58955"/>
                  </a:cubicBezTo>
                  <a:cubicBezTo>
                    <a:pt x="1000" y="58500"/>
                    <a:pt x="852" y="58107"/>
                    <a:pt x="728" y="57860"/>
                  </a:cubicBezTo>
                  <a:cubicBezTo>
                    <a:pt x="629" y="57661"/>
                    <a:pt x="659" y="57547"/>
                    <a:pt x="692" y="57479"/>
                  </a:cubicBezTo>
                  <a:cubicBezTo>
                    <a:pt x="823" y="57202"/>
                    <a:pt x="1326" y="57032"/>
                    <a:pt x="1492" y="56994"/>
                  </a:cubicBezTo>
                  <a:cubicBezTo>
                    <a:pt x="1630" y="56964"/>
                    <a:pt x="1725" y="56842"/>
                    <a:pt x="1724" y="56702"/>
                  </a:cubicBezTo>
                  <a:cubicBezTo>
                    <a:pt x="1720" y="56452"/>
                    <a:pt x="1408" y="31761"/>
                    <a:pt x="1881" y="28604"/>
                  </a:cubicBezTo>
                  <a:cubicBezTo>
                    <a:pt x="2361" y="25408"/>
                    <a:pt x="5816" y="22762"/>
                    <a:pt x="10283" y="19636"/>
                  </a:cubicBezTo>
                  <a:cubicBezTo>
                    <a:pt x="15022" y="16319"/>
                    <a:pt x="24754" y="12631"/>
                    <a:pt x="24852" y="12593"/>
                  </a:cubicBezTo>
                  <a:cubicBezTo>
                    <a:pt x="24971" y="12549"/>
                    <a:pt x="25047" y="12433"/>
                    <a:pt x="25044" y="12307"/>
                  </a:cubicBezTo>
                  <a:lnTo>
                    <a:pt x="24889" y="7659"/>
                  </a:lnTo>
                  <a:cubicBezTo>
                    <a:pt x="35552" y="1431"/>
                    <a:pt x="42553" y="609"/>
                    <a:pt x="45500" y="609"/>
                  </a:cubicBezTo>
                  <a:close/>
                  <a:moveTo>
                    <a:pt x="45389" y="0"/>
                  </a:moveTo>
                  <a:cubicBezTo>
                    <a:pt x="42284" y="0"/>
                    <a:pt x="35248" y="893"/>
                    <a:pt x="24438" y="7237"/>
                  </a:cubicBezTo>
                  <a:cubicBezTo>
                    <a:pt x="24345" y="7293"/>
                    <a:pt x="24288" y="7395"/>
                    <a:pt x="24292" y="7503"/>
                  </a:cubicBezTo>
                  <a:lnTo>
                    <a:pt x="24446" y="12117"/>
                  </a:lnTo>
                  <a:cubicBezTo>
                    <a:pt x="23025" y="12663"/>
                    <a:pt x="14363" y="16057"/>
                    <a:pt x="9943" y="19152"/>
                  </a:cubicBezTo>
                  <a:cubicBezTo>
                    <a:pt x="5359" y="22359"/>
                    <a:pt x="1811" y="25087"/>
                    <a:pt x="1297" y="28517"/>
                  </a:cubicBezTo>
                  <a:cubicBezTo>
                    <a:pt x="835" y="31594"/>
                    <a:pt x="1097" y="53832"/>
                    <a:pt x="1130" y="56485"/>
                  </a:cubicBezTo>
                  <a:cubicBezTo>
                    <a:pt x="835" y="56586"/>
                    <a:pt x="357" y="56808"/>
                    <a:pt x="158" y="57224"/>
                  </a:cubicBezTo>
                  <a:cubicBezTo>
                    <a:pt x="67" y="57416"/>
                    <a:pt x="0" y="57727"/>
                    <a:pt x="198" y="58124"/>
                  </a:cubicBezTo>
                  <a:cubicBezTo>
                    <a:pt x="309" y="58344"/>
                    <a:pt x="452" y="58724"/>
                    <a:pt x="619" y="59164"/>
                  </a:cubicBezTo>
                  <a:cubicBezTo>
                    <a:pt x="1202" y="60709"/>
                    <a:pt x="2000" y="62822"/>
                    <a:pt x="3125" y="63104"/>
                  </a:cubicBezTo>
                  <a:cubicBezTo>
                    <a:pt x="3348" y="63159"/>
                    <a:pt x="3582" y="63225"/>
                    <a:pt x="3815" y="63291"/>
                  </a:cubicBezTo>
                  <a:cubicBezTo>
                    <a:pt x="4469" y="63476"/>
                    <a:pt x="5135" y="63663"/>
                    <a:pt x="5670" y="63663"/>
                  </a:cubicBezTo>
                  <a:cubicBezTo>
                    <a:pt x="6145" y="63663"/>
                    <a:pt x="6517" y="63515"/>
                    <a:pt x="6688" y="63088"/>
                  </a:cubicBezTo>
                  <a:cubicBezTo>
                    <a:pt x="6829" y="62735"/>
                    <a:pt x="7065" y="61745"/>
                    <a:pt x="7363" y="60493"/>
                  </a:cubicBezTo>
                  <a:cubicBezTo>
                    <a:pt x="7759" y="58835"/>
                    <a:pt x="8250" y="56772"/>
                    <a:pt x="8618" y="55851"/>
                  </a:cubicBezTo>
                  <a:cubicBezTo>
                    <a:pt x="9083" y="54687"/>
                    <a:pt x="9765" y="50661"/>
                    <a:pt x="10489" y="46397"/>
                  </a:cubicBezTo>
                  <a:cubicBezTo>
                    <a:pt x="10785" y="44649"/>
                    <a:pt x="11084" y="42885"/>
                    <a:pt x="11368" y="41319"/>
                  </a:cubicBezTo>
                  <a:cubicBezTo>
                    <a:pt x="12183" y="36839"/>
                    <a:pt x="12314" y="33459"/>
                    <a:pt x="12335" y="32521"/>
                  </a:cubicBezTo>
                  <a:cubicBezTo>
                    <a:pt x="13357" y="32383"/>
                    <a:pt x="17288" y="31781"/>
                    <a:pt x="22110" y="30126"/>
                  </a:cubicBezTo>
                  <a:cubicBezTo>
                    <a:pt x="27102" y="28415"/>
                    <a:pt x="34195" y="25406"/>
                    <a:pt x="35682" y="24771"/>
                  </a:cubicBezTo>
                  <a:cubicBezTo>
                    <a:pt x="36560" y="26971"/>
                    <a:pt x="42287" y="41328"/>
                    <a:pt x="43618" y="44283"/>
                  </a:cubicBezTo>
                  <a:cubicBezTo>
                    <a:pt x="44505" y="46257"/>
                    <a:pt x="46865" y="49607"/>
                    <a:pt x="48947" y="52563"/>
                  </a:cubicBezTo>
                  <a:cubicBezTo>
                    <a:pt x="50259" y="54427"/>
                    <a:pt x="51394" y="56037"/>
                    <a:pt x="51829" y="56847"/>
                  </a:cubicBezTo>
                  <a:cubicBezTo>
                    <a:pt x="52953" y="58935"/>
                    <a:pt x="59769" y="67617"/>
                    <a:pt x="60058" y="67985"/>
                  </a:cubicBezTo>
                  <a:cubicBezTo>
                    <a:pt x="60108" y="68049"/>
                    <a:pt x="60183" y="68090"/>
                    <a:pt x="60263" y="68097"/>
                  </a:cubicBezTo>
                  <a:cubicBezTo>
                    <a:pt x="60273" y="68098"/>
                    <a:pt x="60282" y="68098"/>
                    <a:pt x="60291" y="68098"/>
                  </a:cubicBezTo>
                  <a:cubicBezTo>
                    <a:pt x="60363" y="68098"/>
                    <a:pt x="60432" y="68073"/>
                    <a:pt x="60486" y="68025"/>
                  </a:cubicBezTo>
                  <a:cubicBezTo>
                    <a:pt x="60514" y="68001"/>
                    <a:pt x="63158" y="65686"/>
                    <a:pt x="64795" y="65686"/>
                  </a:cubicBezTo>
                  <a:lnTo>
                    <a:pt x="67207" y="65686"/>
                  </a:lnTo>
                  <a:cubicBezTo>
                    <a:pt x="67411" y="65686"/>
                    <a:pt x="67554" y="65483"/>
                    <a:pt x="67485" y="65291"/>
                  </a:cubicBezTo>
                  <a:cubicBezTo>
                    <a:pt x="67456" y="65210"/>
                    <a:pt x="64557" y="57176"/>
                    <a:pt x="62164" y="52392"/>
                  </a:cubicBezTo>
                  <a:cubicBezTo>
                    <a:pt x="59874" y="47813"/>
                    <a:pt x="55220" y="40404"/>
                    <a:pt x="54784" y="39713"/>
                  </a:cubicBezTo>
                  <a:cubicBezTo>
                    <a:pt x="54551" y="38256"/>
                    <a:pt x="50288" y="11581"/>
                    <a:pt x="50132" y="9720"/>
                  </a:cubicBezTo>
                  <a:cubicBezTo>
                    <a:pt x="49821" y="6004"/>
                    <a:pt x="47517" y="541"/>
                    <a:pt x="47419" y="310"/>
                  </a:cubicBezTo>
                  <a:cubicBezTo>
                    <a:pt x="47381" y="221"/>
                    <a:pt x="47302" y="155"/>
                    <a:pt x="47207" y="135"/>
                  </a:cubicBezTo>
                  <a:cubicBezTo>
                    <a:pt x="47122" y="118"/>
                    <a:pt x="46513" y="0"/>
                    <a:pt x="453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50"/>
            <p:cNvSpPr/>
            <p:nvPr/>
          </p:nvSpPr>
          <p:spPr>
            <a:xfrm>
              <a:off x="9070930" y="4590488"/>
              <a:ext cx="235727" cy="205972"/>
            </a:xfrm>
            <a:custGeom>
              <a:rect b="b" l="l" r="r" t="t"/>
              <a:pathLst>
                <a:path extrusionOk="0" h="11650" w="13333">
                  <a:moveTo>
                    <a:pt x="9191" y="1"/>
                  </a:moveTo>
                  <a:cubicBezTo>
                    <a:pt x="8006" y="1"/>
                    <a:pt x="6490" y="869"/>
                    <a:pt x="4825" y="3922"/>
                  </a:cubicBezTo>
                  <a:cubicBezTo>
                    <a:pt x="4825" y="3922"/>
                    <a:pt x="3861" y="5529"/>
                    <a:pt x="3699" y="6013"/>
                  </a:cubicBezTo>
                  <a:cubicBezTo>
                    <a:pt x="3538" y="6495"/>
                    <a:pt x="0" y="6977"/>
                    <a:pt x="483" y="8586"/>
                  </a:cubicBezTo>
                  <a:cubicBezTo>
                    <a:pt x="965" y="10194"/>
                    <a:pt x="4664" y="11481"/>
                    <a:pt x="6434" y="11642"/>
                  </a:cubicBezTo>
                  <a:cubicBezTo>
                    <a:pt x="6491" y="11647"/>
                    <a:pt x="6549" y="11649"/>
                    <a:pt x="6609" y="11649"/>
                  </a:cubicBezTo>
                  <a:cubicBezTo>
                    <a:pt x="8426" y="11649"/>
                    <a:pt x="11761" y="9369"/>
                    <a:pt x="12384" y="8746"/>
                  </a:cubicBezTo>
                  <a:cubicBezTo>
                    <a:pt x="12764" y="8366"/>
                    <a:pt x="13332" y="5869"/>
                    <a:pt x="13028" y="3920"/>
                  </a:cubicBezTo>
                  <a:cubicBezTo>
                    <a:pt x="12817" y="2576"/>
                    <a:pt x="11741" y="1508"/>
                    <a:pt x="11741" y="1508"/>
                  </a:cubicBezTo>
                  <a:cubicBezTo>
                    <a:pt x="11741" y="1508"/>
                    <a:pt x="10753" y="1"/>
                    <a:pt x="919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50"/>
            <p:cNvSpPr/>
            <p:nvPr/>
          </p:nvSpPr>
          <p:spPr>
            <a:xfrm>
              <a:off x="9067305" y="4585254"/>
              <a:ext cx="244497" cy="216421"/>
            </a:xfrm>
            <a:custGeom>
              <a:rect b="b" l="l" r="r" t="t"/>
              <a:pathLst>
                <a:path extrusionOk="0" h="12241" w="13829">
                  <a:moveTo>
                    <a:pt x="9394" y="593"/>
                  </a:moveTo>
                  <a:cubicBezTo>
                    <a:pt x="10775" y="593"/>
                    <a:pt x="11689" y="1954"/>
                    <a:pt x="11699" y="1968"/>
                  </a:cubicBezTo>
                  <a:cubicBezTo>
                    <a:pt x="11710" y="1984"/>
                    <a:pt x="11723" y="2000"/>
                    <a:pt x="11738" y="2014"/>
                  </a:cubicBezTo>
                  <a:cubicBezTo>
                    <a:pt x="11748" y="2024"/>
                    <a:pt x="12748" y="3028"/>
                    <a:pt x="12940" y="4263"/>
                  </a:cubicBezTo>
                  <a:cubicBezTo>
                    <a:pt x="13238" y="6172"/>
                    <a:pt x="12651" y="8564"/>
                    <a:pt x="12380" y="8833"/>
                  </a:cubicBezTo>
                  <a:cubicBezTo>
                    <a:pt x="11788" y="9425"/>
                    <a:pt x="8535" y="11650"/>
                    <a:pt x="6824" y="11650"/>
                  </a:cubicBezTo>
                  <a:cubicBezTo>
                    <a:pt x="6769" y="11650"/>
                    <a:pt x="6717" y="11648"/>
                    <a:pt x="6665" y="11643"/>
                  </a:cubicBezTo>
                  <a:cubicBezTo>
                    <a:pt x="4917" y="11483"/>
                    <a:pt x="1393" y="10203"/>
                    <a:pt x="971" y="8797"/>
                  </a:cubicBezTo>
                  <a:cubicBezTo>
                    <a:pt x="744" y="8040"/>
                    <a:pt x="1814" y="7560"/>
                    <a:pt x="3029" y="7097"/>
                  </a:cubicBezTo>
                  <a:cubicBezTo>
                    <a:pt x="3689" y="6844"/>
                    <a:pt x="4088" y="6693"/>
                    <a:pt x="4185" y="6402"/>
                  </a:cubicBezTo>
                  <a:cubicBezTo>
                    <a:pt x="4307" y="6032"/>
                    <a:pt x="5020" y="4811"/>
                    <a:pt x="5283" y="4370"/>
                  </a:cubicBezTo>
                  <a:cubicBezTo>
                    <a:pt x="5286" y="4366"/>
                    <a:pt x="5287" y="4362"/>
                    <a:pt x="5289" y="4360"/>
                  </a:cubicBezTo>
                  <a:cubicBezTo>
                    <a:pt x="6603" y="1953"/>
                    <a:pt x="7991" y="651"/>
                    <a:pt x="9306" y="595"/>
                  </a:cubicBezTo>
                  <a:cubicBezTo>
                    <a:pt x="9335" y="593"/>
                    <a:pt x="9365" y="593"/>
                    <a:pt x="9394" y="593"/>
                  </a:cubicBezTo>
                  <a:close/>
                  <a:moveTo>
                    <a:pt x="9421" y="0"/>
                  </a:moveTo>
                  <a:cubicBezTo>
                    <a:pt x="9376" y="0"/>
                    <a:pt x="9331" y="1"/>
                    <a:pt x="9285" y="4"/>
                  </a:cubicBezTo>
                  <a:cubicBezTo>
                    <a:pt x="7731" y="67"/>
                    <a:pt x="6212" y="1435"/>
                    <a:pt x="4773" y="4070"/>
                  </a:cubicBezTo>
                  <a:cubicBezTo>
                    <a:pt x="4659" y="4262"/>
                    <a:pt x="3789" y="5721"/>
                    <a:pt x="3646" y="6173"/>
                  </a:cubicBezTo>
                  <a:cubicBezTo>
                    <a:pt x="3567" y="6258"/>
                    <a:pt x="3134" y="6423"/>
                    <a:pt x="2819" y="6544"/>
                  </a:cubicBezTo>
                  <a:cubicBezTo>
                    <a:pt x="1696" y="6972"/>
                    <a:pt x="0" y="7621"/>
                    <a:pt x="404" y="8967"/>
                  </a:cubicBezTo>
                  <a:cubicBezTo>
                    <a:pt x="943" y="10763"/>
                    <a:pt x="4787" y="12066"/>
                    <a:pt x="6611" y="12232"/>
                  </a:cubicBezTo>
                  <a:cubicBezTo>
                    <a:pt x="6673" y="12238"/>
                    <a:pt x="6737" y="12240"/>
                    <a:pt x="6804" y="12240"/>
                  </a:cubicBezTo>
                  <a:cubicBezTo>
                    <a:pt x="8719" y="12240"/>
                    <a:pt x="12126" y="9923"/>
                    <a:pt x="12798" y="9252"/>
                  </a:cubicBezTo>
                  <a:cubicBezTo>
                    <a:pt x="13292" y="8758"/>
                    <a:pt x="13828" y="6114"/>
                    <a:pt x="13525" y="4172"/>
                  </a:cubicBezTo>
                  <a:cubicBezTo>
                    <a:pt x="13316" y="2839"/>
                    <a:pt x="12339" y="1785"/>
                    <a:pt x="12175" y="1618"/>
                  </a:cubicBezTo>
                  <a:cubicBezTo>
                    <a:pt x="12026" y="1401"/>
                    <a:pt x="11011" y="0"/>
                    <a:pt x="94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50"/>
            <p:cNvSpPr/>
            <p:nvPr/>
          </p:nvSpPr>
          <p:spPr>
            <a:xfrm>
              <a:off x="9078355" y="4620950"/>
              <a:ext cx="228302" cy="175509"/>
            </a:xfrm>
            <a:custGeom>
              <a:rect b="b" l="l" r="r" t="t"/>
              <a:pathLst>
                <a:path extrusionOk="0" h="9927" w="12913">
                  <a:moveTo>
                    <a:pt x="11513" y="0"/>
                  </a:moveTo>
                  <a:cubicBezTo>
                    <a:pt x="10297" y="76"/>
                    <a:pt x="8877" y="435"/>
                    <a:pt x="7943" y="1555"/>
                  </a:cubicBezTo>
                  <a:cubicBezTo>
                    <a:pt x="6335" y="3485"/>
                    <a:pt x="7140" y="7828"/>
                    <a:pt x="5210" y="8471"/>
                  </a:cubicBezTo>
                  <a:cubicBezTo>
                    <a:pt x="5042" y="8527"/>
                    <a:pt x="4859" y="8552"/>
                    <a:pt x="4666" y="8552"/>
                  </a:cubicBezTo>
                  <a:cubicBezTo>
                    <a:pt x="3202" y="8552"/>
                    <a:pt x="1121" y="7087"/>
                    <a:pt x="74" y="6270"/>
                  </a:cubicBezTo>
                  <a:cubicBezTo>
                    <a:pt x="6" y="6462"/>
                    <a:pt x="1" y="6669"/>
                    <a:pt x="63" y="6863"/>
                  </a:cubicBezTo>
                  <a:cubicBezTo>
                    <a:pt x="545" y="8471"/>
                    <a:pt x="4244" y="9758"/>
                    <a:pt x="6014" y="9919"/>
                  </a:cubicBezTo>
                  <a:cubicBezTo>
                    <a:pt x="6071" y="9924"/>
                    <a:pt x="6129" y="9926"/>
                    <a:pt x="6189" y="9926"/>
                  </a:cubicBezTo>
                  <a:cubicBezTo>
                    <a:pt x="8006" y="9926"/>
                    <a:pt x="11341" y="7646"/>
                    <a:pt x="11964" y="7023"/>
                  </a:cubicBezTo>
                  <a:cubicBezTo>
                    <a:pt x="12344" y="6643"/>
                    <a:pt x="12912" y="4148"/>
                    <a:pt x="12608" y="2199"/>
                  </a:cubicBezTo>
                  <a:cubicBezTo>
                    <a:pt x="12453" y="1210"/>
                    <a:pt x="11833" y="375"/>
                    <a:pt x="1151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50"/>
            <p:cNvSpPr/>
            <p:nvPr/>
          </p:nvSpPr>
          <p:spPr>
            <a:xfrm>
              <a:off x="9073069" y="4615717"/>
              <a:ext cx="238733" cy="185958"/>
            </a:xfrm>
            <a:custGeom>
              <a:rect b="b" l="l" r="r" t="t"/>
              <a:pathLst>
                <a:path extrusionOk="0" h="10518" w="13503">
                  <a:moveTo>
                    <a:pt x="11683" y="602"/>
                  </a:moveTo>
                  <a:cubicBezTo>
                    <a:pt x="12011" y="1010"/>
                    <a:pt x="12486" y="1722"/>
                    <a:pt x="12614" y="2540"/>
                  </a:cubicBezTo>
                  <a:cubicBezTo>
                    <a:pt x="12912" y="4449"/>
                    <a:pt x="12325" y="6841"/>
                    <a:pt x="12054" y="7110"/>
                  </a:cubicBezTo>
                  <a:cubicBezTo>
                    <a:pt x="11462" y="7702"/>
                    <a:pt x="8209" y="9927"/>
                    <a:pt x="6498" y="9927"/>
                  </a:cubicBezTo>
                  <a:cubicBezTo>
                    <a:pt x="6443" y="9927"/>
                    <a:pt x="6391" y="9925"/>
                    <a:pt x="6339" y="9920"/>
                  </a:cubicBezTo>
                  <a:cubicBezTo>
                    <a:pt x="4631" y="9764"/>
                    <a:pt x="1225" y="8537"/>
                    <a:pt x="678" y="7169"/>
                  </a:cubicBezTo>
                  <a:lnTo>
                    <a:pt x="678" y="7169"/>
                  </a:lnTo>
                  <a:cubicBezTo>
                    <a:pt x="1890" y="8061"/>
                    <a:pt x="3638" y="9142"/>
                    <a:pt x="4977" y="9142"/>
                  </a:cubicBezTo>
                  <a:cubicBezTo>
                    <a:pt x="5198" y="9142"/>
                    <a:pt x="5407" y="9112"/>
                    <a:pt x="5602" y="9048"/>
                  </a:cubicBezTo>
                  <a:cubicBezTo>
                    <a:pt x="6819" y="8641"/>
                    <a:pt x="7077" y="7100"/>
                    <a:pt x="7350" y="5470"/>
                  </a:cubicBezTo>
                  <a:cubicBezTo>
                    <a:pt x="7565" y="4187"/>
                    <a:pt x="7786" y="2860"/>
                    <a:pt x="8470" y="2040"/>
                  </a:cubicBezTo>
                  <a:cubicBezTo>
                    <a:pt x="9170" y="1200"/>
                    <a:pt x="10250" y="717"/>
                    <a:pt x="11683" y="602"/>
                  </a:cubicBezTo>
                  <a:close/>
                  <a:moveTo>
                    <a:pt x="11822" y="0"/>
                  </a:moveTo>
                  <a:cubicBezTo>
                    <a:pt x="11814" y="0"/>
                    <a:pt x="11805" y="1"/>
                    <a:pt x="11796" y="2"/>
                  </a:cubicBezTo>
                  <a:cubicBezTo>
                    <a:pt x="10120" y="105"/>
                    <a:pt x="8849" y="663"/>
                    <a:pt x="8016" y="1662"/>
                  </a:cubicBezTo>
                  <a:cubicBezTo>
                    <a:pt x="7231" y="2604"/>
                    <a:pt x="6995" y="4012"/>
                    <a:pt x="6768" y="5373"/>
                  </a:cubicBezTo>
                  <a:cubicBezTo>
                    <a:pt x="6525" y="6823"/>
                    <a:pt x="6295" y="8193"/>
                    <a:pt x="5415" y="8486"/>
                  </a:cubicBezTo>
                  <a:cubicBezTo>
                    <a:pt x="5281" y="8531"/>
                    <a:pt x="5129" y="8553"/>
                    <a:pt x="4961" y="8553"/>
                  </a:cubicBezTo>
                  <a:cubicBezTo>
                    <a:pt x="3963" y="8553"/>
                    <a:pt x="2399" y="7772"/>
                    <a:pt x="556" y="6333"/>
                  </a:cubicBezTo>
                  <a:cubicBezTo>
                    <a:pt x="501" y="6291"/>
                    <a:pt x="437" y="6271"/>
                    <a:pt x="374" y="6271"/>
                  </a:cubicBezTo>
                  <a:cubicBezTo>
                    <a:pt x="254" y="6271"/>
                    <a:pt x="139" y="6343"/>
                    <a:pt x="95" y="6468"/>
                  </a:cubicBezTo>
                  <a:cubicBezTo>
                    <a:pt x="5" y="6719"/>
                    <a:pt x="0" y="6991"/>
                    <a:pt x="78" y="7244"/>
                  </a:cubicBezTo>
                  <a:cubicBezTo>
                    <a:pt x="617" y="9040"/>
                    <a:pt x="4461" y="10343"/>
                    <a:pt x="6285" y="10509"/>
                  </a:cubicBezTo>
                  <a:cubicBezTo>
                    <a:pt x="6347" y="10515"/>
                    <a:pt x="6411" y="10517"/>
                    <a:pt x="6478" y="10517"/>
                  </a:cubicBezTo>
                  <a:cubicBezTo>
                    <a:pt x="8393" y="10517"/>
                    <a:pt x="11800" y="8200"/>
                    <a:pt x="12472" y="7529"/>
                  </a:cubicBezTo>
                  <a:cubicBezTo>
                    <a:pt x="12967" y="7035"/>
                    <a:pt x="13502" y="4391"/>
                    <a:pt x="13199" y="2449"/>
                  </a:cubicBezTo>
                  <a:cubicBezTo>
                    <a:pt x="13036" y="1404"/>
                    <a:pt x="12402" y="533"/>
                    <a:pt x="12039" y="105"/>
                  </a:cubicBezTo>
                  <a:cubicBezTo>
                    <a:pt x="11984" y="42"/>
                    <a:pt x="11905" y="0"/>
                    <a:pt x="118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50"/>
            <p:cNvSpPr/>
            <p:nvPr/>
          </p:nvSpPr>
          <p:spPr>
            <a:xfrm>
              <a:off x="9184647" y="4638825"/>
              <a:ext cx="121974" cy="157635"/>
            </a:xfrm>
            <a:custGeom>
              <a:rect b="b" l="l" r="r" t="t"/>
              <a:pathLst>
                <a:path extrusionOk="0" h="8916" w="6899">
                  <a:moveTo>
                    <a:pt x="5281" y="0"/>
                  </a:moveTo>
                  <a:cubicBezTo>
                    <a:pt x="4386" y="0"/>
                    <a:pt x="2860" y="308"/>
                    <a:pt x="2414" y="2313"/>
                  </a:cubicBezTo>
                  <a:cubicBezTo>
                    <a:pt x="1771" y="5209"/>
                    <a:pt x="2574" y="7139"/>
                    <a:pt x="1" y="8908"/>
                  </a:cubicBezTo>
                  <a:cubicBezTo>
                    <a:pt x="58" y="8913"/>
                    <a:pt x="117" y="8916"/>
                    <a:pt x="177" y="8916"/>
                  </a:cubicBezTo>
                  <a:cubicBezTo>
                    <a:pt x="1996" y="8916"/>
                    <a:pt x="5330" y="6636"/>
                    <a:pt x="5952" y="6012"/>
                  </a:cubicBezTo>
                  <a:cubicBezTo>
                    <a:pt x="6332" y="5632"/>
                    <a:pt x="6899" y="3135"/>
                    <a:pt x="6596" y="1188"/>
                  </a:cubicBezTo>
                  <a:cubicBezTo>
                    <a:pt x="6530" y="766"/>
                    <a:pt x="6376" y="378"/>
                    <a:pt x="6200" y="36"/>
                  </a:cubicBezTo>
                  <a:lnTo>
                    <a:pt x="5952" y="61"/>
                  </a:lnTo>
                  <a:cubicBezTo>
                    <a:pt x="5952" y="61"/>
                    <a:pt x="5679" y="0"/>
                    <a:pt x="528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50"/>
            <p:cNvSpPr/>
            <p:nvPr/>
          </p:nvSpPr>
          <p:spPr>
            <a:xfrm>
              <a:off x="9177664" y="4633609"/>
              <a:ext cx="134138" cy="168066"/>
            </a:xfrm>
            <a:custGeom>
              <a:rect b="b" l="l" r="r" t="t"/>
              <a:pathLst>
                <a:path extrusionOk="0" h="9506" w="7587">
                  <a:moveTo>
                    <a:pt x="5664" y="589"/>
                  </a:moveTo>
                  <a:cubicBezTo>
                    <a:pt x="6007" y="589"/>
                    <a:pt x="6251" y="639"/>
                    <a:pt x="6283" y="647"/>
                  </a:cubicBezTo>
                  <a:cubicBezTo>
                    <a:pt x="6303" y="651"/>
                    <a:pt x="6325" y="653"/>
                    <a:pt x="6347" y="653"/>
                  </a:cubicBezTo>
                  <a:cubicBezTo>
                    <a:pt x="6357" y="653"/>
                    <a:pt x="6367" y="653"/>
                    <a:pt x="6377" y="652"/>
                  </a:cubicBezTo>
                  <a:lnTo>
                    <a:pt x="6420" y="648"/>
                  </a:lnTo>
                  <a:cubicBezTo>
                    <a:pt x="6562" y="955"/>
                    <a:pt x="6654" y="1246"/>
                    <a:pt x="6698" y="1529"/>
                  </a:cubicBezTo>
                  <a:cubicBezTo>
                    <a:pt x="6996" y="3437"/>
                    <a:pt x="6409" y="5829"/>
                    <a:pt x="6138" y="6099"/>
                  </a:cubicBezTo>
                  <a:cubicBezTo>
                    <a:pt x="5628" y="6609"/>
                    <a:pt x="3125" y="8328"/>
                    <a:pt x="1363" y="8796"/>
                  </a:cubicBezTo>
                  <a:cubicBezTo>
                    <a:pt x="2556" y="7628"/>
                    <a:pt x="2667" y="6350"/>
                    <a:pt x="2793" y="4906"/>
                  </a:cubicBezTo>
                  <a:cubicBezTo>
                    <a:pt x="2855" y="4207"/>
                    <a:pt x="2918" y="3484"/>
                    <a:pt x="3098" y="2672"/>
                  </a:cubicBezTo>
                  <a:lnTo>
                    <a:pt x="3098" y="2672"/>
                  </a:lnTo>
                  <a:lnTo>
                    <a:pt x="3096" y="2674"/>
                  </a:lnTo>
                  <a:cubicBezTo>
                    <a:pt x="3497" y="871"/>
                    <a:pt x="4855" y="589"/>
                    <a:pt x="5664" y="589"/>
                  </a:cubicBezTo>
                  <a:close/>
                  <a:moveTo>
                    <a:pt x="5671" y="0"/>
                  </a:moveTo>
                  <a:cubicBezTo>
                    <a:pt x="5402" y="0"/>
                    <a:pt x="5082" y="26"/>
                    <a:pt x="4747" y="110"/>
                  </a:cubicBezTo>
                  <a:cubicBezTo>
                    <a:pt x="3932" y="314"/>
                    <a:pt x="2885" y="902"/>
                    <a:pt x="2520" y="2545"/>
                  </a:cubicBezTo>
                  <a:cubicBezTo>
                    <a:pt x="2331" y="3394"/>
                    <a:pt x="2263" y="4169"/>
                    <a:pt x="2204" y="4854"/>
                  </a:cubicBezTo>
                  <a:cubicBezTo>
                    <a:pt x="2055" y="6551"/>
                    <a:pt x="1949" y="7776"/>
                    <a:pt x="228" y="8959"/>
                  </a:cubicBezTo>
                  <a:cubicBezTo>
                    <a:pt x="0" y="9116"/>
                    <a:pt x="94" y="9472"/>
                    <a:pt x="369" y="9497"/>
                  </a:cubicBezTo>
                  <a:cubicBezTo>
                    <a:pt x="431" y="9503"/>
                    <a:pt x="495" y="9505"/>
                    <a:pt x="562" y="9505"/>
                  </a:cubicBezTo>
                  <a:cubicBezTo>
                    <a:pt x="2477" y="9505"/>
                    <a:pt x="5884" y="7188"/>
                    <a:pt x="6556" y="6517"/>
                  </a:cubicBezTo>
                  <a:cubicBezTo>
                    <a:pt x="7051" y="6023"/>
                    <a:pt x="7586" y="3379"/>
                    <a:pt x="7283" y="1437"/>
                  </a:cubicBezTo>
                  <a:cubicBezTo>
                    <a:pt x="7220" y="1036"/>
                    <a:pt x="7081" y="630"/>
                    <a:pt x="6857" y="197"/>
                  </a:cubicBezTo>
                  <a:cubicBezTo>
                    <a:pt x="6807" y="99"/>
                    <a:pt x="6706" y="37"/>
                    <a:pt x="6598" y="37"/>
                  </a:cubicBezTo>
                  <a:cubicBezTo>
                    <a:pt x="6587" y="37"/>
                    <a:pt x="6576" y="37"/>
                    <a:pt x="6565" y="38"/>
                  </a:cubicBezTo>
                  <a:lnTo>
                    <a:pt x="6360" y="59"/>
                  </a:lnTo>
                  <a:cubicBezTo>
                    <a:pt x="6256" y="40"/>
                    <a:pt x="6003" y="0"/>
                    <a:pt x="56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50"/>
            <p:cNvSpPr/>
            <p:nvPr/>
          </p:nvSpPr>
          <p:spPr>
            <a:xfrm>
              <a:off x="8746838" y="3798671"/>
              <a:ext cx="179487" cy="92979"/>
            </a:xfrm>
            <a:custGeom>
              <a:rect b="b" l="l" r="r" t="t"/>
              <a:pathLst>
                <a:path extrusionOk="0" h="5259" w="10152">
                  <a:moveTo>
                    <a:pt x="9814" y="0"/>
                  </a:moveTo>
                  <a:cubicBezTo>
                    <a:pt x="9768" y="0"/>
                    <a:pt x="9721" y="11"/>
                    <a:pt x="9677" y="34"/>
                  </a:cubicBezTo>
                  <a:lnTo>
                    <a:pt x="188" y="4697"/>
                  </a:lnTo>
                  <a:cubicBezTo>
                    <a:pt x="64" y="4759"/>
                    <a:pt x="0" y="4896"/>
                    <a:pt x="30" y="5030"/>
                  </a:cubicBezTo>
                  <a:cubicBezTo>
                    <a:pt x="62" y="5163"/>
                    <a:pt x="181" y="5258"/>
                    <a:pt x="319" y="5259"/>
                  </a:cubicBezTo>
                  <a:cubicBezTo>
                    <a:pt x="364" y="5259"/>
                    <a:pt x="408" y="5247"/>
                    <a:pt x="448" y="5227"/>
                  </a:cubicBezTo>
                  <a:lnTo>
                    <a:pt x="9938" y="564"/>
                  </a:lnTo>
                  <a:cubicBezTo>
                    <a:pt x="10087" y="493"/>
                    <a:pt x="10152" y="315"/>
                    <a:pt x="10079" y="165"/>
                  </a:cubicBezTo>
                  <a:cubicBezTo>
                    <a:pt x="10026" y="60"/>
                    <a:pt x="9922" y="0"/>
                    <a:pt x="981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50"/>
            <p:cNvSpPr/>
            <p:nvPr/>
          </p:nvSpPr>
          <p:spPr>
            <a:xfrm>
              <a:off x="8823852" y="3824325"/>
              <a:ext cx="155991" cy="30357"/>
            </a:xfrm>
            <a:custGeom>
              <a:rect b="b" l="l" r="r" t="t"/>
              <a:pathLst>
                <a:path extrusionOk="0" h="1717" w="8823">
                  <a:moveTo>
                    <a:pt x="8505" y="0"/>
                  </a:moveTo>
                  <a:cubicBezTo>
                    <a:pt x="8492" y="0"/>
                    <a:pt x="8479" y="1"/>
                    <a:pt x="8466" y="3"/>
                  </a:cubicBezTo>
                  <a:lnTo>
                    <a:pt x="265" y="1127"/>
                  </a:lnTo>
                  <a:cubicBezTo>
                    <a:pt x="111" y="1149"/>
                    <a:pt x="0" y="1286"/>
                    <a:pt x="10" y="1441"/>
                  </a:cubicBezTo>
                  <a:cubicBezTo>
                    <a:pt x="21" y="1596"/>
                    <a:pt x="149" y="1715"/>
                    <a:pt x="304" y="1717"/>
                  </a:cubicBezTo>
                  <a:cubicBezTo>
                    <a:pt x="318" y="1715"/>
                    <a:pt x="332" y="1714"/>
                    <a:pt x="345" y="1713"/>
                  </a:cubicBezTo>
                  <a:lnTo>
                    <a:pt x="8548" y="587"/>
                  </a:lnTo>
                  <a:cubicBezTo>
                    <a:pt x="8709" y="566"/>
                    <a:pt x="8822" y="416"/>
                    <a:pt x="8800" y="255"/>
                  </a:cubicBezTo>
                  <a:cubicBezTo>
                    <a:pt x="8778" y="107"/>
                    <a:pt x="8651" y="0"/>
                    <a:pt x="85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50"/>
            <p:cNvSpPr/>
            <p:nvPr/>
          </p:nvSpPr>
          <p:spPr>
            <a:xfrm>
              <a:off x="8058661" y="2663173"/>
              <a:ext cx="943670" cy="967644"/>
            </a:xfrm>
            <a:custGeom>
              <a:rect b="b" l="l" r="r" t="t"/>
              <a:pathLst>
                <a:path extrusionOk="0" h="54731" w="53375">
                  <a:moveTo>
                    <a:pt x="47339" y="1"/>
                  </a:moveTo>
                  <a:cubicBezTo>
                    <a:pt x="47156" y="1"/>
                    <a:pt x="46977" y="11"/>
                    <a:pt x="46802" y="31"/>
                  </a:cubicBezTo>
                  <a:cubicBezTo>
                    <a:pt x="44067" y="354"/>
                    <a:pt x="36992" y="5178"/>
                    <a:pt x="36509" y="5660"/>
                  </a:cubicBezTo>
                  <a:cubicBezTo>
                    <a:pt x="36027" y="6144"/>
                    <a:pt x="34097" y="7269"/>
                    <a:pt x="33293" y="7913"/>
                  </a:cubicBezTo>
                  <a:cubicBezTo>
                    <a:pt x="33293" y="7913"/>
                    <a:pt x="16728" y="18205"/>
                    <a:pt x="15280" y="19170"/>
                  </a:cubicBezTo>
                  <a:cubicBezTo>
                    <a:pt x="13832" y="20135"/>
                    <a:pt x="10938" y="22065"/>
                    <a:pt x="11099" y="22709"/>
                  </a:cubicBezTo>
                  <a:cubicBezTo>
                    <a:pt x="11259" y="23352"/>
                    <a:pt x="2574" y="37505"/>
                    <a:pt x="2574" y="37505"/>
                  </a:cubicBezTo>
                  <a:cubicBezTo>
                    <a:pt x="2574" y="37505"/>
                    <a:pt x="0" y="40881"/>
                    <a:pt x="2414" y="43937"/>
                  </a:cubicBezTo>
                  <a:cubicBezTo>
                    <a:pt x="3376" y="45156"/>
                    <a:pt x="4312" y="45556"/>
                    <a:pt x="5162" y="45556"/>
                  </a:cubicBezTo>
                  <a:cubicBezTo>
                    <a:pt x="6443" y="45556"/>
                    <a:pt x="7526" y="44646"/>
                    <a:pt x="8203" y="44259"/>
                  </a:cubicBezTo>
                  <a:cubicBezTo>
                    <a:pt x="9328" y="43616"/>
                    <a:pt x="18174" y="35252"/>
                    <a:pt x="18174" y="35252"/>
                  </a:cubicBezTo>
                  <a:lnTo>
                    <a:pt x="26337" y="54731"/>
                  </a:lnTo>
                  <a:cubicBezTo>
                    <a:pt x="26337" y="54731"/>
                    <a:pt x="36949" y="47614"/>
                    <a:pt x="48583" y="47614"/>
                  </a:cubicBezTo>
                  <a:cubicBezTo>
                    <a:pt x="48953" y="47614"/>
                    <a:pt x="49324" y="47621"/>
                    <a:pt x="49696" y="47636"/>
                  </a:cubicBezTo>
                  <a:lnTo>
                    <a:pt x="41655" y="16114"/>
                  </a:lnTo>
                  <a:cubicBezTo>
                    <a:pt x="41655" y="16114"/>
                    <a:pt x="52752" y="7750"/>
                    <a:pt x="53073" y="4856"/>
                  </a:cubicBezTo>
                  <a:cubicBezTo>
                    <a:pt x="53375" y="2146"/>
                    <a:pt x="50012" y="1"/>
                    <a:pt x="4733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50"/>
            <p:cNvSpPr/>
            <p:nvPr/>
          </p:nvSpPr>
          <p:spPr>
            <a:xfrm>
              <a:off x="8052579" y="2657975"/>
              <a:ext cx="951874" cy="978075"/>
            </a:xfrm>
            <a:custGeom>
              <a:rect b="b" l="l" r="r" t="t"/>
              <a:pathLst>
                <a:path extrusionOk="0" h="55321" w="53839">
                  <a:moveTo>
                    <a:pt x="47695" y="590"/>
                  </a:moveTo>
                  <a:cubicBezTo>
                    <a:pt x="49186" y="590"/>
                    <a:pt x="50898" y="1292"/>
                    <a:pt x="52011" y="2399"/>
                  </a:cubicBezTo>
                  <a:cubicBezTo>
                    <a:pt x="52592" y="2977"/>
                    <a:pt x="53257" y="3917"/>
                    <a:pt x="53124" y="5118"/>
                  </a:cubicBezTo>
                  <a:cubicBezTo>
                    <a:pt x="52872" y="7388"/>
                    <a:pt x="44880" y="13868"/>
                    <a:pt x="41821" y="16172"/>
                  </a:cubicBezTo>
                  <a:cubicBezTo>
                    <a:pt x="41726" y="16244"/>
                    <a:pt x="41683" y="16366"/>
                    <a:pt x="41713" y="16482"/>
                  </a:cubicBezTo>
                  <a:lnTo>
                    <a:pt x="49656" y="47623"/>
                  </a:lnTo>
                  <a:cubicBezTo>
                    <a:pt x="49418" y="47617"/>
                    <a:pt x="49179" y="47614"/>
                    <a:pt x="48941" y="47614"/>
                  </a:cubicBezTo>
                  <a:cubicBezTo>
                    <a:pt x="38425" y="47614"/>
                    <a:pt x="28637" y="53441"/>
                    <a:pt x="26817" y="54585"/>
                  </a:cubicBezTo>
                  <a:lnTo>
                    <a:pt x="18790" y="35433"/>
                  </a:lnTo>
                  <a:cubicBezTo>
                    <a:pt x="18753" y="35344"/>
                    <a:pt x="18674" y="35278"/>
                    <a:pt x="18579" y="35258"/>
                  </a:cubicBezTo>
                  <a:cubicBezTo>
                    <a:pt x="18562" y="35254"/>
                    <a:pt x="18545" y="35251"/>
                    <a:pt x="18529" y="35251"/>
                  </a:cubicBezTo>
                  <a:cubicBezTo>
                    <a:pt x="18525" y="35251"/>
                    <a:pt x="18522" y="35251"/>
                    <a:pt x="18518" y="35252"/>
                  </a:cubicBezTo>
                  <a:cubicBezTo>
                    <a:pt x="18443" y="35252"/>
                    <a:pt x="18370" y="35281"/>
                    <a:pt x="18314" y="35332"/>
                  </a:cubicBezTo>
                  <a:cubicBezTo>
                    <a:pt x="15264" y="38217"/>
                    <a:pt x="9266" y="43802"/>
                    <a:pt x="8400" y="44296"/>
                  </a:cubicBezTo>
                  <a:cubicBezTo>
                    <a:pt x="8260" y="44377"/>
                    <a:pt x="8104" y="44478"/>
                    <a:pt x="7933" y="44590"/>
                  </a:cubicBezTo>
                  <a:cubicBezTo>
                    <a:pt x="7249" y="45032"/>
                    <a:pt x="6429" y="45563"/>
                    <a:pt x="5510" y="45563"/>
                  </a:cubicBezTo>
                  <a:cubicBezTo>
                    <a:pt x="4733" y="45563"/>
                    <a:pt x="3885" y="45183"/>
                    <a:pt x="2990" y="44048"/>
                  </a:cubicBezTo>
                  <a:cubicBezTo>
                    <a:pt x="750" y="41213"/>
                    <a:pt x="3054" y="38108"/>
                    <a:pt x="3170" y="37954"/>
                  </a:cubicBezTo>
                  <a:cubicBezTo>
                    <a:pt x="7161" y="31448"/>
                    <a:pt x="11886" y="23562"/>
                    <a:pt x="11731" y="22950"/>
                  </a:cubicBezTo>
                  <a:cubicBezTo>
                    <a:pt x="11762" y="22573"/>
                    <a:pt x="13127" y="21484"/>
                    <a:pt x="15788" y="19710"/>
                  </a:cubicBezTo>
                  <a:cubicBezTo>
                    <a:pt x="17214" y="18759"/>
                    <a:pt x="33625" y="8560"/>
                    <a:pt x="33820" y="8437"/>
                  </a:cubicBezTo>
                  <a:cubicBezTo>
                    <a:pt x="34175" y="8153"/>
                    <a:pt x="34775" y="7761"/>
                    <a:pt x="35354" y="7381"/>
                  </a:cubicBezTo>
                  <a:cubicBezTo>
                    <a:pt x="36085" y="6901"/>
                    <a:pt x="36778" y="6448"/>
                    <a:pt x="37061" y="6165"/>
                  </a:cubicBezTo>
                  <a:cubicBezTo>
                    <a:pt x="37445" y="5781"/>
                    <a:pt x="44533" y="931"/>
                    <a:pt x="47180" y="620"/>
                  </a:cubicBezTo>
                  <a:cubicBezTo>
                    <a:pt x="47348" y="600"/>
                    <a:pt x="47520" y="590"/>
                    <a:pt x="47695" y="590"/>
                  </a:cubicBezTo>
                  <a:close/>
                  <a:moveTo>
                    <a:pt x="47681" y="1"/>
                  </a:moveTo>
                  <a:cubicBezTo>
                    <a:pt x="47488" y="1"/>
                    <a:pt x="47297" y="11"/>
                    <a:pt x="47112" y="33"/>
                  </a:cubicBezTo>
                  <a:cubicBezTo>
                    <a:pt x="44277" y="365"/>
                    <a:pt x="37183" y="5206"/>
                    <a:pt x="36644" y="5745"/>
                  </a:cubicBezTo>
                  <a:cubicBezTo>
                    <a:pt x="36403" y="5987"/>
                    <a:pt x="35705" y="6444"/>
                    <a:pt x="35030" y="6886"/>
                  </a:cubicBezTo>
                  <a:cubicBezTo>
                    <a:pt x="34440" y="7274"/>
                    <a:pt x="33829" y="7674"/>
                    <a:pt x="33480" y="7955"/>
                  </a:cubicBezTo>
                  <a:cubicBezTo>
                    <a:pt x="33316" y="8058"/>
                    <a:pt x="16895" y="18262"/>
                    <a:pt x="15459" y="19219"/>
                  </a:cubicBezTo>
                  <a:cubicBezTo>
                    <a:pt x="12164" y="21416"/>
                    <a:pt x="11050" y="22395"/>
                    <a:pt x="11147" y="23028"/>
                  </a:cubicBezTo>
                  <a:cubicBezTo>
                    <a:pt x="10965" y="23902"/>
                    <a:pt x="5865" y="32430"/>
                    <a:pt x="2682" y="37619"/>
                  </a:cubicBezTo>
                  <a:cubicBezTo>
                    <a:pt x="2656" y="37655"/>
                    <a:pt x="1" y="41216"/>
                    <a:pt x="2525" y="44415"/>
                  </a:cubicBezTo>
                  <a:cubicBezTo>
                    <a:pt x="3556" y="45721"/>
                    <a:pt x="4576" y="46145"/>
                    <a:pt x="5496" y="46145"/>
                  </a:cubicBezTo>
                  <a:cubicBezTo>
                    <a:pt x="6619" y="46145"/>
                    <a:pt x="7593" y="45513"/>
                    <a:pt x="8254" y="45085"/>
                  </a:cubicBezTo>
                  <a:cubicBezTo>
                    <a:pt x="8415" y="44980"/>
                    <a:pt x="8562" y="44884"/>
                    <a:pt x="8693" y="44810"/>
                  </a:cubicBezTo>
                  <a:cubicBezTo>
                    <a:pt x="9728" y="44218"/>
                    <a:pt x="16807" y="37567"/>
                    <a:pt x="18411" y="36055"/>
                  </a:cubicBezTo>
                  <a:lnTo>
                    <a:pt x="26407" y="55139"/>
                  </a:lnTo>
                  <a:cubicBezTo>
                    <a:pt x="26441" y="55220"/>
                    <a:pt x="26511" y="55281"/>
                    <a:pt x="26595" y="55308"/>
                  </a:cubicBezTo>
                  <a:cubicBezTo>
                    <a:pt x="26623" y="55315"/>
                    <a:pt x="26652" y="55320"/>
                    <a:pt x="26681" y="55320"/>
                  </a:cubicBezTo>
                  <a:cubicBezTo>
                    <a:pt x="26738" y="55320"/>
                    <a:pt x="26795" y="55303"/>
                    <a:pt x="26844" y="55271"/>
                  </a:cubicBezTo>
                  <a:cubicBezTo>
                    <a:pt x="26954" y="55198"/>
                    <a:pt x="37514" y="48204"/>
                    <a:pt x="48915" y="48204"/>
                  </a:cubicBezTo>
                  <a:cubicBezTo>
                    <a:pt x="49285" y="48204"/>
                    <a:pt x="49657" y="48212"/>
                    <a:pt x="50029" y="48227"/>
                  </a:cubicBezTo>
                  <a:cubicBezTo>
                    <a:pt x="50030" y="48227"/>
                    <a:pt x="50032" y="48227"/>
                    <a:pt x="50033" y="48227"/>
                  </a:cubicBezTo>
                  <a:cubicBezTo>
                    <a:pt x="50125" y="48227"/>
                    <a:pt x="50211" y="48187"/>
                    <a:pt x="50271" y="48118"/>
                  </a:cubicBezTo>
                  <a:cubicBezTo>
                    <a:pt x="50329" y="48045"/>
                    <a:pt x="50350" y="47949"/>
                    <a:pt x="50327" y="47858"/>
                  </a:cubicBezTo>
                  <a:lnTo>
                    <a:pt x="42334" y="16526"/>
                  </a:lnTo>
                  <a:cubicBezTo>
                    <a:pt x="43748" y="15451"/>
                    <a:pt x="53398" y="8013"/>
                    <a:pt x="53713" y="5184"/>
                  </a:cubicBezTo>
                  <a:cubicBezTo>
                    <a:pt x="53839" y="4048"/>
                    <a:pt x="53394" y="2940"/>
                    <a:pt x="52427" y="1981"/>
                  </a:cubicBezTo>
                  <a:cubicBezTo>
                    <a:pt x="51208" y="768"/>
                    <a:pt x="49328" y="1"/>
                    <a:pt x="476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50"/>
            <p:cNvSpPr/>
            <p:nvPr/>
          </p:nvSpPr>
          <p:spPr>
            <a:xfrm>
              <a:off x="8087869" y="2663173"/>
              <a:ext cx="914445" cy="967644"/>
            </a:xfrm>
            <a:custGeom>
              <a:rect b="b" l="l" r="r" t="t"/>
              <a:pathLst>
                <a:path extrusionOk="0" h="54731" w="51722">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50"/>
            <p:cNvSpPr/>
            <p:nvPr/>
          </p:nvSpPr>
          <p:spPr>
            <a:xfrm>
              <a:off x="8087869" y="2663173"/>
              <a:ext cx="914445" cy="967644"/>
            </a:xfrm>
            <a:custGeom>
              <a:rect b="b" l="l" r="r" t="t"/>
              <a:pathLst>
                <a:path extrusionOk="0" h="54731" w="51722">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50"/>
            <p:cNvSpPr/>
            <p:nvPr/>
          </p:nvSpPr>
          <p:spPr>
            <a:xfrm>
              <a:off x="8509254" y="3396469"/>
              <a:ext cx="27068" cy="234348"/>
            </a:xfrm>
            <a:custGeom>
              <a:rect b="b" l="l" r="r" t="t"/>
              <a:pathLst>
                <a:path extrusionOk="0" h="13255" w="1531">
                  <a:moveTo>
                    <a:pt x="1530" y="1"/>
                  </a:moveTo>
                  <a:lnTo>
                    <a:pt x="1530" y="1"/>
                  </a:lnTo>
                  <a:cubicBezTo>
                    <a:pt x="1" y="7647"/>
                    <a:pt x="851" y="13255"/>
                    <a:pt x="851" y="13255"/>
                  </a:cubicBezTo>
                  <a:lnTo>
                    <a:pt x="153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50"/>
            <p:cNvSpPr/>
            <p:nvPr/>
          </p:nvSpPr>
          <p:spPr>
            <a:xfrm>
              <a:off x="8504250" y="3391236"/>
              <a:ext cx="37747" cy="244815"/>
            </a:xfrm>
            <a:custGeom>
              <a:rect b="b" l="l" r="r" t="t"/>
              <a:pathLst>
                <a:path extrusionOk="0" h="13847" w="2135">
                  <a:moveTo>
                    <a:pt x="1814" y="1"/>
                  </a:moveTo>
                  <a:cubicBezTo>
                    <a:pt x="1676" y="1"/>
                    <a:pt x="1551" y="98"/>
                    <a:pt x="1523" y="238"/>
                  </a:cubicBezTo>
                  <a:cubicBezTo>
                    <a:pt x="0" y="7847"/>
                    <a:pt x="833" y="13538"/>
                    <a:pt x="840" y="13595"/>
                  </a:cubicBezTo>
                  <a:cubicBezTo>
                    <a:pt x="863" y="13738"/>
                    <a:pt x="986" y="13845"/>
                    <a:pt x="1132" y="13846"/>
                  </a:cubicBezTo>
                  <a:cubicBezTo>
                    <a:pt x="1147" y="13845"/>
                    <a:pt x="1162" y="13844"/>
                    <a:pt x="1178" y="13841"/>
                  </a:cubicBezTo>
                  <a:cubicBezTo>
                    <a:pt x="1339" y="13817"/>
                    <a:pt x="1450" y="13666"/>
                    <a:pt x="1426" y="13505"/>
                  </a:cubicBezTo>
                  <a:cubicBezTo>
                    <a:pt x="1417" y="13450"/>
                    <a:pt x="602" y="7855"/>
                    <a:pt x="2102" y="354"/>
                  </a:cubicBezTo>
                  <a:cubicBezTo>
                    <a:pt x="2134" y="194"/>
                    <a:pt x="2030" y="38"/>
                    <a:pt x="1870" y="6"/>
                  </a:cubicBezTo>
                  <a:cubicBezTo>
                    <a:pt x="1851" y="3"/>
                    <a:pt x="1833" y="1"/>
                    <a:pt x="18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50"/>
            <p:cNvSpPr/>
            <p:nvPr/>
          </p:nvSpPr>
          <p:spPr>
            <a:xfrm>
              <a:off x="8497231" y="3258264"/>
              <a:ext cx="54083" cy="198299"/>
            </a:xfrm>
            <a:custGeom>
              <a:rect b="b" l="l" r="r" t="t"/>
              <a:pathLst>
                <a:path extrusionOk="0" h="11216" w="3059">
                  <a:moveTo>
                    <a:pt x="3059" y="1"/>
                  </a:moveTo>
                  <a:lnTo>
                    <a:pt x="3059" y="1"/>
                  </a:lnTo>
                  <a:cubicBezTo>
                    <a:pt x="1" y="8496"/>
                    <a:pt x="1" y="11216"/>
                    <a:pt x="1" y="11216"/>
                  </a:cubicBezTo>
                  <a:lnTo>
                    <a:pt x="305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50"/>
            <p:cNvSpPr/>
            <p:nvPr/>
          </p:nvSpPr>
          <p:spPr>
            <a:xfrm>
              <a:off x="8492033" y="3253137"/>
              <a:ext cx="65151" cy="208642"/>
            </a:xfrm>
            <a:custGeom>
              <a:rect b="b" l="l" r="r" t="t"/>
              <a:pathLst>
                <a:path extrusionOk="0" h="11801" w="3685">
                  <a:moveTo>
                    <a:pt x="3352" y="1"/>
                  </a:moveTo>
                  <a:cubicBezTo>
                    <a:pt x="3233" y="1"/>
                    <a:pt x="3121" y="73"/>
                    <a:pt x="3076" y="191"/>
                  </a:cubicBezTo>
                  <a:cubicBezTo>
                    <a:pt x="35" y="8638"/>
                    <a:pt x="0" y="11393"/>
                    <a:pt x="0" y="11506"/>
                  </a:cubicBezTo>
                  <a:cubicBezTo>
                    <a:pt x="0" y="11668"/>
                    <a:pt x="132" y="11801"/>
                    <a:pt x="295" y="11801"/>
                  </a:cubicBezTo>
                  <a:cubicBezTo>
                    <a:pt x="457" y="11801"/>
                    <a:pt x="589" y="11670"/>
                    <a:pt x="591" y="11507"/>
                  </a:cubicBezTo>
                  <a:cubicBezTo>
                    <a:pt x="591" y="11480"/>
                    <a:pt x="641" y="8701"/>
                    <a:pt x="3632" y="391"/>
                  </a:cubicBezTo>
                  <a:cubicBezTo>
                    <a:pt x="3684" y="238"/>
                    <a:pt x="3604" y="73"/>
                    <a:pt x="3452" y="19"/>
                  </a:cubicBezTo>
                  <a:cubicBezTo>
                    <a:pt x="3419" y="6"/>
                    <a:pt x="3385" y="1"/>
                    <a:pt x="33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50"/>
            <p:cNvSpPr/>
            <p:nvPr/>
          </p:nvSpPr>
          <p:spPr>
            <a:xfrm>
              <a:off x="8266225" y="3161325"/>
              <a:ext cx="113771" cy="125121"/>
            </a:xfrm>
            <a:custGeom>
              <a:rect b="b" l="l" r="r" t="t"/>
              <a:pathLst>
                <a:path extrusionOk="0" h="7077" w="6435">
                  <a:moveTo>
                    <a:pt x="162" y="1"/>
                  </a:moveTo>
                  <a:lnTo>
                    <a:pt x="1" y="2413"/>
                  </a:lnTo>
                  <a:lnTo>
                    <a:pt x="6434" y="7076"/>
                  </a:lnTo>
                  <a:lnTo>
                    <a:pt x="16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50"/>
            <p:cNvSpPr/>
            <p:nvPr/>
          </p:nvSpPr>
          <p:spPr>
            <a:xfrm>
              <a:off x="8260302" y="3155950"/>
              <a:ext cx="126571" cy="135729"/>
            </a:xfrm>
            <a:custGeom>
              <a:rect b="b" l="l" r="r" t="t"/>
              <a:pathLst>
                <a:path extrusionOk="0" h="7677" w="7159">
                  <a:moveTo>
                    <a:pt x="489" y="0"/>
                  </a:moveTo>
                  <a:cubicBezTo>
                    <a:pt x="419" y="0"/>
                    <a:pt x="349" y="25"/>
                    <a:pt x="293" y="75"/>
                  </a:cubicBezTo>
                  <a:cubicBezTo>
                    <a:pt x="167" y="188"/>
                    <a:pt x="160" y="380"/>
                    <a:pt x="277" y="501"/>
                  </a:cubicBezTo>
                  <a:lnTo>
                    <a:pt x="4759" y="5558"/>
                  </a:lnTo>
                  <a:lnTo>
                    <a:pt x="510" y="2478"/>
                  </a:lnTo>
                  <a:cubicBezTo>
                    <a:pt x="457" y="2440"/>
                    <a:pt x="396" y="2421"/>
                    <a:pt x="336" y="2421"/>
                  </a:cubicBezTo>
                  <a:cubicBezTo>
                    <a:pt x="244" y="2421"/>
                    <a:pt x="154" y="2463"/>
                    <a:pt x="97" y="2543"/>
                  </a:cubicBezTo>
                  <a:cubicBezTo>
                    <a:pt x="1" y="2675"/>
                    <a:pt x="30" y="2860"/>
                    <a:pt x="162" y="2957"/>
                  </a:cubicBezTo>
                  <a:lnTo>
                    <a:pt x="6596" y="7620"/>
                  </a:lnTo>
                  <a:cubicBezTo>
                    <a:pt x="6646" y="7656"/>
                    <a:pt x="6706" y="7676"/>
                    <a:pt x="6769" y="7676"/>
                  </a:cubicBezTo>
                  <a:cubicBezTo>
                    <a:pt x="7024" y="7676"/>
                    <a:pt x="7158" y="7375"/>
                    <a:pt x="6990" y="7185"/>
                  </a:cubicBezTo>
                  <a:lnTo>
                    <a:pt x="717" y="108"/>
                  </a:lnTo>
                  <a:cubicBezTo>
                    <a:pt x="658" y="37"/>
                    <a:pt x="574" y="0"/>
                    <a:pt x="4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50"/>
            <p:cNvSpPr/>
            <p:nvPr/>
          </p:nvSpPr>
          <p:spPr>
            <a:xfrm>
              <a:off x="8795104" y="2743334"/>
              <a:ext cx="37004" cy="204734"/>
            </a:xfrm>
            <a:custGeom>
              <a:rect b="b" l="l" r="r" t="t"/>
              <a:pathLst>
                <a:path extrusionOk="0" h="11580" w="2093">
                  <a:moveTo>
                    <a:pt x="2092" y="1"/>
                  </a:moveTo>
                  <a:lnTo>
                    <a:pt x="1" y="2574"/>
                  </a:lnTo>
                  <a:lnTo>
                    <a:pt x="1" y="11580"/>
                  </a:lnTo>
                  <a:lnTo>
                    <a:pt x="209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50"/>
            <p:cNvSpPr/>
            <p:nvPr/>
          </p:nvSpPr>
          <p:spPr>
            <a:xfrm>
              <a:off x="8789888" y="2738119"/>
              <a:ext cx="47860" cy="215183"/>
            </a:xfrm>
            <a:custGeom>
              <a:rect b="b" l="l" r="r" t="t"/>
              <a:pathLst>
                <a:path extrusionOk="0" h="12171" w="2707">
                  <a:moveTo>
                    <a:pt x="2386" y="0"/>
                  </a:moveTo>
                  <a:cubicBezTo>
                    <a:pt x="2246" y="0"/>
                    <a:pt x="2122" y="100"/>
                    <a:pt x="2095" y="243"/>
                  </a:cubicBezTo>
                  <a:lnTo>
                    <a:pt x="592" y="8574"/>
                  </a:lnTo>
                  <a:lnTo>
                    <a:pt x="592" y="2869"/>
                  </a:lnTo>
                  <a:cubicBezTo>
                    <a:pt x="592" y="2705"/>
                    <a:pt x="460" y="2573"/>
                    <a:pt x="296" y="2573"/>
                  </a:cubicBezTo>
                  <a:cubicBezTo>
                    <a:pt x="132" y="2573"/>
                    <a:pt x="0" y="2705"/>
                    <a:pt x="0" y="2869"/>
                  </a:cubicBezTo>
                  <a:lnTo>
                    <a:pt x="0" y="11875"/>
                  </a:lnTo>
                  <a:cubicBezTo>
                    <a:pt x="0" y="12029"/>
                    <a:pt x="117" y="12156"/>
                    <a:pt x="270" y="12170"/>
                  </a:cubicBezTo>
                  <a:cubicBezTo>
                    <a:pt x="278" y="12171"/>
                    <a:pt x="287" y="12171"/>
                    <a:pt x="296" y="12171"/>
                  </a:cubicBezTo>
                  <a:cubicBezTo>
                    <a:pt x="440" y="12171"/>
                    <a:pt x="562" y="12069"/>
                    <a:pt x="587" y="11928"/>
                  </a:cubicBezTo>
                  <a:lnTo>
                    <a:pt x="2678" y="349"/>
                  </a:lnTo>
                  <a:cubicBezTo>
                    <a:pt x="2707" y="187"/>
                    <a:pt x="2600" y="34"/>
                    <a:pt x="2439" y="5"/>
                  </a:cubicBezTo>
                  <a:cubicBezTo>
                    <a:pt x="2421" y="2"/>
                    <a:pt x="2403" y="0"/>
                    <a:pt x="23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51"/>
          <p:cNvSpPr/>
          <p:nvPr/>
        </p:nvSpPr>
        <p:spPr>
          <a:xfrm>
            <a:off x="223964" y="498744"/>
            <a:ext cx="4199223" cy="3592380"/>
          </a:xfrm>
          <a:custGeom>
            <a:rect b="b" l="l" r="r" t="t"/>
            <a:pathLst>
              <a:path extrusionOk="0" h="187225" w="218852">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1162" name="Google Shape;1162;p51"/>
          <p:cNvSpPr txBox="1"/>
          <p:nvPr>
            <p:ph type="title"/>
          </p:nvPr>
        </p:nvSpPr>
        <p:spPr>
          <a:xfrm>
            <a:off x="4727975" y="1735800"/>
            <a:ext cx="4745400" cy="167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5100"/>
              <a:t>Data Preparation</a:t>
            </a:r>
            <a:endParaRPr sz="5100"/>
          </a:p>
        </p:txBody>
      </p:sp>
      <p:sp>
        <p:nvSpPr>
          <p:cNvPr id="1163" name="Google Shape;1163;p51"/>
          <p:cNvSpPr txBox="1"/>
          <p:nvPr>
            <p:ph idx="2" type="title"/>
          </p:nvPr>
        </p:nvSpPr>
        <p:spPr>
          <a:xfrm>
            <a:off x="2988101" y="1113500"/>
            <a:ext cx="2657700" cy="792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800"/>
              <a:buNone/>
            </a:pPr>
            <a:r>
              <a:rPr lang="en" sz="5100"/>
              <a:t>03</a:t>
            </a:r>
            <a:endParaRPr sz="5100"/>
          </a:p>
        </p:txBody>
      </p:sp>
      <p:grpSp>
        <p:nvGrpSpPr>
          <p:cNvPr id="1164" name="Google Shape;1164;p51"/>
          <p:cNvGrpSpPr/>
          <p:nvPr/>
        </p:nvGrpSpPr>
        <p:grpSpPr>
          <a:xfrm>
            <a:off x="621888" y="388054"/>
            <a:ext cx="3694119" cy="4125705"/>
            <a:chOff x="4749388" y="610304"/>
            <a:chExt cx="3694119" cy="4125705"/>
          </a:xfrm>
        </p:grpSpPr>
        <p:grpSp>
          <p:nvGrpSpPr>
            <p:cNvPr id="1165" name="Google Shape;1165;p51"/>
            <p:cNvGrpSpPr/>
            <p:nvPr/>
          </p:nvGrpSpPr>
          <p:grpSpPr>
            <a:xfrm>
              <a:off x="4749388" y="610304"/>
              <a:ext cx="3414364" cy="4125705"/>
              <a:chOff x="4749388" y="610304"/>
              <a:chExt cx="3414364" cy="4125705"/>
            </a:xfrm>
          </p:grpSpPr>
          <p:sp>
            <p:nvSpPr>
              <p:cNvPr id="1166" name="Google Shape;1166;p51"/>
              <p:cNvSpPr/>
              <p:nvPr/>
            </p:nvSpPr>
            <p:spPr>
              <a:xfrm>
                <a:off x="7913197" y="4599163"/>
                <a:ext cx="177072" cy="63421"/>
              </a:xfrm>
              <a:custGeom>
                <a:rect b="b" l="l" r="r" t="t"/>
                <a:pathLst>
                  <a:path extrusionOk="0" h="3221" w="8993">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51"/>
              <p:cNvSpPr/>
              <p:nvPr/>
            </p:nvSpPr>
            <p:spPr>
              <a:xfrm>
                <a:off x="4749388" y="3605665"/>
                <a:ext cx="3058015" cy="968079"/>
              </a:xfrm>
              <a:custGeom>
                <a:rect b="b" l="l" r="r" t="t"/>
                <a:pathLst>
                  <a:path extrusionOk="0" h="49166" w="155308">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51"/>
              <p:cNvSpPr/>
              <p:nvPr/>
            </p:nvSpPr>
            <p:spPr>
              <a:xfrm>
                <a:off x="5144546" y="3926553"/>
                <a:ext cx="1499787" cy="803529"/>
              </a:xfrm>
              <a:custGeom>
                <a:rect b="b" l="l" r="r" t="t"/>
                <a:pathLst>
                  <a:path extrusionOk="0" h="40809" w="7617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51"/>
              <p:cNvSpPr/>
              <p:nvPr/>
            </p:nvSpPr>
            <p:spPr>
              <a:xfrm>
                <a:off x="5137379" y="3920626"/>
                <a:ext cx="1514200" cy="815383"/>
              </a:xfrm>
              <a:custGeom>
                <a:rect b="b" l="l" r="r" t="t"/>
                <a:pathLst>
                  <a:path extrusionOk="0" h="41411" w="76902">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51"/>
              <p:cNvSpPr/>
              <p:nvPr/>
            </p:nvSpPr>
            <p:spPr>
              <a:xfrm>
                <a:off x="5351606" y="4040164"/>
                <a:ext cx="1136034" cy="581091"/>
              </a:xfrm>
              <a:custGeom>
                <a:rect b="b" l="l" r="r" t="t"/>
                <a:pathLst>
                  <a:path extrusionOk="0" h="29512" w="57696">
                    <a:moveTo>
                      <a:pt x="12601" y="1"/>
                    </a:moveTo>
                    <a:lnTo>
                      <a:pt x="1" y="14591"/>
                    </a:lnTo>
                    <a:lnTo>
                      <a:pt x="45096" y="29512"/>
                    </a:lnTo>
                    <a:lnTo>
                      <a:pt x="57696" y="15917"/>
                    </a:lnTo>
                    <a:lnTo>
                      <a:pt x="12601"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51"/>
              <p:cNvSpPr/>
              <p:nvPr/>
            </p:nvSpPr>
            <p:spPr>
              <a:xfrm>
                <a:off x="5344380" y="4034257"/>
                <a:ext cx="1150506" cy="592925"/>
              </a:xfrm>
              <a:custGeom>
                <a:rect b="b" l="l" r="r" t="t"/>
                <a:pathLst>
                  <a:path extrusionOk="0" h="30113" w="58431">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51"/>
              <p:cNvSpPr/>
              <p:nvPr/>
            </p:nvSpPr>
            <p:spPr>
              <a:xfrm>
                <a:off x="5327762" y="1230441"/>
                <a:ext cx="2829965" cy="2851368"/>
              </a:xfrm>
              <a:custGeom>
                <a:rect b="b" l="l" r="r" t="t"/>
                <a:pathLst>
                  <a:path extrusionOk="0" h="144813" w="143726">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51"/>
              <p:cNvSpPr/>
              <p:nvPr/>
            </p:nvSpPr>
            <p:spPr>
              <a:xfrm>
                <a:off x="5321461" y="1224534"/>
                <a:ext cx="2842291" cy="2863221"/>
              </a:xfrm>
              <a:custGeom>
                <a:rect b="b" l="l" r="r" t="t"/>
                <a:pathLst>
                  <a:path extrusionOk="0" h="145415" w="144352">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51"/>
              <p:cNvSpPr/>
              <p:nvPr/>
            </p:nvSpPr>
            <p:spPr>
              <a:xfrm>
                <a:off x="6330180" y="3010870"/>
                <a:ext cx="849171" cy="1070939"/>
              </a:xfrm>
              <a:custGeom>
                <a:rect b="b" l="l" r="r" t="t"/>
                <a:pathLst>
                  <a:path extrusionOk="0" h="54390" w="43127">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51"/>
              <p:cNvSpPr/>
              <p:nvPr/>
            </p:nvSpPr>
            <p:spPr>
              <a:xfrm>
                <a:off x="5401225" y="3171855"/>
                <a:ext cx="1242341" cy="715712"/>
              </a:xfrm>
              <a:custGeom>
                <a:rect b="b" l="l" r="r" t="t"/>
                <a:pathLst>
                  <a:path extrusionOk="0" h="36349" w="63095">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51"/>
              <p:cNvSpPr/>
              <p:nvPr/>
            </p:nvSpPr>
            <p:spPr>
              <a:xfrm>
                <a:off x="5632504" y="2549808"/>
                <a:ext cx="1576815" cy="967015"/>
              </a:xfrm>
              <a:custGeom>
                <a:rect b="b" l="l" r="r" t="t"/>
                <a:pathLst>
                  <a:path extrusionOk="0" h="49112" w="80082">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51"/>
              <p:cNvSpPr/>
              <p:nvPr/>
            </p:nvSpPr>
            <p:spPr>
              <a:xfrm>
                <a:off x="5626046" y="2543901"/>
                <a:ext cx="1588885" cy="978829"/>
              </a:xfrm>
              <a:custGeom>
                <a:rect b="b" l="l" r="r" t="t"/>
                <a:pathLst>
                  <a:path extrusionOk="0" h="49712" w="80695">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51"/>
              <p:cNvSpPr/>
              <p:nvPr/>
            </p:nvSpPr>
            <p:spPr>
              <a:xfrm>
                <a:off x="5401225" y="3171855"/>
                <a:ext cx="1242341" cy="715712"/>
              </a:xfrm>
              <a:custGeom>
                <a:rect b="b" l="l" r="r" t="t"/>
                <a:pathLst>
                  <a:path extrusionOk="0" h="36349" w="63095">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51"/>
              <p:cNvSpPr/>
              <p:nvPr/>
            </p:nvSpPr>
            <p:spPr>
              <a:xfrm>
                <a:off x="6330180" y="3010870"/>
                <a:ext cx="849171" cy="1070939"/>
              </a:xfrm>
              <a:custGeom>
                <a:rect b="b" l="l" r="r" t="t"/>
                <a:pathLst>
                  <a:path extrusionOk="0" h="54390" w="43127">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51"/>
              <p:cNvSpPr/>
              <p:nvPr/>
            </p:nvSpPr>
            <p:spPr>
              <a:xfrm>
                <a:off x="6591033" y="3117885"/>
                <a:ext cx="123043" cy="274498"/>
              </a:xfrm>
              <a:custGeom>
                <a:rect b="b" l="l" r="r" t="t"/>
                <a:pathLst>
                  <a:path extrusionOk="0" h="13941" w="6249">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51"/>
              <p:cNvSpPr/>
              <p:nvPr/>
            </p:nvSpPr>
            <p:spPr>
              <a:xfrm>
                <a:off x="5854607" y="2454292"/>
                <a:ext cx="782796" cy="448558"/>
              </a:xfrm>
              <a:custGeom>
                <a:rect b="b" l="l" r="r" t="t"/>
                <a:pathLst>
                  <a:path extrusionOk="0" h="22781" w="39756">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51"/>
              <p:cNvSpPr/>
              <p:nvPr/>
            </p:nvSpPr>
            <p:spPr>
              <a:xfrm>
                <a:off x="5855474" y="2448267"/>
                <a:ext cx="787521" cy="460608"/>
              </a:xfrm>
              <a:custGeom>
                <a:rect b="b" l="l" r="r" t="t"/>
                <a:pathLst>
                  <a:path extrusionOk="0" h="23393" w="39996">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51"/>
              <p:cNvSpPr/>
              <p:nvPr/>
            </p:nvSpPr>
            <p:spPr>
              <a:xfrm>
                <a:off x="6281368" y="2972494"/>
                <a:ext cx="275955" cy="385215"/>
              </a:xfrm>
              <a:custGeom>
                <a:rect b="b" l="l" r="r" t="t"/>
                <a:pathLst>
                  <a:path extrusionOk="0" h="19564" w="14015">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51"/>
              <p:cNvSpPr/>
              <p:nvPr/>
            </p:nvSpPr>
            <p:spPr>
              <a:xfrm>
                <a:off x="6285011" y="2966547"/>
                <a:ext cx="277688" cy="397069"/>
              </a:xfrm>
              <a:custGeom>
                <a:rect b="b" l="l" r="r" t="t"/>
                <a:pathLst>
                  <a:path extrusionOk="0" h="20166" w="14103">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51"/>
              <p:cNvSpPr/>
              <p:nvPr/>
            </p:nvSpPr>
            <p:spPr>
              <a:xfrm>
                <a:off x="6281368" y="2972494"/>
                <a:ext cx="275955" cy="385215"/>
              </a:xfrm>
              <a:custGeom>
                <a:rect b="b" l="l" r="r" t="t"/>
                <a:pathLst>
                  <a:path extrusionOk="0" h="19564" w="14015">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51"/>
              <p:cNvSpPr/>
              <p:nvPr/>
            </p:nvSpPr>
            <p:spPr>
              <a:xfrm>
                <a:off x="6023055" y="2656371"/>
                <a:ext cx="619310" cy="693659"/>
              </a:xfrm>
              <a:custGeom>
                <a:rect b="b" l="l" r="r" t="t"/>
                <a:pathLst>
                  <a:path extrusionOk="0" h="35229" w="31453">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51"/>
              <p:cNvSpPr/>
              <p:nvPr/>
            </p:nvSpPr>
            <p:spPr>
              <a:xfrm>
                <a:off x="6017069" y="2650444"/>
                <a:ext cx="630986" cy="705493"/>
              </a:xfrm>
              <a:custGeom>
                <a:rect b="b" l="l" r="r" t="t"/>
                <a:pathLst>
                  <a:path extrusionOk="0" h="35830" w="32046">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51"/>
              <p:cNvSpPr/>
              <p:nvPr/>
            </p:nvSpPr>
            <p:spPr>
              <a:xfrm>
                <a:off x="6437825" y="2851125"/>
                <a:ext cx="121960" cy="53931"/>
              </a:xfrm>
              <a:custGeom>
                <a:rect b="b" l="l" r="r" t="t"/>
                <a:pathLst>
                  <a:path extrusionOk="0" h="2739" w="6194">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51"/>
              <p:cNvSpPr/>
              <p:nvPr/>
            </p:nvSpPr>
            <p:spPr>
              <a:xfrm>
                <a:off x="5968573" y="2871858"/>
                <a:ext cx="495420" cy="171598"/>
              </a:xfrm>
              <a:custGeom>
                <a:rect b="b" l="l" r="r" t="t"/>
                <a:pathLst>
                  <a:path extrusionOk="0" h="8715" w="25161">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51"/>
              <p:cNvSpPr/>
              <p:nvPr/>
            </p:nvSpPr>
            <p:spPr>
              <a:xfrm>
                <a:off x="5962607" y="2865971"/>
                <a:ext cx="504162" cy="183393"/>
              </a:xfrm>
              <a:custGeom>
                <a:rect b="b" l="l" r="r" t="t"/>
                <a:pathLst>
                  <a:path extrusionOk="0" h="9314" w="25605">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51"/>
              <p:cNvSpPr/>
              <p:nvPr/>
            </p:nvSpPr>
            <p:spPr>
              <a:xfrm>
                <a:off x="6240184" y="2917874"/>
                <a:ext cx="212278" cy="118027"/>
              </a:xfrm>
              <a:custGeom>
                <a:rect b="b" l="l" r="r" t="t"/>
                <a:pathLst>
                  <a:path extrusionOk="0" h="6343" w="11026">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51"/>
              <p:cNvSpPr/>
              <p:nvPr/>
            </p:nvSpPr>
            <p:spPr>
              <a:xfrm>
                <a:off x="6021965" y="2906225"/>
                <a:ext cx="270247" cy="107458"/>
              </a:xfrm>
              <a:custGeom>
                <a:rect b="b" l="l" r="r" t="t"/>
                <a:pathLst>
                  <a:path extrusionOk="0" h="5775" w="14037">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51"/>
              <p:cNvSpPr/>
              <p:nvPr/>
            </p:nvSpPr>
            <p:spPr>
              <a:xfrm>
                <a:off x="6163287" y="2984859"/>
                <a:ext cx="96816" cy="153956"/>
              </a:xfrm>
              <a:custGeom>
                <a:rect b="b" l="l" r="r" t="t"/>
                <a:pathLst>
                  <a:path extrusionOk="0" h="7819" w="4917">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51"/>
              <p:cNvSpPr/>
              <p:nvPr/>
            </p:nvSpPr>
            <p:spPr>
              <a:xfrm>
                <a:off x="6246852" y="3132928"/>
                <a:ext cx="167227" cy="107803"/>
              </a:xfrm>
              <a:custGeom>
                <a:rect b="b" l="l" r="r" t="t"/>
                <a:pathLst>
                  <a:path extrusionOk="0" h="5475" w="8493">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51"/>
              <p:cNvSpPr/>
              <p:nvPr/>
            </p:nvSpPr>
            <p:spPr>
              <a:xfrm>
                <a:off x="6254846" y="3150826"/>
                <a:ext cx="141473" cy="68817"/>
              </a:xfrm>
              <a:custGeom>
                <a:rect b="b" l="l" r="r" t="t"/>
                <a:pathLst>
                  <a:path extrusionOk="0" h="3495" w="7185">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51"/>
              <p:cNvSpPr/>
              <p:nvPr/>
            </p:nvSpPr>
            <p:spPr>
              <a:xfrm>
                <a:off x="6198946" y="2791739"/>
                <a:ext cx="209068" cy="89373"/>
              </a:xfrm>
              <a:custGeom>
                <a:rect b="b" l="l" r="r" t="t"/>
                <a:pathLst>
                  <a:path extrusionOk="0" h="4539" w="10618">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51"/>
              <p:cNvSpPr/>
              <p:nvPr/>
            </p:nvSpPr>
            <p:spPr>
              <a:xfrm>
                <a:off x="6191090" y="2785773"/>
                <a:ext cx="223206" cy="101226"/>
              </a:xfrm>
              <a:custGeom>
                <a:rect b="b" l="l" r="r" t="t"/>
                <a:pathLst>
                  <a:path extrusionOk="0" h="5141" w="11336">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51"/>
              <p:cNvSpPr/>
              <p:nvPr/>
            </p:nvSpPr>
            <p:spPr>
              <a:xfrm>
                <a:off x="6020574" y="2819660"/>
                <a:ext cx="121428" cy="48575"/>
              </a:xfrm>
              <a:custGeom>
                <a:rect b="b" l="l" r="r" t="t"/>
                <a:pathLst>
                  <a:path extrusionOk="0" h="2467" w="6167">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51"/>
              <p:cNvSpPr/>
              <p:nvPr/>
            </p:nvSpPr>
            <p:spPr>
              <a:xfrm>
                <a:off x="6016262" y="2813753"/>
                <a:ext cx="132100" cy="60429"/>
              </a:xfrm>
              <a:custGeom>
                <a:rect b="b" l="l" r="r" t="t"/>
                <a:pathLst>
                  <a:path extrusionOk="0" h="3069" w="6709">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51"/>
              <p:cNvSpPr/>
              <p:nvPr/>
            </p:nvSpPr>
            <p:spPr>
              <a:xfrm>
                <a:off x="6431780" y="2509109"/>
                <a:ext cx="146159" cy="233976"/>
              </a:xfrm>
              <a:custGeom>
                <a:rect b="b" l="l" r="r" t="t"/>
                <a:pathLst>
                  <a:path extrusionOk="0" h="11883" w="7423">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51"/>
              <p:cNvSpPr/>
              <p:nvPr/>
            </p:nvSpPr>
            <p:spPr>
              <a:xfrm>
                <a:off x="6425637" y="2503320"/>
                <a:ext cx="157835" cy="245672"/>
              </a:xfrm>
              <a:custGeom>
                <a:rect b="b" l="l" r="r" t="t"/>
                <a:pathLst>
                  <a:path extrusionOk="0" h="12477" w="8016">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51"/>
              <p:cNvSpPr/>
              <p:nvPr/>
            </p:nvSpPr>
            <p:spPr>
              <a:xfrm>
                <a:off x="6491283" y="2712920"/>
                <a:ext cx="181778" cy="107980"/>
              </a:xfrm>
              <a:custGeom>
                <a:rect b="b" l="l" r="r" t="t"/>
                <a:pathLst>
                  <a:path extrusionOk="0" h="5484" w="9232">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51"/>
              <p:cNvSpPr/>
              <p:nvPr/>
            </p:nvSpPr>
            <p:spPr>
              <a:xfrm>
                <a:off x="6484943" y="2706994"/>
                <a:ext cx="194793" cy="119833"/>
              </a:xfrm>
              <a:custGeom>
                <a:rect b="b" l="l" r="r" t="t"/>
                <a:pathLst>
                  <a:path extrusionOk="0" h="6086" w="9893">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51"/>
              <p:cNvSpPr/>
              <p:nvPr/>
            </p:nvSpPr>
            <p:spPr>
              <a:xfrm>
                <a:off x="6492859" y="2760058"/>
                <a:ext cx="52592" cy="57593"/>
              </a:xfrm>
              <a:custGeom>
                <a:rect b="b" l="l" r="r" t="t"/>
                <a:pathLst>
                  <a:path extrusionOk="0" h="2925" w="2671">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51"/>
              <p:cNvSpPr/>
              <p:nvPr/>
            </p:nvSpPr>
            <p:spPr>
              <a:xfrm>
                <a:off x="6486164" y="2754132"/>
                <a:ext cx="62811" cy="69407"/>
              </a:xfrm>
              <a:custGeom>
                <a:rect b="b" l="l" r="r" t="t"/>
                <a:pathLst>
                  <a:path extrusionOk="0" h="3525" w="319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51"/>
              <p:cNvSpPr/>
              <p:nvPr/>
            </p:nvSpPr>
            <p:spPr>
              <a:xfrm>
                <a:off x="6473995" y="2907241"/>
                <a:ext cx="59168" cy="100616"/>
              </a:xfrm>
              <a:custGeom>
                <a:rect b="b" l="l" r="r" t="t"/>
                <a:pathLst>
                  <a:path extrusionOk="0" h="5110" w="3005">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51"/>
              <p:cNvSpPr/>
              <p:nvPr/>
            </p:nvSpPr>
            <p:spPr>
              <a:xfrm>
                <a:off x="6641656" y="1230441"/>
                <a:ext cx="1516071" cy="1799528"/>
              </a:xfrm>
              <a:custGeom>
                <a:rect b="b" l="l" r="r" t="t"/>
                <a:pathLst>
                  <a:path extrusionOk="0" h="91393" w="76997">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51"/>
              <p:cNvSpPr/>
              <p:nvPr/>
            </p:nvSpPr>
            <p:spPr>
              <a:xfrm>
                <a:off x="6634174" y="1224553"/>
                <a:ext cx="1529578" cy="1811342"/>
              </a:xfrm>
              <a:custGeom>
                <a:rect b="b" l="l" r="r" t="t"/>
                <a:pathLst>
                  <a:path extrusionOk="0" h="91993" w="77683">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51"/>
              <p:cNvSpPr/>
              <p:nvPr/>
            </p:nvSpPr>
            <p:spPr>
              <a:xfrm>
                <a:off x="7018956" y="2453387"/>
                <a:ext cx="371491" cy="232598"/>
              </a:xfrm>
              <a:custGeom>
                <a:rect b="b" l="l" r="r" t="t"/>
                <a:pathLst>
                  <a:path extrusionOk="0" h="11813" w="18867">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51"/>
              <p:cNvSpPr/>
              <p:nvPr/>
            </p:nvSpPr>
            <p:spPr>
              <a:xfrm>
                <a:off x="7750833" y="1259542"/>
                <a:ext cx="406894" cy="404137"/>
              </a:xfrm>
              <a:custGeom>
                <a:rect b="b" l="l" r="r" t="t"/>
                <a:pathLst>
                  <a:path extrusionOk="0" h="20525" w="20665">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51"/>
              <p:cNvSpPr/>
              <p:nvPr/>
            </p:nvSpPr>
            <p:spPr>
              <a:xfrm>
                <a:off x="7744079" y="1253635"/>
                <a:ext cx="419633" cy="415932"/>
              </a:xfrm>
              <a:custGeom>
                <a:rect b="b" l="l" r="r" t="t"/>
                <a:pathLst>
                  <a:path extrusionOk="0" h="21124" w="21312">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51"/>
              <p:cNvSpPr/>
              <p:nvPr/>
            </p:nvSpPr>
            <p:spPr>
              <a:xfrm>
                <a:off x="6758201" y="1230441"/>
                <a:ext cx="400770" cy="507943"/>
              </a:xfrm>
              <a:custGeom>
                <a:rect b="b" l="l" r="r" t="t"/>
                <a:pathLst>
                  <a:path extrusionOk="0" h="25797" w="20354">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51"/>
              <p:cNvSpPr/>
              <p:nvPr/>
            </p:nvSpPr>
            <p:spPr>
              <a:xfrm>
                <a:off x="6750640" y="1224553"/>
                <a:ext cx="413785" cy="519737"/>
              </a:xfrm>
              <a:custGeom>
                <a:rect b="b" l="l" r="r" t="t"/>
                <a:pathLst>
                  <a:path extrusionOk="0" h="26396" w="21015">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51"/>
              <p:cNvSpPr/>
              <p:nvPr/>
            </p:nvSpPr>
            <p:spPr>
              <a:xfrm>
                <a:off x="6765782" y="1230441"/>
                <a:ext cx="393190" cy="433062"/>
              </a:xfrm>
              <a:custGeom>
                <a:rect b="b" l="l" r="r" t="t"/>
                <a:pathLst>
                  <a:path extrusionOk="0" h="21994" w="19969">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51"/>
              <p:cNvSpPr/>
              <p:nvPr/>
            </p:nvSpPr>
            <p:spPr>
              <a:xfrm>
                <a:off x="6758870" y="1224553"/>
                <a:ext cx="405555" cy="444856"/>
              </a:xfrm>
              <a:custGeom>
                <a:rect b="b" l="l" r="r" t="t"/>
                <a:pathLst>
                  <a:path extrusionOk="0" h="22593" w="20597">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51"/>
              <p:cNvSpPr/>
              <p:nvPr/>
            </p:nvSpPr>
            <p:spPr>
              <a:xfrm>
                <a:off x="6773795" y="1230441"/>
                <a:ext cx="385176" cy="400396"/>
              </a:xfrm>
              <a:custGeom>
                <a:rect b="b" l="l" r="r" t="t"/>
                <a:pathLst>
                  <a:path extrusionOk="0" h="20335" w="19562">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51"/>
              <p:cNvSpPr/>
              <p:nvPr/>
            </p:nvSpPr>
            <p:spPr>
              <a:xfrm>
                <a:off x="6767790" y="1224553"/>
                <a:ext cx="396655" cy="412190"/>
              </a:xfrm>
              <a:custGeom>
                <a:rect b="b" l="l" r="r" t="t"/>
                <a:pathLst>
                  <a:path extrusionOk="0" h="20934" w="20145">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51"/>
              <p:cNvSpPr/>
              <p:nvPr/>
            </p:nvSpPr>
            <p:spPr>
              <a:xfrm>
                <a:off x="7775308" y="1259542"/>
                <a:ext cx="382419" cy="403960"/>
              </a:xfrm>
              <a:custGeom>
                <a:rect b="b" l="l" r="r" t="t"/>
                <a:pathLst>
                  <a:path extrusionOk="0" h="20516" w="19422">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51"/>
              <p:cNvSpPr/>
              <p:nvPr/>
            </p:nvSpPr>
            <p:spPr>
              <a:xfrm>
                <a:off x="7768869" y="1253635"/>
                <a:ext cx="394863" cy="415794"/>
              </a:xfrm>
              <a:custGeom>
                <a:rect b="b" l="l" r="r" t="t"/>
                <a:pathLst>
                  <a:path extrusionOk="0" h="21117" w="20054">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51"/>
              <p:cNvSpPr/>
              <p:nvPr/>
            </p:nvSpPr>
            <p:spPr>
              <a:xfrm>
                <a:off x="7164406" y="2867211"/>
                <a:ext cx="127867" cy="192647"/>
              </a:xfrm>
              <a:custGeom>
                <a:rect b="b" l="l" r="r" t="t"/>
                <a:pathLst>
                  <a:path extrusionOk="0" h="9784" w="6494">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51"/>
              <p:cNvSpPr/>
              <p:nvPr/>
            </p:nvSpPr>
            <p:spPr>
              <a:xfrm>
                <a:off x="7158459" y="2861304"/>
                <a:ext cx="139878" cy="204461"/>
              </a:xfrm>
              <a:custGeom>
                <a:rect b="b" l="l" r="r" t="t"/>
                <a:pathLst>
                  <a:path extrusionOk="0" h="10384" w="7104">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51"/>
              <p:cNvSpPr/>
              <p:nvPr/>
            </p:nvSpPr>
            <p:spPr>
              <a:xfrm>
                <a:off x="7214911" y="610304"/>
                <a:ext cx="15004" cy="1326929"/>
              </a:xfrm>
              <a:custGeom>
                <a:rect b="b" l="l" r="r" t="t"/>
                <a:pathLst>
                  <a:path extrusionOk="0" h="67391" w="762">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51"/>
              <p:cNvSpPr/>
              <p:nvPr/>
            </p:nvSpPr>
            <p:spPr>
              <a:xfrm>
                <a:off x="7217962" y="1925222"/>
                <a:ext cx="12031" cy="985937"/>
              </a:xfrm>
              <a:custGeom>
                <a:rect b="b" l="l" r="r" t="t"/>
                <a:pathLst>
                  <a:path extrusionOk="0" h="50073" w="611">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51"/>
              <p:cNvSpPr/>
              <p:nvPr/>
            </p:nvSpPr>
            <p:spPr>
              <a:xfrm>
                <a:off x="6573450" y="610737"/>
                <a:ext cx="14256" cy="2031102"/>
              </a:xfrm>
              <a:custGeom>
                <a:rect b="b" l="l" r="r" t="t"/>
                <a:pathLst>
                  <a:path extrusionOk="0" h="103154" w="724">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51"/>
              <p:cNvSpPr/>
              <p:nvPr/>
            </p:nvSpPr>
            <p:spPr>
              <a:xfrm>
                <a:off x="6318070" y="3778720"/>
                <a:ext cx="267134" cy="210762"/>
              </a:xfrm>
              <a:custGeom>
                <a:rect b="b" l="l" r="r" t="t"/>
                <a:pathLst>
                  <a:path extrusionOk="0" h="10704" w="13567">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51"/>
              <p:cNvSpPr/>
              <p:nvPr/>
            </p:nvSpPr>
            <p:spPr>
              <a:xfrm>
                <a:off x="6310864" y="3772813"/>
                <a:ext cx="281094" cy="222576"/>
              </a:xfrm>
              <a:custGeom>
                <a:rect b="b" l="l" r="r" t="t"/>
                <a:pathLst>
                  <a:path extrusionOk="0" h="11304" w="14276">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51"/>
              <p:cNvSpPr/>
              <p:nvPr/>
            </p:nvSpPr>
            <p:spPr>
              <a:xfrm>
                <a:off x="6312459" y="3740620"/>
                <a:ext cx="311260" cy="275975"/>
              </a:xfrm>
              <a:custGeom>
                <a:rect b="b" l="l" r="r" t="t"/>
                <a:pathLst>
                  <a:path extrusionOk="0" h="14016" w="15808">
                    <a:moveTo>
                      <a:pt x="8801" y="1"/>
                    </a:moveTo>
                    <a:lnTo>
                      <a:pt x="1" y="10593"/>
                    </a:lnTo>
                    <a:lnTo>
                      <a:pt x="5379" y="14015"/>
                    </a:lnTo>
                    <a:lnTo>
                      <a:pt x="15808" y="3585"/>
                    </a:lnTo>
                    <a:lnTo>
                      <a:pt x="8801"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51"/>
              <p:cNvSpPr/>
              <p:nvPr/>
            </p:nvSpPr>
            <p:spPr>
              <a:xfrm>
                <a:off x="6305646" y="3734694"/>
                <a:ext cx="325102" cy="287809"/>
              </a:xfrm>
              <a:custGeom>
                <a:rect b="b" l="l" r="r" t="t"/>
                <a:pathLst>
                  <a:path extrusionOk="0" h="14617" w="16511">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51"/>
              <p:cNvSpPr/>
              <p:nvPr/>
            </p:nvSpPr>
            <p:spPr>
              <a:xfrm>
                <a:off x="6364874" y="3776968"/>
                <a:ext cx="201094" cy="184003"/>
              </a:xfrm>
              <a:custGeom>
                <a:rect b="b" l="l" r="r" t="t"/>
                <a:pathLst>
                  <a:path extrusionOk="0" h="9345" w="10213">
                    <a:moveTo>
                      <a:pt x="6628" y="1"/>
                    </a:moveTo>
                    <a:lnTo>
                      <a:pt x="1" y="7824"/>
                    </a:lnTo>
                    <a:lnTo>
                      <a:pt x="2608" y="9345"/>
                    </a:lnTo>
                    <a:lnTo>
                      <a:pt x="10213" y="1631"/>
                    </a:lnTo>
                    <a:lnTo>
                      <a:pt x="662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51"/>
              <p:cNvSpPr/>
              <p:nvPr/>
            </p:nvSpPr>
            <p:spPr>
              <a:xfrm>
                <a:off x="6357982" y="3771061"/>
                <a:ext cx="215094" cy="195817"/>
              </a:xfrm>
              <a:custGeom>
                <a:rect b="b" l="l" r="r" t="t"/>
                <a:pathLst>
                  <a:path extrusionOk="0" h="9945" w="10924">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51"/>
              <p:cNvSpPr/>
              <p:nvPr/>
            </p:nvSpPr>
            <p:spPr>
              <a:xfrm>
                <a:off x="5227441" y="3795477"/>
                <a:ext cx="119361" cy="251422"/>
              </a:xfrm>
              <a:custGeom>
                <a:rect b="b" l="l" r="r" t="t"/>
                <a:pathLst>
                  <a:path extrusionOk="0" h="12769" w="6062">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51"/>
              <p:cNvSpPr/>
              <p:nvPr/>
            </p:nvSpPr>
            <p:spPr>
              <a:xfrm>
                <a:off x="5222913" y="3789550"/>
                <a:ext cx="129777" cy="263275"/>
              </a:xfrm>
              <a:custGeom>
                <a:rect b="b" l="l" r="r" t="t"/>
                <a:pathLst>
                  <a:path extrusionOk="0" h="13371" w="6591">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51"/>
              <p:cNvSpPr/>
              <p:nvPr/>
            </p:nvSpPr>
            <p:spPr>
              <a:xfrm>
                <a:off x="5189046" y="3890461"/>
                <a:ext cx="89629" cy="188827"/>
              </a:xfrm>
              <a:custGeom>
                <a:rect b="b" l="l" r="r" t="t"/>
                <a:pathLst>
                  <a:path extrusionOk="0" h="9590" w="4552">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51"/>
              <p:cNvSpPr/>
              <p:nvPr/>
            </p:nvSpPr>
            <p:spPr>
              <a:xfrm>
                <a:off x="5184025" y="3884554"/>
                <a:ext cx="100557" cy="200641"/>
              </a:xfrm>
              <a:custGeom>
                <a:rect b="b" l="l" r="r" t="t"/>
                <a:pathLst>
                  <a:path extrusionOk="0" h="10190" w="5107">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51"/>
              <p:cNvSpPr/>
              <p:nvPr/>
            </p:nvSpPr>
            <p:spPr>
              <a:xfrm>
                <a:off x="5473803" y="3860276"/>
                <a:ext cx="189142" cy="256600"/>
              </a:xfrm>
              <a:custGeom>
                <a:rect b="b" l="l" r="r" t="t"/>
                <a:pathLst>
                  <a:path extrusionOk="0" h="13032" w="9606">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51"/>
              <p:cNvSpPr/>
              <p:nvPr/>
            </p:nvSpPr>
            <p:spPr>
              <a:xfrm>
                <a:off x="5469865" y="3854330"/>
                <a:ext cx="194557" cy="268473"/>
              </a:xfrm>
              <a:custGeom>
                <a:rect b="b" l="l" r="r" t="t"/>
                <a:pathLst>
                  <a:path extrusionOk="0" h="13635" w="9881">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51"/>
              <p:cNvSpPr/>
              <p:nvPr/>
            </p:nvSpPr>
            <p:spPr>
              <a:xfrm>
                <a:off x="5305296" y="3778425"/>
                <a:ext cx="119361" cy="251441"/>
              </a:xfrm>
              <a:custGeom>
                <a:rect b="b" l="l" r="r" t="t"/>
                <a:pathLst>
                  <a:path extrusionOk="0" h="12770" w="6062">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51"/>
              <p:cNvSpPr/>
              <p:nvPr/>
            </p:nvSpPr>
            <p:spPr>
              <a:xfrm>
                <a:off x="5300767" y="3772518"/>
                <a:ext cx="129777" cy="263255"/>
              </a:xfrm>
              <a:custGeom>
                <a:rect b="b" l="l" r="r" t="t"/>
                <a:pathLst>
                  <a:path extrusionOk="0" h="13370" w="6591">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51"/>
              <p:cNvSpPr/>
              <p:nvPr/>
            </p:nvSpPr>
            <p:spPr>
              <a:xfrm>
                <a:off x="5397819" y="3800183"/>
                <a:ext cx="119361" cy="251441"/>
              </a:xfrm>
              <a:custGeom>
                <a:rect b="b" l="l" r="r" t="t"/>
                <a:pathLst>
                  <a:path extrusionOk="0" h="12770" w="6062">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51"/>
              <p:cNvSpPr/>
              <p:nvPr/>
            </p:nvSpPr>
            <p:spPr>
              <a:xfrm>
                <a:off x="5393270" y="3794256"/>
                <a:ext cx="129796" cy="263255"/>
              </a:xfrm>
              <a:custGeom>
                <a:rect b="b" l="l" r="r" t="t"/>
                <a:pathLst>
                  <a:path extrusionOk="0" h="13370" w="6592">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51"/>
              <p:cNvSpPr/>
              <p:nvPr/>
            </p:nvSpPr>
            <p:spPr>
              <a:xfrm>
                <a:off x="6234664" y="4064659"/>
                <a:ext cx="190245" cy="261877"/>
              </a:xfrm>
              <a:custGeom>
                <a:rect b="b" l="l" r="r" t="t"/>
                <a:pathLst>
                  <a:path extrusionOk="0" h="13300" w="9662">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51"/>
              <p:cNvSpPr/>
              <p:nvPr/>
            </p:nvSpPr>
            <p:spPr>
              <a:xfrm>
                <a:off x="6231769" y="4058732"/>
                <a:ext cx="198357" cy="273750"/>
              </a:xfrm>
              <a:custGeom>
                <a:rect b="b" l="l" r="r" t="t"/>
                <a:pathLst>
                  <a:path extrusionOk="0" h="13903" w="10074">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51"/>
              <p:cNvSpPr/>
              <p:nvPr/>
            </p:nvSpPr>
            <p:spPr>
              <a:xfrm>
                <a:off x="6327029" y="4148006"/>
                <a:ext cx="142871" cy="196683"/>
              </a:xfrm>
              <a:custGeom>
                <a:rect b="b" l="l" r="r" t="t"/>
                <a:pathLst>
                  <a:path extrusionOk="0" h="9989" w="7256">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51"/>
              <p:cNvSpPr/>
              <p:nvPr/>
            </p:nvSpPr>
            <p:spPr>
              <a:xfrm>
                <a:off x="6323347" y="4142099"/>
                <a:ext cx="152145" cy="208517"/>
              </a:xfrm>
              <a:custGeom>
                <a:rect b="b" l="l" r="r" t="t"/>
                <a:pathLst>
                  <a:path extrusionOk="0" h="10590" w="7727">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51"/>
              <p:cNvSpPr/>
              <p:nvPr/>
            </p:nvSpPr>
            <p:spPr>
              <a:xfrm>
                <a:off x="5947386" y="3986785"/>
                <a:ext cx="236378" cy="225352"/>
              </a:xfrm>
              <a:custGeom>
                <a:rect b="b" l="l" r="r" t="t"/>
                <a:pathLst>
                  <a:path extrusionOk="0" h="11445" w="12005">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51"/>
              <p:cNvSpPr/>
              <p:nvPr/>
            </p:nvSpPr>
            <p:spPr>
              <a:xfrm>
                <a:off x="5950379" y="3980858"/>
                <a:ext cx="240080" cy="237205"/>
              </a:xfrm>
              <a:custGeom>
                <a:rect b="b" l="l" r="r" t="t"/>
                <a:pathLst>
                  <a:path extrusionOk="0" h="12047" w="12193">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51"/>
              <p:cNvSpPr/>
              <p:nvPr/>
            </p:nvSpPr>
            <p:spPr>
              <a:xfrm>
                <a:off x="6193196" y="3960558"/>
                <a:ext cx="190264" cy="261897"/>
              </a:xfrm>
              <a:custGeom>
                <a:rect b="b" l="l" r="r" t="t"/>
                <a:pathLst>
                  <a:path extrusionOk="0" h="13301" w="9663">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51"/>
              <p:cNvSpPr/>
              <p:nvPr/>
            </p:nvSpPr>
            <p:spPr>
              <a:xfrm>
                <a:off x="6190302" y="3954631"/>
                <a:ext cx="198377" cy="273750"/>
              </a:xfrm>
              <a:custGeom>
                <a:rect b="b" l="l" r="r" t="t"/>
                <a:pathLst>
                  <a:path extrusionOk="0" h="13903" w="10075">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51"/>
              <p:cNvSpPr/>
              <p:nvPr/>
            </p:nvSpPr>
            <p:spPr>
              <a:xfrm>
                <a:off x="6089568" y="3937697"/>
                <a:ext cx="190264" cy="261897"/>
              </a:xfrm>
              <a:custGeom>
                <a:rect b="b" l="l" r="r" t="t"/>
                <a:pathLst>
                  <a:path extrusionOk="0" h="13301" w="9663">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51"/>
              <p:cNvSpPr/>
              <p:nvPr/>
            </p:nvSpPr>
            <p:spPr>
              <a:xfrm>
                <a:off x="6086674" y="3931790"/>
                <a:ext cx="198357" cy="273730"/>
              </a:xfrm>
              <a:custGeom>
                <a:rect b="b" l="l" r="r" t="t"/>
                <a:pathLst>
                  <a:path extrusionOk="0" h="13902" w="10074">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51"/>
              <p:cNvSpPr/>
              <p:nvPr/>
            </p:nvSpPr>
            <p:spPr>
              <a:xfrm>
                <a:off x="4933785" y="3759444"/>
                <a:ext cx="1341007" cy="970638"/>
              </a:xfrm>
              <a:custGeom>
                <a:rect b="b" l="l" r="r" t="t"/>
                <a:pathLst>
                  <a:path extrusionOk="0" h="49296" w="68106">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51"/>
              <p:cNvSpPr/>
              <p:nvPr/>
            </p:nvSpPr>
            <p:spPr>
              <a:xfrm>
                <a:off x="4927444" y="3753517"/>
                <a:ext cx="1353609" cy="982492"/>
              </a:xfrm>
              <a:custGeom>
                <a:rect b="b" l="l" r="r" t="t"/>
                <a:pathLst>
                  <a:path extrusionOk="0" h="49898" w="68746">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3" name="Google Shape;1253;p51"/>
            <p:cNvGrpSpPr/>
            <p:nvPr/>
          </p:nvGrpSpPr>
          <p:grpSpPr>
            <a:xfrm>
              <a:off x="4866130" y="1140950"/>
              <a:ext cx="3577377" cy="3177375"/>
              <a:chOff x="4866130" y="1140950"/>
              <a:chExt cx="3577377" cy="3177375"/>
            </a:xfrm>
          </p:grpSpPr>
          <p:grpSp>
            <p:nvGrpSpPr>
              <p:cNvPr id="1254" name="Google Shape;1254;p51"/>
              <p:cNvGrpSpPr/>
              <p:nvPr/>
            </p:nvGrpSpPr>
            <p:grpSpPr>
              <a:xfrm>
                <a:off x="7218455" y="3425403"/>
                <a:ext cx="627776" cy="773482"/>
                <a:chOff x="7218455" y="3425403"/>
                <a:chExt cx="627776" cy="773482"/>
              </a:xfrm>
            </p:grpSpPr>
            <p:sp>
              <p:nvSpPr>
                <p:cNvPr id="1255" name="Google Shape;1255;p51"/>
                <p:cNvSpPr/>
                <p:nvPr/>
              </p:nvSpPr>
              <p:spPr>
                <a:xfrm>
                  <a:off x="7474976" y="3425403"/>
                  <a:ext cx="371255" cy="11873"/>
                </a:xfrm>
                <a:custGeom>
                  <a:rect b="b" l="l" r="r" t="t"/>
                  <a:pathLst>
                    <a:path extrusionOk="0" h="603" w="18855">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51"/>
                <p:cNvSpPr/>
                <p:nvPr/>
              </p:nvSpPr>
              <p:spPr>
                <a:xfrm>
                  <a:off x="7218455" y="3425403"/>
                  <a:ext cx="137279" cy="11873"/>
                </a:xfrm>
                <a:custGeom>
                  <a:rect b="b" l="l" r="r" t="t"/>
                  <a:pathLst>
                    <a:path extrusionOk="0" h="603" w="6972">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51"/>
                <p:cNvSpPr/>
                <p:nvPr/>
              </p:nvSpPr>
              <p:spPr>
                <a:xfrm>
                  <a:off x="7771389" y="3490912"/>
                  <a:ext cx="74842" cy="11873"/>
                </a:xfrm>
                <a:custGeom>
                  <a:rect b="b" l="l" r="r" t="t"/>
                  <a:pathLst>
                    <a:path extrusionOk="0" h="603" w="3801">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51"/>
                <p:cNvSpPr/>
                <p:nvPr/>
              </p:nvSpPr>
              <p:spPr>
                <a:xfrm>
                  <a:off x="7594672" y="3490912"/>
                  <a:ext cx="137535" cy="11873"/>
                </a:xfrm>
                <a:custGeom>
                  <a:rect b="b" l="l" r="r" t="t"/>
                  <a:pathLst>
                    <a:path extrusionOk="0" h="603" w="6985">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51"/>
                <p:cNvSpPr/>
                <p:nvPr/>
              </p:nvSpPr>
              <p:spPr>
                <a:xfrm>
                  <a:off x="7218455" y="3490912"/>
                  <a:ext cx="302576" cy="11873"/>
                </a:xfrm>
                <a:custGeom>
                  <a:rect b="b" l="l" r="r" t="t"/>
                  <a:pathLst>
                    <a:path extrusionOk="0" h="603" w="15367">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51"/>
                <p:cNvSpPr/>
                <p:nvPr/>
              </p:nvSpPr>
              <p:spPr>
                <a:xfrm>
                  <a:off x="7514868" y="3556420"/>
                  <a:ext cx="331363" cy="11873"/>
                </a:xfrm>
                <a:custGeom>
                  <a:rect b="b" l="l" r="r" t="t"/>
                  <a:pathLst>
                    <a:path extrusionOk="0" h="603" w="16829">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51"/>
                <p:cNvSpPr/>
                <p:nvPr/>
              </p:nvSpPr>
              <p:spPr>
                <a:xfrm>
                  <a:off x="7218455" y="3556420"/>
                  <a:ext cx="239864" cy="11873"/>
                </a:xfrm>
                <a:custGeom>
                  <a:rect b="b" l="l" r="r" t="t"/>
                  <a:pathLst>
                    <a:path extrusionOk="0" h="603" w="12182">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51"/>
                <p:cNvSpPr/>
                <p:nvPr/>
              </p:nvSpPr>
              <p:spPr>
                <a:xfrm>
                  <a:off x="7697434" y="3621909"/>
                  <a:ext cx="148660" cy="11853"/>
                </a:xfrm>
                <a:custGeom>
                  <a:rect b="b" l="l" r="r" t="t"/>
                  <a:pathLst>
                    <a:path extrusionOk="0" h="602" w="755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51"/>
                <p:cNvSpPr/>
                <p:nvPr/>
              </p:nvSpPr>
              <p:spPr>
                <a:xfrm>
                  <a:off x="7355399" y="3621909"/>
                  <a:ext cx="296886" cy="11853"/>
                </a:xfrm>
                <a:custGeom>
                  <a:rect b="b" l="l" r="r" t="t"/>
                  <a:pathLst>
                    <a:path extrusionOk="0" h="602" w="15078">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51"/>
                <p:cNvSpPr/>
                <p:nvPr/>
              </p:nvSpPr>
              <p:spPr>
                <a:xfrm>
                  <a:off x="7218593" y="3621909"/>
                  <a:ext cx="85967" cy="11853"/>
                </a:xfrm>
                <a:custGeom>
                  <a:rect b="b" l="l" r="r" t="t"/>
                  <a:pathLst>
                    <a:path extrusionOk="0" h="602" w="4366">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51"/>
                <p:cNvSpPr/>
                <p:nvPr/>
              </p:nvSpPr>
              <p:spPr>
                <a:xfrm>
                  <a:off x="7474976" y="3679227"/>
                  <a:ext cx="371255" cy="11853"/>
                </a:xfrm>
                <a:custGeom>
                  <a:rect b="b" l="l" r="r" t="t"/>
                  <a:pathLst>
                    <a:path extrusionOk="0" h="602" w="18855">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51"/>
                <p:cNvSpPr/>
                <p:nvPr/>
              </p:nvSpPr>
              <p:spPr>
                <a:xfrm>
                  <a:off x="7218455" y="3679227"/>
                  <a:ext cx="137279" cy="11853"/>
                </a:xfrm>
                <a:custGeom>
                  <a:rect b="b" l="l" r="r" t="t"/>
                  <a:pathLst>
                    <a:path extrusionOk="0" h="602" w="6972">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51"/>
                <p:cNvSpPr/>
                <p:nvPr/>
              </p:nvSpPr>
              <p:spPr>
                <a:xfrm>
                  <a:off x="7771389" y="3744735"/>
                  <a:ext cx="74842" cy="11834"/>
                </a:xfrm>
                <a:custGeom>
                  <a:rect b="b" l="l" r="r" t="t"/>
                  <a:pathLst>
                    <a:path extrusionOk="0" h="601" w="3801">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51"/>
                <p:cNvSpPr/>
                <p:nvPr/>
              </p:nvSpPr>
              <p:spPr>
                <a:xfrm>
                  <a:off x="7594672" y="3744735"/>
                  <a:ext cx="137535" cy="11834"/>
                </a:xfrm>
                <a:custGeom>
                  <a:rect b="b" l="l" r="r" t="t"/>
                  <a:pathLst>
                    <a:path extrusionOk="0" h="601" w="6985">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51"/>
                <p:cNvSpPr/>
                <p:nvPr/>
              </p:nvSpPr>
              <p:spPr>
                <a:xfrm>
                  <a:off x="7218455" y="3744735"/>
                  <a:ext cx="302576" cy="11834"/>
                </a:xfrm>
                <a:custGeom>
                  <a:rect b="b" l="l" r="r" t="t"/>
                  <a:pathLst>
                    <a:path extrusionOk="0" h="601" w="15367">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51"/>
                <p:cNvSpPr/>
                <p:nvPr/>
              </p:nvSpPr>
              <p:spPr>
                <a:xfrm>
                  <a:off x="7514868" y="3810224"/>
                  <a:ext cx="331363" cy="11853"/>
                </a:xfrm>
                <a:custGeom>
                  <a:rect b="b" l="l" r="r" t="t"/>
                  <a:pathLst>
                    <a:path extrusionOk="0" h="602" w="16829">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51"/>
                <p:cNvSpPr/>
                <p:nvPr/>
              </p:nvSpPr>
              <p:spPr>
                <a:xfrm>
                  <a:off x="7218455" y="3810224"/>
                  <a:ext cx="239864" cy="11853"/>
                </a:xfrm>
                <a:custGeom>
                  <a:rect b="b" l="l" r="r" t="t"/>
                  <a:pathLst>
                    <a:path extrusionOk="0" h="602" w="12182">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51"/>
                <p:cNvSpPr/>
                <p:nvPr/>
              </p:nvSpPr>
              <p:spPr>
                <a:xfrm>
                  <a:off x="7771389" y="3933228"/>
                  <a:ext cx="74842" cy="11853"/>
                </a:xfrm>
                <a:custGeom>
                  <a:rect b="b" l="l" r="r" t="t"/>
                  <a:pathLst>
                    <a:path extrusionOk="0" h="602" w="3801">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51"/>
                <p:cNvSpPr/>
                <p:nvPr/>
              </p:nvSpPr>
              <p:spPr>
                <a:xfrm>
                  <a:off x="7594672" y="3933228"/>
                  <a:ext cx="137535" cy="11853"/>
                </a:xfrm>
                <a:custGeom>
                  <a:rect b="b" l="l" r="r" t="t"/>
                  <a:pathLst>
                    <a:path extrusionOk="0" h="602" w="6985">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51"/>
                <p:cNvSpPr/>
                <p:nvPr/>
              </p:nvSpPr>
              <p:spPr>
                <a:xfrm>
                  <a:off x="7218455" y="3933228"/>
                  <a:ext cx="302576" cy="11853"/>
                </a:xfrm>
                <a:custGeom>
                  <a:rect b="b" l="l" r="r" t="t"/>
                  <a:pathLst>
                    <a:path extrusionOk="0" h="602" w="15367">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51"/>
                <p:cNvSpPr/>
                <p:nvPr/>
              </p:nvSpPr>
              <p:spPr>
                <a:xfrm>
                  <a:off x="7515006" y="3998736"/>
                  <a:ext cx="331087" cy="11853"/>
                </a:xfrm>
                <a:custGeom>
                  <a:rect b="b" l="l" r="r" t="t"/>
                  <a:pathLst>
                    <a:path extrusionOk="0" h="602" w="16815">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51"/>
                <p:cNvSpPr/>
                <p:nvPr/>
              </p:nvSpPr>
              <p:spPr>
                <a:xfrm>
                  <a:off x="7218593" y="3998736"/>
                  <a:ext cx="239883" cy="11853"/>
                </a:xfrm>
                <a:custGeom>
                  <a:rect b="b" l="l" r="r" t="t"/>
                  <a:pathLst>
                    <a:path extrusionOk="0" h="602" w="12183">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51"/>
                <p:cNvSpPr/>
                <p:nvPr/>
              </p:nvSpPr>
              <p:spPr>
                <a:xfrm>
                  <a:off x="7697434" y="4064225"/>
                  <a:ext cx="148660" cy="11853"/>
                </a:xfrm>
                <a:custGeom>
                  <a:rect b="b" l="l" r="r" t="t"/>
                  <a:pathLst>
                    <a:path extrusionOk="0" h="602" w="755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51"/>
                <p:cNvSpPr/>
                <p:nvPr/>
              </p:nvSpPr>
              <p:spPr>
                <a:xfrm>
                  <a:off x="7355399" y="4064225"/>
                  <a:ext cx="296886" cy="11853"/>
                </a:xfrm>
                <a:custGeom>
                  <a:rect b="b" l="l" r="r" t="t"/>
                  <a:pathLst>
                    <a:path extrusionOk="0" h="602" w="15078">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51"/>
                <p:cNvSpPr/>
                <p:nvPr/>
              </p:nvSpPr>
              <p:spPr>
                <a:xfrm>
                  <a:off x="7218593" y="4064225"/>
                  <a:ext cx="85967" cy="11853"/>
                </a:xfrm>
                <a:custGeom>
                  <a:rect b="b" l="l" r="r" t="t"/>
                  <a:pathLst>
                    <a:path extrusionOk="0" h="602" w="4366">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51"/>
                <p:cNvSpPr/>
                <p:nvPr/>
              </p:nvSpPr>
              <p:spPr>
                <a:xfrm>
                  <a:off x="7474976" y="4121523"/>
                  <a:ext cx="371255" cy="11873"/>
                </a:xfrm>
                <a:custGeom>
                  <a:rect b="b" l="l" r="r" t="t"/>
                  <a:pathLst>
                    <a:path extrusionOk="0" h="603" w="18855">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51"/>
                <p:cNvSpPr/>
                <p:nvPr/>
              </p:nvSpPr>
              <p:spPr>
                <a:xfrm>
                  <a:off x="7218455" y="4121523"/>
                  <a:ext cx="137279" cy="11873"/>
                </a:xfrm>
                <a:custGeom>
                  <a:rect b="b" l="l" r="r" t="t"/>
                  <a:pathLst>
                    <a:path extrusionOk="0" h="603" w="6972">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51"/>
                <p:cNvSpPr/>
                <p:nvPr/>
              </p:nvSpPr>
              <p:spPr>
                <a:xfrm>
                  <a:off x="7771389" y="4187032"/>
                  <a:ext cx="74842" cy="11853"/>
                </a:xfrm>
                <a:custGeom>
                  <a:rect b="b" l="l" r="r" t="t"/>
                  <a:pathLst>
                    <a:path extrusionOk="0" h="602" w="3801">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51"/>
                <p:cNvSpPr/>
                <p:nvPr/>
              </p:nvSpPr>
              <p:spPr>
                <a:xfrm>
                  <a:off x="7594672" y="4187032"/>
                  <a:ext cx="137535" cy="11853"/>
                </a:xfrm>
                <a:custGeom>
                  <a:rect b="b" l="l" r="r" t="t"/>
                  <a:pathLst>
                    <a:path extrusionOk="0" h="602" w="6985">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51"/>
                <p:cNvSpPr/>
                <p:nvPr/>
              </p:nvSpPr>
              <p:spPr>
                <a:xfrm>
                  <a:off x="7218455" y="4187032"/>
                  <a:ext cx="302576" cy="11853"/>
                </a:xfrm>
                <a:custGeom>
                  <a:rect b="b" l="l" r="r" t="t"/>
                  <a:pathLst>
                    <a:path extrusionOk="0" h="602" w="15367">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85" name="Google Shape;1285;p51"/>
              <p:cNvSpPr/>
              <p:nvPr/>
            </p:nvSpPr>
            <p:spPr>
              <a:xfrm>
                <a:off x="7908530" y="3351251"/>
                <a:ext cx="528952" cy="967074"/>
              </a:xfrm>
              <a:custGeom>
                <a:rect b="b" l="l" r="r" t="t"/>
                <a:pathLst>
                  <a:path extrusionOk="0" h="49115" w="26864">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86" name="Google Shape;1286;p51"/>
              <p:cNvGrpSpPr/>
              <p:nvPr/>
            </p:nvGrpSpPr>
            <p:grpSpPr>
              <a:xfrm>
                <a:off x="7232021" y="2929018"/>
                <a:ext cx="1211486" cy="416720"/>
                <a:chOff x="7232021" y="2929018"/>
                <a:chExt cx="1211486" cy="416720"/>
              </a:xfrm>
            </p:grpSpPr>
            <p:sp>
              <p:nvSpPr>
                <p:cNvPr id="1287" name="Google Shape;1287;p51"/>
                <p:cNvSpPr/>
                <p:nvPr/>
              </p:nvSpPr>
              <p:spPr>
                <a:xfrm>
                  <a:off x="7265022" y="2964007"/>
                  <a:ext cx="1149108" cy="346721"/>
                </a:xfrm>
                <a:custGeom>
                  <a:rect b="b" l="l" r="r" t="t"/>
                  <a:pathLst>
                    <a:path extrusionOk="0" h="17609" w="5836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51"/>
                <p:cNvSpPr/>
                <p:nvPr/>
              </p:nvSpPr>
              <p:spPr>
                <a:xfrm>
                  <a:off x="7500120" y="3004903"/>
                  <a:ext cx="72735" cy="69998"/>
                </a:xfrm>
                <a:custGeom>
                  <a:rect b="b" l="l" r="r" t="t"/>
                  <a:pathLst>
                    <a:path extrusionOk="0" h="3555" w="3694">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51"/>
                <p:cNvSpPr/>
                <p:nvPr/>
              </p:nvSpPr>
              <p:spPr>
                <a:xfrm>
                  <a:off x="7496950" y="2998977"/>
                  <a:ext cx="81812" cy="81851"/>
                </a:xfrm>
                <a:custGeom>
                  <a:rect b="b" l="l" r="r" t="t"/>
                  <a:pathLst>
                    <a:path extrusionOk="0" h="4157" w="4155">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51"/>
                <p:cNvSpPr/>
                <p:nvPr/>
              </p:nvSpPr>
              <p:spPr>
                <a:xfrm>
                  <a:off x="7859994" y="3029890"/>
                  <a:ext cx="72755" cy="70018"/>
                </a:xfrm>
                <a:custGeom>
                  <a:rect b="b" l="l" r="r" t="t"/>
                  <a:pathLst>
                    <a:path extrusionOk="0" h="3556" w="3695">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51"/>
                <p:cNvSpPr/>
                <p:nvPr/>
              </p:nvSpPr>
              <p:spPr>
                <a:xfrm>
                  <a:off x="7856805" y="3023983"/>
                  <a:ext cx="81851" cy="81832"/>
                </a:xfrm>
                <a:custGeom>
                  <a:rect b="b" l="l" r="r" t="t"/>
                  <a:pathLst>
                    <a:path extrusionOk="0" h="4156" w="4157">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51"/>
                <p:cNvSpPr/>
                <p:nvPr/>
              </p:nvSpPr>
              <p:spPr>
                <a:xfrm>
                  <a:off x="8107655" y="3214838"/>
                  <a:ext cx="70018" cy="69998"/>
                </a:xfrm>
                <a:custGeom>
                  <a:rect b="b" l="l" r="r" t="t"/>
                  <a:pathLst>
                    <a:path extrusionOk="0" h="3555" w="3556">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51"/>
                <p:cNvSpPr/>
                <p:nvPr/>
              </p:nvSpPr>
              <p:spPr>
                <a:xfrm>
                  <a:off x="8101748" y="3208951"/>
                  <a:ext cx="81832" cy="81792"/>
                </a:xfrm>
                <a:custGeom>
                  <a:rect b="b" l="l" r="r" t="t"/>
                  <a:pathLst>
                    <a:path extrusionOk="0" h="4154" w="4156">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51"/>
                <p:cNvSpPr/>
                <p:nvPr/>
              </p:nvSpPr>
              <p:spPr>
                <a:xfrm>
                  <a:off x="8364826" y="2934925"/>
                  <a:ext cx="72755" cy="70018"/>
                </a:xfrm>
                <a:custGeom>
                  <a:rect b="b" l="l" r="r" t="t"/>
                  <a:pathLst>
                    <a:path extrusionOk="0" h="3556" w="3695">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51"/>
                <p:cNvSpPr/>
                <p:nvPr/>
              </p:nvSpPr>
              <p:spPr>
                <a:xfrm>
                  <a:off x="8361656" y="2929018"/>
                  <a:ext cx="81851" cy="81812"/>
                </a:xfrm>
                <a:custGeom>
                  <a:rect b="b" l="l" r="r" t="t"/>
                  <a:pathLst>
                    <a:path extrusionOk="0" h="4155" w="4157">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51"/>
                <p:cNvSpPr/>
                <p:nvPr/>
              </p:nvSpPr>
              <p:spPr>
                <a:xfrm>
                  <a:off x="7237948" y="3269813"/>
                  <a:ext cx="69978" cy="70018"/>
                </a:xfrm>
                <a:custGeom>
                  <a:rect b="b" l="l" r="r" t="t"/>
                  <a:pathLst>
                    <a:path extrusionOk="0" h="3556" w="3554">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51"/>
                <p:cNvSpPr/>
                <p:nvPr/>
              </p:nvSpPr>
              <p:spPr>
                <a:xfrm>
                  <a:off x="7232021" y="3263906"/>
                  <a:ext cx="81851" cy="81832"/>
                </a:xfrm>
                <a:custGeom>
                  <a:rect b="b" l="l" r="r" t="t"/>
                  <a:pathLst>
                    <a:path extrusionOk="0" h="4156" w="4157">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51"/>
                <p:cNvSpPr/>
                <p:nvPr/>
              </p:nvSpPr>
              <p:spPr>
                <a:xfrm>
                  <a:off x="7697808" y="3169847"/>
                  <a:ext cx="69978" cy="70018"/>
                </a:xfrm>
                <a:custGeom>
                  <a:rect b="b" l="l" r="r" t="t"/>
                  <a:pathLst>
                    <a:path extrusionOk="0" h="3556" w="3554">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51"/>
                <p:cNvSpPr/>
                <p:nvPr/>
              </p:nvSpPr>
              <p:spPr>
                <a:xfrm>
                  <a:off x="7691881" y="3163940"/>
                  <a:ext cx="81851" cy="81832"/>
                </a:xfrm>
                <a:custGeom>
                  <a:rect b="b" l="l" r="r" t="t"/>
                  <a:pathLst>
                    <a:path extrusionOk="0" h="4156" w="4157">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0" name="Google Shape;1300;p51"/>
              <p:cNvGrpSpPr/>
              <p:nvPr/>
            </p:nvGrpSpPr>
            <p:grpSpPr>
              <a:xfrm>
                <a:off x="4866130" y="1597718"/>
                <a:ext cx="618423" cy="1349710"/>
                <a:chOff x="4866130" y="1597718"/>
                <a:chExt cx="618423" cy="1349710"/>
              </a:xfrm>
            </p:grpSpPr>
            <p:sp>
              <p:nvSpPr>
                <p:cNvPr id="1301" name="Google Shape;1301;p51"/>
                <p:cNvSpPr/>
                <p:nvPr/>
              </p:nvSpPr>
              <p:spPr>
                <a:xfrm>
                  <a:off x="5368540" y="2095718"/>
                  <a:ext cx="116013" cy="71238"/>
                </a:xfrm>
                <a:custGeom>
                  <a:rect b="b" l="l" r="r" t="t"/>
                  <a:pathLst>
                    <a:path extrusionOk="0" h="3618" w="5892">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51"/>
                <p:cNvSpPr/>
                <p:nvPr/>
              </p:nvSpPr>
              <p:spPr>
                <a:xfrm>
                  <a:off x="4866957" y="1921048"/>
                  <a:ext cx="616829" cy="710396"/>
                </a:xfrm>
                <a:custGeom>
                  <a:rect b="b" l="l" r="r" t="t"/>
                  <a:pathLst>
                    <a:path extrusionOk="0" h="36079" w="31327">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51"/>
                <p:cNvSpPr/>
                <p:nvPr/>
              </p:nvSpPr>
              <p:spPr>
                <a:xfrm>
                  <a:off x="4969837" y="2039877"/>
                  <a:ext cx="411048" cy="472777"/>
                </a:xfrm>
                <a:custGeom>
                  <a:rect b="b" l="l" r="r" t="t"/>
                  <a:pathLst>
                    <a:path extrusionOk="0" h="24011" w="20876">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51"/>
                <p:cNvSpPr/>
                <p:nvPr/>
              </p:nvSpPr>
              <p:spPr>
                <a:xfrm>
                  <a:off x="5169454" y="1661730"/>
                  <a:ext cx="11853" cy="271171"/>
                </a:xfrm>
                <a:custGeom>
                  <a:rect b="b" l="l" r="r" t="t"/>
                  <a:pathLst>
                    <a:path extrusionOk="0" h="13772" w="602">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51"/>
                <p:cNvSpPr/>
                <p:nvPr/>
              </p:nvSpPr>
              <p:spPr>
                <a:xfrm>
                  <a:off x="5124325" y="1603625"/>
                  <a:ext cx="102093" cy="102093"/>
                </a:xfrm>
                <a:custGeom>
                  <a:rect b="b" l="l" r="r" t="t"/>
                  <a:pathLst>
                    <a:path extrusionOk="0" h="5185" w="5185">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51"/>
                <p:cNvSpPr/>
                <p:nvPr/>
              </p:nvSpPr>
              <p:spPr>
                <a:xfrm>
                  <a:off x="5118418" y="1597718"/>
                  <a:ext cx="113926" cy="113926"/>
                </a:xfrm>
                <a:custGeom>
                  <a:rect b="b" l="l" r="r" t="t"/>
                  <a:pathLst>
                    <a:path extrusionOk="0" h="5786" w="5786">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51"/>
                <p:cNvSpPr/>
                <p:nvPr/>
              </p:nvSpPr>
              <p:spPr>
                <a:xfrm>
                  <a:off x="5169375" y="2612108"/>
                  <a:ext cx="11991" cy="271427"/>
                </a:xfrm>
                <a:custGeom>
                  <a:rect b="b" l="l" r="r" t="t"/>
                  <a:pathLst>
                    <a:path extrusionOk="0" h="13785" w="609">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51"/>
                <p:cNvSpPr/>
                <p:nvPr/>
              </p:nvSpPr>
              <p:spPr>
                <a:xfrm>
                  <a:off x="5124325" y="2839409"/>
                  <a:ext cx="106090" cy="102093"/>
                </a:xfrm>
                <a:custGeom>
                  <a:rect b="b" l="l" r="r" t="t"/>
                  <a:pathLst>
                    <a:path extrusionOk="0" h="5185" w="5388">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51"/>
                <p:cNvSpPr/>
                <p:nvPr/>
              </p:nvSpPr>
              <p:spPr>
                <a:xfrm>
                  <a:off x="5118418" y="2833502"/>
                  <a:ext cx="113926" cy="113926"/>
                </a:xfrm>
                <a:custGeom>
                  <a:rect b="b" l="l" r="r" t="t"/>
                  <a:pathLst>
                    <a:path extrusionOk="0" h="5786" w="5786">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51"/>
                <p:cNvSpPr/>
                <p:nvPr/>
              </p:nvSpPr>
              <p:spPr>
                <a:xfrm>
                  <a:off x="4866130" y="2095698"/>
                  <a:ext cx="116092" cy="71258"/>
                </a:xfrm>
                <a:custGeom>
                  <a:rect b="b" l="l" r="r" t="t"/>
                  <a:pathLst>
                    <a:path extrusionOk="0" h="3619" w="5896">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51"/>
                <p:cNvSpPr/>
                <p:nvPr/>
              </p:nvSpPr>
              <p:spPr>
                <a:xfrm>
                  <a:off x="4978048" y="2272061"/>
                  <a:ext cx="403704" cy="127079"/>
                </a:xfrm>
                <a:custGeom>
                  <a:rect b="b" l="l" r="r" t="t"/>
                  <a:pathLst>
                    <a:path extrusionOk="0" h="6454" w="20503">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51"/>
                <p:cNvSpPr/>
                <p:nvPr/>
              </p:nvSpPr>
              <p:spPr>
                <a:xfrm>
                  <a:off x="5178059" y="2039739"/>
                  <a:ext cx="12011" cy="244176"/>
                </a:xfrm>
                <a:custGeom>
                  <a:rect b="b" l="l" r="r" t="t"/>
                  <a:pathLst>
                    <a:path extrusionOk="0" h="12401" w="61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3" name="Google Shape;1313;p51"/>
              <p:cNvGrpSpPr/>
              <p:nvPr/>
            </p:nvGrpSpPr>
            <p:grpSpPr>
              <a:xfrm>
                <a:off x="5312187" y="1140950"/>
                <a:ext cx="627500" cy="773285"/>
                <a:chOff x="5312187" y="1140950"/>
                <a:chExt cx="627500" cy="773285"/>
              </a:xfrm>
            </p:grpSpPr>
            <p:sp>
              <p:nvSpPr>
                <p:cNvPr id="1314" name="Google Shape;1314;p51"/>
                <p:cNvSpPr/>
                <p:nvPr/>
              </p:nvSpPr>
              <p:spPr>
                <a:xfrm>
                  <a:off x="5791166" y="1140969"/>
                  <a:ext cx="148404" cy="11853"/>
                </a:xfrm>
                <a:custGeom>
                  <a:rect b="b" l="l" r="r" t="t"/>
                  <a:pathLst>
                    <a:path extrusionOk="0" h="602" w="7537">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51"/>
                <p:cNvSpPr/>
                <p:nvPr/>
              </p:nvSpPr>
              <p:spPr>
                <a:xfrm>
                  <a:off x="5448875" y="1140950"/>
                  <a:ext cx="297142" cy="11873"/>
                </a:xfrm>
                <a:custGeom>
                  <a:rect b="b" l="l" r="r" t="t"/>
                  <a:pathLst>
                    <a:path extrusionOk="0" h="603" w="15091">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51"/>
                <p:cNvSpPr/>
                <p:nvPr/>
              </p:nvSpPr>
              <p:spPr>
                <a:xfrm>
                  <a:off x="5312305" y="1140969"/>
                  <a:ext cx="85711" cy="11853"/>
                </a:xfrm>
                <a:custGeom>
                  <a:rect b="b" l="l" r="r" t="t"/>
                  <a:pathLst>
                    <a:path extrusionOk="0" h="602" w="4353">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51"/>
                <p:cNvSpPr/>
                <p:nvPr/>
              </p:nvSpPr>
              <p:spPr>
                <a:xfrm>
                  <a:off x="5568590" y="1198267"/>
                  <a:ext cx="370979" cy="11873"/>
                </a:xfrm>
                <a:custGeom>
                  <a:rect b="b" l="l" r="r" t="t"/>
                  <a:pathLst>
                    <a:path extrusionOk="0" h="603" w="18841">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51"/>
                <p:cNvSpPr/>
                <p:nvPr/>
              </p:nvSpPr>
              <p:spPr>
                <a:xfrm>
                  <a:off x="5312325" y="1198267"/>
                  <a:ext cx="137259" cy="11873"/>
                </a:xfrm>
                <a:custGeom>
                  <a:rect b="b" l="l" r="r" t="t"/>
                  <a:pathLst>
                    <a:path extrusionOk="0" h="603" w="6971">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51"/>
                <p:cNvSpPr/>
                <p:nvPr/>
              </p:nvSpPr>
              <p:spPr>
                <a:xfrm>
                  <a:off x="5865003" y="1263776"/>
                  <a:ext cx="74566" cy="11873"/>
                </a:xfrm>
                <a:custGeom>
                  <a:rect b="b" l="l" r="r" t="t"/>
                  <a:pathLst>
                    <a:path extrusionOk="0" h="603" w="3787">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51"/>
                <p:cNvSpPr/>
                <p:nvPr/>
              </p:nvSpPr>
              <p:spPr>
                <a:xfrm>
                  <a:off x="5688542" y="1263776"/>
                  <a:ext cx="137003" cy="11853"/>
                </a:xfrm>
                <a:custGeom>
                  <a:rect b="b" l="l" r="r" t="t"/>
                  <a:pathLst>
                    <a:path extrusionOk="0" h="602" w="6958">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51"/>
                <p:cNvSpPr/>
                <p:nvPr/>
              </p:nvSpPr>
              <p:spPr>
                <a:xfrm>
                  <a:off x="5312325" y="1263776"/>
                  <a:ext cx="302576" cy="11873"/>
                </a:xfrm>
                <a:custGeom>
                  <a:rect b="b" l="l" r="r" t="t"/>
                  <a:pathLst>
                    <a:path extrusionOk="0" h="603" w="15367">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51"/>
                <p:cNvSpPr/>
                <p:nvPr/>
              </p:nvSpPr>
              <p:spPr>
                <a:xfrm>
                  <a:off x="5608600" y="1329265"/>
                  <a:ext cx="331087" cy="11853"/>
                </a:xfrm>
                <a:custGeom>
                  <a:rect b="b" l="l" r="r" t="t"/>
                  <a:pathLst>
                    <a:path extrusionOk="0" h="602" w="16815">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51"/>
                <p:cNvSpPr/>
                <p:nvPr/>
              </p:nvSpPr>
              <p:spPr>
                <a:xfrm>
                  <a:off x="5312187" y="1329265"/>
                  <a:ext cx="239864" cy="11853"/>
                </a:xfrm>
                <a:custGeom>
                  <a:rect b="b" l="l" r="r" t="t"/>
                  <a:pathLst>
                    <a:path extrusionOk="0" h="602" w="12182">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51"/>
                <p:cNvSpPr/>
                <p:nvPr/>
              </p:nvSpPr>
              <p:spPr>
                <a:xfrm>
                  <a:off x="5791166" y="1394773"/>
                  <a:ext cx="148404" cy="11853"/>
                </a:xfrm>
                <a:custGeom>
                  <a:rect b="b" l="l" r="r" t="t"/>
                  <a:pathLst>
                    <a:path extrusionOk="0" h="602" w="7537">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51"/>
                <p:cNvSpPr/>
                <p:nvPr/>
              </p:nvSpPr>
              <p:spPr>
                <a:xfrm>
                  <a:off x="5448875" y="1394773"/>
                  <a:ext cx="297142" cy="11853"/>
                </a:xfrm>
                <a:custGeom>
                  <a:rect b="b" l="l" r="r" t="t"/>
                  <a:pathLst>
                    <a:path extrusionOk="0" h="602" w="15091">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51"/>
                <p:cNvSpPr/>
                <p:nvPr/>
              </p:nvSpPr>
              <p:spPr>
                <a:xfrm>
                  <a:off x="5312305" y="1394773"/>
                  <a:ext cx="85711" cy="11853"/>
                </a:xfrm>
                <a:custGeom>
                  <a:rect b="b" l="l" r="r" t="t"/>
                  <a:pathLst>
                    <a:path extrusionOk="0" h="602" w="4353">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51"/>
                <p:cNvSpPr/>
                <p:nvPr/>
              </p:nvSpPr>
              <p:spPr>
                <a:xfrm>
                  <a:off x="5568590" y="1452091"/>
                  <a:ext cx="370979" cy="11834"/>
                </a:xfrm>
                <a:custGeom>
                  <a:rect b="b" l="l" r="r" t="t"/>
                  <a:pathLst>
                    <a:path extrusionOk="0" h="601" w="18841">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51"/>
                <p:cNvSpPr/>
                <p:nvPr/>
              </p:nvSpPr>
              <p:spPr>
                <a:xfrm>
                  <a:off x="5312325" y="1452091"/>
                  <a:ext cx="137259" cy="11834"/>
                </a:xfrm>
                <a:custGeom>
                  <a:rect b="b" l="l" r="r" t="t"/>
                  <a:pathLst>
                    <a:path extrusionOk="0" h="601" w="6971">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51"/>
                <p:cNvSpPr/>
                <p:nvPr/>
              </p:nvSpPr>
              <p:spPr>
                <a:xfrm>
                  <a:off x="5865003" y="1517560"/>
                  <a:ext cx="74566" cy="11873"/>
                </a:xfrm>
                <a:custGeom>
                  <a:rect b="b" l="l" r="r" t="t"/>
                  <a:pathLst>
                    <a:path extrusionOk="0" h="603" w="3787">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51"/>
                <p:cNvSpPr/>
                <p:nvPr/>
              </p:nvSpPr>
              <p:spPr>
                <a:xfrm>
                  <a:off x="5688542" y="1517580"/>
                  <a:ext cx="137003" cy="11853"/>
                </a:xfrm>
                <a:custGeom>
                  <a:rect b="b" l="l" r="r" t="t"/>
                  <a:pathLst>
                    <a:path extrusionOk="0" h="602" w="6958">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51"/>
                <p:cNvSpPr/>
                <p:nvPr/>
              </p:nvSpPr>
              <p:spPr>
                <a:xfrm>
                  <a:off x="5312325" y="1517560"/>
                  <a:ext cx="302576" cy="11873"/>
                </a:xfrm>
                <a:custGeom>
                  <a:rect b="b" l="l" r="r" t="t"/>
                  <a:pathLst>
                    <a:path extrusionOk="0" h="603" w="15367">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51"/>
                <p:cNvSpPr/>
                <p:nvPr/>
              </p:nvSpPr>
              <p:spPr>
                <a:xfrm>
                  <a:off x="5608600" y="1583049"/>
                  <a:ext cx="331087" cy="11853"/>
                </a:xfrm>
                <a:custGeom>
                  <a:rect b="b" l="l" r="r" t="t"/>
                  <a:pathLst>
                    <a:path extrusionOk="0" h="602" w="16815">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51"/>
                <p:cNvSpPr/>
                <p:nvPr/>
              </p:nvSpPr>
              <p:spPr>
                <a:xfrm>
                  <a:off x="5312187" y="1583049"/>
                  <a:ext cx="239864" cy="11853"/>
                </a:xfrm>
                <a:custGeom>
                  <a:rect b="b" l="l" r="r" t="t"/>
                  <a:pathLst>
                    <a:path extrusionOk="0" h="602" w="12182">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51"/>
                <p:cNvSpPr/>
                <p:nvPr/>
              </p:nvSpPr>
              <p:spPr>
                <a:xfrm>
                  <a:off x="5791166" y="1648558"/>
                  <a:ext cx="148404" cy="11853"/>
                </a:xfrm>
                <a:custGeom>
                  <a:rect b="b" l="l" r="r" t="t"/>
                  <a:pathLst>
                    <a:path extrusionOk="0" h="602" w="7537">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51"/>
                <p:cNvSpPr/>
                <p:nvPr/>
              </p:nvSpPr>
              <p:spPr>
                <a:xfrm>
                  <a:off x="5448875" y="1648558"/>
                  <a:ext cx="297142" cy="11853"/>
                </a:xfrm>
                <a:custGeom>
                  <a:rect b="b" l="l" r="r" t="t"/>
                  <a:pathLst>
                    <a:path extrusionOk="0" h="602" w="15091">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51"/>
                <p:cNvSpPr/>
                <p:nvPr/>
              </p:nvSpPr>
              <p:spPr>
                <a:xfrm>
                  <a:off x="5312305" y="1648558"/>
                  <a:ext cx="85711" cy="11853"/>
                </a:xfrm>
                <a:custGeom>
                  <a:rect b="b" l="l" r="r" t="t"/>
                  <a:pathLst>
                    <a:path extrusionOk="0" h="602" w="4353">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51"/>
                <p:cNvSpPr/>
                <p:nvPr/>
              </p:nvSpPr>
              <p:spPr>
                <a:xfrm>
                  <a:off x="5568590" y="1705875"/>
                  <a:ext cx="370979" cy="11853"/>
                </a:xfrm>
                <a:custGeom>
                  <a:rect b="b" l="l" r="r" t="t"/>
                  <a:pathLst>
                    <a:path extrusionOk="0" h="602" w="18841">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51"/>
                <p:cNvSpPr/>
                <p:nvPr/>
              </p:nvSpPr>
              <p:spPr>
                <a:xfrm>
                  <a:off x="5312325" y="1705875"/>
                  <a:ext cx="137259" cy="11853"/>
                </a:xfrm>
                <a:custGeom>
                  <a:rect b="b" l="l" r="r" t="t"/>
                  <a:pathLst>
                    <a:path extrusionOk="0" h="602" w="6971">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51"/>
                <p:cNvSpPr/>
                <p:nvPr/>
              </p:nvSpPr>
              <p:spPr>
                <a:xfrm>
                  <a:off x="5865003" y="1771364"/>
                  <a:ext cx="74566" cy="11853"/>
                </a:xfrm>
                <a:custGeom>
                  <a:rect b="b" l="l" r="r" t="t"/>
                  <a:pathLst>
                    <a:path extrusionOk="0" h="602" w="3787">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51"/>
                <p:cNvSpPr/>
                <p:nvPr/>
              </p:nvSpPr>
              <p:spPr>
                <a:xfrm>
                  <a:off x="5688542" y="1771364"/>
                  <a:ext cx="137003" cy="11853"/>
                </a:xfrm>
                <a:custGeom>
                  <a:rect b="b" l="l" r="r" t="t"/>
                  <a:pathLst>
                    <a:path extrusionOk="0" h="602" w="6958">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51"/>
                <p:cNvSpPr/>
                <p:nvPr/>
              </p:nvSpPr>
              <p:spPr>
                <a:xfrm>
                  <a:off x="5312325" y="1771364"/>
                  <a:ext cx="302576" cy="11853"/>
                </a:xfrm>
                <a:custGeom>
                  <a:rect b="b" l="l" r="r" t="t"/>
                  <a:pathLst>
                    <a:path extrusionOk="0" h="602" w="15367">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51"/>
                <p:cNvSpPr/>
                <p:nvPr/>
              </p:nvSpPr>
              <p:spPr>
                <a:xfrm>
                  <a:off x="5608600" y="1836873"/>
                  <a:ext cx="331087" cy="11853"/>
                </a:xfrm>
                <a:custGeom>
                  <a:rect b="b" l="l" r="r" t="t"/>
                  <a:pathLst>
                    <a:path extrusionOk="0" h="602" w="16815">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51"/>
                <p:cNvSpPr/>
                <p:nvPr/>
              </p:nvSpPr>
              <p:spPr>
                <a:xfrm>
                  <a:off x="5312187" y="1836873"/>
                  <a:ext cx="239864" cy="11853"/>
                </a:xfrm>
                <a:custGeom>
                  <a:rect b="b" l="l" r="r" t="t"/>
                  <a:pathLst>
                    <a:path extrusionOk="0" h="602" w="12182">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51"/>
                <p:cNvSpPr/>
                <p:nvPr/>
              </p:nvSpPr>
              <p:spPr>
                <a:xfrm>
                  <a:off x="5791166" y="1902382"/>
                  <a:ext cx="148404" cy="11853"/>
                </a:xfrm>
                <a:custGeom>
                  <a:rect b="b" l="l" r="r" t="t"/>
                  <a:pathLst>
                    <a:path extrusionOk="0" h="602" w="7537">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51"/>
                <p:cNvSpPr/>
                <p:nvPr/>
              </p:nvSpPr>
              <p:spPr>
                <a:xfrm>
                  <a:off x="5448875" y="1902382"/>
                  <a:ext cx="297142" cy="11853"/>
                </a:xfrm>
                <a:custGeom>
                  <a:rect b="b" l="l" r="r" t="t"/>
                  <a:pathLst>
                    <a:path extrusionOk="0" h="602" w="15091">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51"/>
                <p:cNvSpPr/>
                <p:nvPr/>
              </p:nvSpPr>
              <p:spPr>
                <a:xfrm>
                  <a:off x="5312305" y="1902382"/>
                  <a:ext cx="85711" cy="11853"/>
                </a:xfrm>
                <a:custGeom>
                  <a:rect b="b" l="l" r="r" t="t"/>
                  <a:pathLst>
                    <a:path extrusionOk="0" h="602" w="4353">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1347" name="Google Shape;1347;p5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1" name="Shape 1351"/>
        <p:cNvGrpSpPr/>
        <p:nvPr/>
      </p:nvGrpSpPr>
      <p:grpSpPr>
        <a:xfrm>
          <a:off x="0" y="0"/>
          <a:ext cx="0" cy="0"/>
          <a:chOff x="0" y="0"/>
          <a:chExt cx="0" cy="0"/>
        </a:xfrm>
      </p:grpSpPr>
      <p:sp>
        <p:nvSpPr>
          <p:cNvPr id="1352" name="Google Shape;1352;p52"/>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Transformation</a:t>
            </a:r>
            <a:endParaRPr/>
          </a:p>
        </p:txBody>
      </p:sp>
      <p:sp>
        <p:nvSpPr>
          <p:cNvPr id="1353" name="Google Shape;1353;p52"/>
          <p:cNvSpPr txBox="1"/>
          <p:nvPr/>
        </p:nvSpPr>
        <p:spPr>
          <a:xfrm>
            <a:off x="626525" y="1293275"/>
            <a:ext cx="7842300" cy="857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700"/>
              </a:spcBef>
              <a:spcAft>
                <a:spcPts val="0"/>
              </a:spcAft>
              <a:buClr>
                <a:schemeClr val="lt2"/>
              </a:buClr>
              <a:buSzPts val="1800"/>
              <a:buFont typeface="DM Sans"/>
              <a:buChar char="●"/>
            </a:pPr>
            <a:r>
              <a:rPr b="1" i="0" lang="en" sz="1500" u="none" cap="none" strike="noStrike">
                <a:solidFill>
                  <a:srgbClr val="212121"/>
                </a:solidFill>
                <a:highlight>
                  <a:srgbClr val="FFFFFF"/>
                </a:highlight>
                <a:latin typeface="Roboto"/>
                <a:ea typeface="Roboto"/>
                <a:cs typeface="Roboto"/>
                <a:sym typeface="Roboto"/>
              </a:rPr>
              <a:t>Categorical Features Encoding :</a:t>
            </a:r>
            <a:endParaRPr b="1" i="0" sz="1500" u="none" cap="none" strike="noStrike">
              <a:solidFill>
                <a:schemeClr val="lt2"/>
              </a:solidFill>
              <a:latin typeface="DM Sans"/>
              <a:ea typeface="DM Sans"/>
              <a:cs typeface="DM Sans"/>
              <a:sym typeface="DM Sans"/>
            </a:endParaRPr>
          </a:p>
          <a:p>
            <a:pPr indent="-304800" lvl="0" marL="457200" marR="0" rtl="0" algn="l">
              <a:lnSpc>
                <a:spcPct val="100000"/>
              </a:lnSpc>
              <a:spcBef>
                <a:spcPts val="0"/>
              </a:spcBef>
              <a:spcAft>
                <a:spcPts val="0"/>
              </a:spcAft>
              <a:buClr>
                <a:srgbClr val="374151"/>
              </a:buClr>
              <a:buSzPts val="1200"/>
              <a:buFont typeface="Roboto"/>
              <a:buChar char="-"/>
            </a:pPr>
            <a:r>
              <a:rPr b="0" i="0" lang="en" sz="1200" u="none" cap="none" strike="noStrike">
                <a:solidFill>
                  <a:srgbClr val="374151"/>
                </a:solidFill>
                <a:latin typeface="Roboto"/>
                <a:ea typeface="Roboto"/>
                <a:cs typeface="Roboto"/>
                <a:sym typeface="Roboto"/>
              </a:rPr>
              <a:t>Encoding 'xAttack' column using Ordinal Encoding </a:t>
            </a:r>
            <a:endParaRPr b="0" i="0" sz="1200" u="none" cap="none" strike="noStrike">
              <a:solidFill>
                <a:srgbClr val="374151"/>
              </a:solidFill>
              <a:latin typeface="Roboto"/>
              <a:ea typeface="Roboto"/>
              <a:cs typeface="Roboto"/>
              <a:sym typeface="Roboto"/>
            </a:endParaRPr>
          </a:p>
          <a:p>
            <a:pPr indent="-304800" lvl="0" marL="457200" marR="0" rtl="0" algn="l">
              <a:lnSpc>
                <a:spcPct val="100000"/>
              </a:lnSpc>
              <a:spcBef>
                <a:spcPts val="0"/>
              </a:spcBef>
              <a:spcAft>
                <a:spcPts val="0"/>
              </a:spcAft>
              <a:buClr>
                <a:srgbClr val="374151"/>
              </a:buClr>
              <a:buSzPts val="1200"/>
              <a:buFont typeface="Roboto"/>
              <a:buChar char="-"/>
            </a:pPr>
            <a:r>
              <a:rPr b="0" i="0" lang="en" sz="1200" u="none" cap="none" strike="noStrike">
                <a:solidFill>
                  <a:srgbClr val="374151"/>
                </a:solidFill>
                <a:latin typeface="Roboto"/>
                <a:ea typeface="Roboto"/>
                <a:cs typeface="Roboto"/>
                <a:sym typeface="Roboto"/>
              </a:rPr>
              <a:t>Encoding the categorical features (flag, service, protocol_type) using OneHotEncoder</a:t>
            </a:r>
            <a:endParaRPr b="0" i="0" sz="1200" u="none" cap="none" strike="noStrike">
              <a:solidFill>
                <a:srgbClr val="37415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7415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latin typeface="DM Sans"/>
              <a:ea typeface="DM Sans"/>
              <a:cs typeface="DM Sans"/>
              <a:sym typeface="DM Sans"/>
            </a:endParaRPr>
          </a:p>
        </p:txBody>
      </p:sp>
      <p:sp>
        <p:nvSpPr>
          <p:cNvPr id="1354" name="Google Shape;1354;p52"/>
          <p:cNvSpPr txBox="1"/>
          <p:nvPr/>
        </p:nvSpPr>
        <p:spPr>
          <a:xfrm>
            <a:off x="626525" y="2493425"/>
            <a:ext cx="6826200" cy="8997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lt2"/>
              </a:buClr>
              <a:buSzPts val="1500"/>
              <a:buFont typeface="DM Sans"/>
              <a:buChar char="●"/>
            </a:pPr>
            <a:r>
              <a:rPr b="1" i="0" lang="en" sz="1500" u="none" cap="none" strike="noStrike">
                <a:solidFill>
                  <a:schemeClr val="lt2"/>
                </a:solidFill>
                <a:latin typeface="DM Sans"/>
                <a:ea typeface="DM Sans"/>
                <a:cs typeface="DM Sans"/>
                <a:sym typeface="DM Sans"/>
              </a:rPr>
              <a:t>Feature selection using ANOVA:</a:t>
            </a:r>
            <a:endParaRPr b="1" i="0" sz="1500" u="none" cap="none" strike="noStrike">
              <a:solidFill>
                <a:schemeClr val="lt2"/>
              </a:solidFill>
              <a:latin typeface="DM Sans"/>
              <a:ea typeface="DM Sans"/>
              <a:cs typeface="DM Sans"/>
              <a:sym typeface="DM Sans"/>
            </a:endParaRPr>
          </a:p>
          <a:p>
            <a:pPr indent="-304800" lvl="0" marL="457200" marR="0" rtl="0" algn="l">
              <a:lnSpc>
                <a:spcPct val="100000"/>
              </a:lnSpc>
              <a:spcBef>
                <a:spcPts val="0"/>
              </a:spcBef>
              <a:spcAft>
                <a:spcPts val="0"/>
              </a:spcAft>
              <a:buClr>
                <a:srgbClr val="374151"/>
              </a:buClr>
              <a:buSzPts val="1200"/>
              <a:buFont typeface="Roboto"/>
              <a:buChar char="-"/>
            </a:pPr>
            <a:r>
              <a:rPr b="0" i="0" lang="en" sz="1200" u="none" cap="none" strike="noStrike">
                <a:solidFill>
                  <a:srgbClr val="374151"/>
                </a:solidFill>
                <a:latin typeface="Roboto"/>
                <a:ea typeface="Roboto"/>
                <a:cs typeface="Roboto"/>
                <a:sym typeface="Roboto"/>
              </a:rPr>
              <a:t>retaining only features that exhibit a substantial impact on the target label</a:t>
            </a:r>
            <a:endParaRPr b="1" i="0" sz="1500" u="none" cap="none" strike="noStrike">
              <a:solidFill>
                <a:schemeClr val="lt2"/>
              </a:solidFill>
              <a:latin typeface="DM Sans"/>
              <a:ea typeface="DM Sans"/>
              <a:cs typeface="DM Sans"/>
              <a:sym typeface="DM Sans"/>
            </a:endParaRPr>
          </a:p>
        </p:txBody>
      </p:sp>
      <p:pic>
        <p:nvPicPr>
          <p:cNvPr id="1355" name="Google Shape;1355;p52"/>
          <p:cNvPicPr preferRelativeResize="0"/>
          <p:nvPr/>
        </p:nvPicPr>
        <p:blipFill rotWithShape="1">
          <a:blip r:embed="rId3">
            <a:alphaModFix/>
          </a:blip>
          <a:srcRect b="0" l="0" r="0" t="0"/>
          <a:stretch/>
        </p:blipFill>
        <p:spPr>
          <a:xfrm>
            <a:off x="1700649" y="3191944"/>
            <a:ext cx="3797125" cy="1464725"/>
          </a:xfrm>
          <a:prstGeom prst="rect">
            <a:avLst/>
          </a:prstGeom>
          <a:noFill/>
          <a:ln>
            <a:noFill/>
          </a:ln>
        </p:spPr>
      </p:pic>
      <p:sp>
        <p:nvSpPr>
          <p:cNvPr id="1356" name="Google Shape;1356;p5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0" name="Shape 1360"/>
        <p:cNvGrpSpPr/>
        <p:nvPr/>
      </p:nvGrpSpPr>
      <p:grpSpPr>
        <a:xfrm>
          <a:off x="0" y="0"/>
          <a:ext cx="0" cy="0"/>
          <a:chOff x="0" y="0"/>
          <a:chExt cx="0" cy="0"/>
        </a:xfrm>
      </p:grpSpPr>
      <p:sp>
        <p:nvSpPr>
          <p:cNvPr id="1361" name="Google Shape;1361;p53"/>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Transformation</a:t>
            </a:r>
            <a:endParaRPr/>
          </a:p>
        </p:txBody>
      </p:sp>
      <p:sp>
        <p:nvSpPr>
          <p:cNvPr id="1362" name="Google Shape;1362;p53"/>
          <p:cNvSpPr txBox="1"/>
          <p:nvPr/>
        </p:nvSpPr>
        <p:spPr>
          <a:xfrm>
            <a:off x="626525" y="3274475"/>
            <a:ext cx="7842300" cy="412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700"/>
              </a:spcBef>
              <a:spcAft>
                <a:spcPts val="0"/>
              </a:spcAft>
              <a:buClr>
                <a:schemeClr val="lt2"/>
              </a:buClr>
              <a:buSzPts val="1800"/>
              <a:buFont typeface="DM Sans"/>
              <a:buChar char="●"/>
            </a:pPr>
            <a:r>
              <a:rPr b="1" i="0" lang="en" sz="1500" u="none" cap="none" strike="noStrike">
                <a:solidFill>
                  <a:srgbClr val="212121"/>
                </a:solidFill>
                <a:highlight>
                  <a:srgbClr val="FFFFFF"/>
                </a:highlight>
                <a:latin typeface="Roboto"/>
                <a:ea typeface="Roboto"/>
                <a:cs typeface="Roboto"/>
                <a:sym typeface="Roboto"/>
              </a:rPr>
              <a:t>Data Partitioning :</a:t>
            </a:r>
            <a:endParaRPr b="1" i="0" sz="1500" u="none" cap="none" strike="noStrike">
              <a:solidFill>
                <a:schemeClr val="lt2"/>
              </a:solidFill>
              <a:latin typeface="DM Sans"/>
              <a:ea typeface="DM Sans"/>
              <a:cs typeface="DM Sans"/>
              <a:sym typeface="DM Sans"/>
            </a:endParaRPr>
          </a:p>
          <a:p>
            <a:pPr indent="-304800" lvl="0" marL="457200" marR="0" rtl="0" algn="l">
              <a:lnSpc>
                <a:spcPct val="100000"/>
              </a:lnSpc>
              <a:spcBef>
                <a:spcPts val="0"/>
              </a:spcBef>
              <a:spcAft>
                <a:spcPts val="0"/>
              </a:spcAft>
              <a:buClr>
                <a:srgbClr val="374151"/>
              </a:buClr>
              <a:buSzPts val="1200"/>
              <a:buFont typeface="Roboto"/>
              <a:buChar char="-"/>
            </a:pPr>
            <a:r>
              <a:rPr b="0" i="0" lang="en" sz="1200" u="none" cap="none" strike="noStrike">
                <a:solidFill>
                  <a:srgbClr val="374151"/>
                </a:solidFill>
                <a:latin typeface="Roboto"/>
                <a:ea typeface="Roboto"/>
                <a:cs typeface="Roboto"/>
                <a:sym typeface="Roboto"/>
              </a:rPr>
              <a:t>Dividing the dataset into two parts: </a:t>
            </a:r>
            <a:endParaRPr b="0" i="0" sz="1200" u="none" cap="none" strike="noStrike">
              <a:solidFill>
                <a:srgbClr val="374151"/>
              </a:solidFill>
              <a:latin typeface="Roboto"/>
              <a:ea typeface="Roboto"/>
              <a:cs typeface="Roboto"/>
              <a:sym typeface="Roboto"/>
            </a:endParaRPr>
          </a:p>
          <a:p>
            <a:pPr indent="0" lvl="0" marL="914400" marR="0" rtl="0" algn="l">
              <a:lnSpc>
                <a:spcPct val="100000"/>
              </a:lnSpc>
              <a:spcBef>
                <a:spcPts val="0"/>
              </a:spcBef>
              <a:spcAft>
                <a:spcPts val="0"/>
              </a:spcAft>
              <a:buClr>
                <a:srgbClr val="000000"/>
              </a:buClr>
              <a:buSzPts val="1200"/>
              <a:buFont typeface="Arial"/>
              <a:buNone/>
            </a:pPr>
            <a:r>
              <a:rPr b="0" i="0" lang="en" sz="1200" u="none" cap="none" strike="noStrike">
                <a:solidFill>
                  <a:srgbClr val="374151"/>
                </a:solidFill>
                <a:latin typeface="Roboto"/>
                <a:ea typeface="Roboto"/>
                <a:cs typeface="Roboto"/>
                <a:sym typeface="Roboto"/>
              </a:rPr>
              <a:t>X_attack, containing all features (excluding 'xAttack')</a:t>
            </a:r>
            <a:endParaRPr b="0" i="0" sz="1200" u="none" cap="none" strike="noStrike">
              <a:solidFill>
                <a:srgbClr val="374151"/>
              </a:solidFill>
              <a:latin typeface="Roboto"/>
              <a:ea typeface="Roboto"/>
              <a:cs typeface="Roboto"/>
              <a:sym typeface="Roboto"/>
            </a:endParaRPr>
          </a:p>
          <a:p>
            <a:pPr indent="0" lvl="0" marL="914400" marR="0" rtl="0" algn="l">
              <a:lnSpc>
                <a:spcPct val="100000"/>
              </a:lnSpc>
              <a:spcBef>
                <a:spcPts val="0"/>
              </a:spcBef>
              <a:spcAft>
                <a:spcPts val="0"/>
              </a:spcAft>
              <a:buClr>
                <a:srgbClr val="000000"/>
              </a:buClr>
              <a:buSzPts val="1200"/>
              <a:buFont typeface="Arial"/>
              <a:buNone/>
            </a:pPr>
            <a:r>
              <a:rPr b="0" i="0" lang="en" sz="1200" u="none" cap="none" strike="noStrike">
                <a:solidFill>
                  <a:srgbClr val="374151"/>
                </a:solidFill>
                <a:latin typeface="Roboto"/>
                <a:ea typeface="Roboto"/>
                <a:cs typeface="Roboto"/>
                <a:sym typeface="Roboto"/>
              </a:rPr>
              <a:t> y_attack, exclusively comprising the target label 'xAttack'</a:t>
            </a:r>
            <a:endParaRPr b="0" i="0" sz="1200" u="none" cap="none" strike="noStrike">
              <a:solidFill>
                <a:srgbClr val="37415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374151"/>
                </a:solidFill>
                <a:latin typeface="Roboto"/>
                <a:ea typeface="Roboto"/>
                <a:cs typeface="Roboto"/>
                <a:sym typeface="Roboto"/>
              </a:rPr>
              <a:t>                   Clear distinction between input features and the target variable in subsequent analysis steps</a:t>
            </a:r>
            <a:endParaRPr b="0" i="0" sz="1200" u="none" cap="none" strike="noStrike">
              <a:solidFill>
                <a:srgbClr val="37415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7415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latin typeface="DM Sans"/>
              <a:ea typeface="DM Sans"/>
              <a:cs typeface="DM Sans"/>
              <a:sym typeface="DM Sans"/>
            </a:endParaRPr>
          </a:p>
        </p:txBody>
      </p:sp>
      <p:sp>
        <p:nvSpPr>
          <p:cNvPr id="1363" name="Google Shape;1363;p53"/>
          <p:cNvSpPr/>
          <p:nvPr/>
        </p:nvSpPr>
        <p:spPr>
          <a:xfrm>
            <a:off x="878425" y="4252400"/>
            <a:ext cx="510600" cy="137400"/>
          </a:xfrm>
          <a:prstGeom prst="rightArrow">
            <a:avLst>
              <a:gd fmla="val 50000" name="adj1"/>
              <a:gd fmla="val 50000" name="adj2"/>
            </a:avLst>
          </a:prstGeom>
          <a:gradFill>
            <a:gsLst>
              <a:gs pos="0">
                <a:srgbClr val="8BE3FF"/>
              </a:gs>
              <a:gs pos="100000">
                <a:srgbClr val="ACFFD9"/>
              </a:gs>
            </a:gsLst>
            <a:lin ang="54007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highlight>
                <a:schemeClr val="accent2"/>
              </a:highlight>
              <a:latin typeface="DM Sans"/>
              <a:ea typeface="DM Sans"/>
              <a:cs typeface="DM Sans"/>
              <a:sym typeface="DM Sans"/>
            </a:endParaRPr>
          </a:p>
        </p:txBody>
      </p:sp>
      <p:sp>
        <p:nvSpPr>
          <p:cNvPr id="1364" name="Google Shape;1364;p5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365" name="Google Shape;1365;p53"/>
          <p:cNvSpPr txBox="1"/>
          <p:nvPr/>
        </p:nvSpPr>
        <p:spPr>
          <a:xfrm>
            <a:off x="541625" y="994575"/>
            <a:ext cx="7842300" cy="984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lt2"/>
              </a:buClr>
              <a:buSzPts val="1800"/>
              <a:buFont typeface="DM Sans"/>
              <a:buChar char="●"/>
            </a:pPr>
            <a:r>
              <a:rPr b="1" i="0" lang="en" sz="1500" u="none" cap="none" strike="noStrike">
                <a:solidFill>
                  <a:srgbClr val="212121"/>
                </a:solidFill>
                <a:highlight>
                  <a:srgbClr val="FFFFFF"/>
                </a:highlight>
                <a:latin typeface="Roboto"/>
                <a:ea typeface="Roboto"/>
                <a:cs typeface="Roboto"/>
                <a:sym typeface="Roboto"/>
              </a:rPr>
              <a:t>Scaling Features:</a:t>
            </a:r>
            <a:endParaRPr b="0" i="0" sz="1800" u="none" cap="none" strike="noStrike">
              <a:solidFill>
                <a:schemeClr val="lt2"/>
              </a:solidFill>
              <a:latin typeface="DM Sans"/>
              <a:ea typeface="DM Sans"/>
              <a:cs typeface="DM Sans"/>
              <a:sym typeface="DM Sans"/>
            </a:endParaRPr>
          </a:p>
          <a:p>
            <a:pPr indent="-304800" lvl="0" marL="457200" marR="0" rtl="0" algn="l">
              <a:lnSpc>
                <a:spcPct val="115000"/>
              </a:lnSpc>
              <a:spcBef>
                <a:spcPts val="0"/>
              </a:spcBef>
              <a:spcAft>
                <a:spcPts val="0"/>
              </a:spcAft>
              <a:buClr>
                <a:srgbClr val="374151"/>
              </a:buClr>
              <a:buSzPts val="1200"/>
              <a:buFont typeface="Roboto"/>
              <a:buChar char="-"/>
            </a:pPr>
            <a:r>
              <a:rPr b="0" i="0" lang="en" sz="1200" u="none" cap="none" strike="noStrike">
                <a:solidFill>
                  <a:srgbClr val="374151"/>
                </a:solidFill>
                <a:latin typeface="Roboto"/>
                <a:ea typeface="Roboto"/>
                <a:cs typeface="Roboto"/>
                <a:sym typeface="Roboto"/>
              </a:rPr>
              <a:t>scaling numerical features to a specific range, usually between 0 and 1 using </a:t>
            </a:r>
            <a:r>
              <a:rPr b="0" i="0" lang="en" sz="1200" u="none" cap="none" strike="noStrike">
                <a:solidFill>
                  <a:srgbClr val="374151"/>
                </a:solidFill>
                <a:highlight>
                  <a:schemeClr val="accent2"/>
                </a:highlight>
                <a:latin typeface="Roboto"/>
                <a:ea typeface="Roboto"/>
                <a:cs typeface="Roboto"/>
                <a:sym typeface="Roboto"/>
              </a:rPr>
              <a:t>Min-Max normalization</a:t>
            </a:r>
            <a:endParaRPr b="0" i="0" sz="1200" u="none" cap="none" strike="noStrike">
              <a:solidFill>
                <a:srgbClr val="374151"/>
              </a:solidFill>
              <a:highlight>
                <a:schemeClr val="accent2"/>
              </a:highlight>
              <a:latin typeface="Roboto"/>
              <a:ea typeface="Roboto"/>
              <a:cs typeface="Roboto"/>
              <a:sym typeface="Roboto"/>
            </a:endParaRPr>
          </a:p>
          <a:p>
            <a:pPr indent="-304800" lvl="0" marL="457200" marR="0" rtl="0" algn="l">
              <a:lnSpc>
                <a:spcPct val="115000"/>
              </a:lnSpc>
              <a:spcBef>
                <a:spcPts val="0"/>
              </a:spcBef>
              <a:spcAft>
                <a:spcPts val="0"/>
              </a:spcAft>
              <a:buClr>
                <a:srgbClr val="374151"/>
              </a:buClr>
              <a:buSzPts val="1200"/>
              <a:buFont typeface="Roboto"/>
              <a:buChar char="-"/>
            </a:pPr>
            <a:r>
              <a:rPr b="0" i="0" lang="en" sz="1200" u="none" cap="none" strike="noStrike">
                <a:solidFill>
                  <a:srgbClr val="374151"/>
                </a:solidFill>
                <a:latin typeface="Roboto"/>
                <a:ea typeface="Roboto"/>
                <a:cs typeface="Roboto"/>
                <a:sym typeface="Roboto"/>
              </a:rPr>
              <a:t>ensuring that all features contribute equally to the analysis by eliminating the influence of varying scales.</a:t>
            </a:r>
            <a:endParaRPr b="0" i="0" sz="1200" u="none" cap="none" strike="noStrike">
              <a:solidFill>
                <a:srgbClr val="212121"/>
              </a:solidFill>
              <a:highlight>
                <a:srgbClr val="FFFFFF"/>
              </a:highlight>
              <a:latin typeface="Roboto"/>
              <a:ea typeface="Roboto"/>
              <a:cs typeface="Roboto"/>
              <a:sym typeface="Roboto"/>
            </a:endParaRPr>
          </a:p>
          <a:p>
            <a:pPr indent="0" lvl="0" marL="914400" marR="0" rtl="0" algn="l">
              <a:lnSpc>
                <a:spcPct val="100000"/>
              </a:lnSpc>
              <a:spcBef>
                <a:spcPts val="500"/>
              </a:spcBef>
              <a:spcAft>
                <a:spcPts val="0"/>
              </a:spcAft>
              <a:buClr>
                <a:srgbClr val="000000"/>
              </a:buClr>
              <a:buSzPts val="1800"/>
              <a:buFont typeface="Arial"/>
              <a:buNone/>
            </a:pPr>
            <a:r>
              <a:t/>
            </a:r>
            <a:endParaRPr b="0" i="0" sz="1800" u="none" cap="none" strike="noStrike">
              <a:solidFill>
                <a:schemeClr val="lt2"/>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latin typeface="DM Sans"/>
              <a:ea typeface="DM Sans"/>
              <a:cs typeface="DM Sans"/>
              <a:sym typeface="DM Sans"/>
            </a:endParaRPr>
          </a:p>
        </p:txBody>
      </p:sp>
      <p:pic>
        <p:nvPicPr>
          <p:cNvPr id="1366" name="Google Shape;1366;p53"/>
          <p:cNvPicPr preferRelativeResize="0"/>
          <p:nvPr/>
        </p:nvPicPr>
        <p:blipFill rotWithShape="1">
          <a:blip r:embed="rId3">
            <a:alphaModFix/>
          </a:blip>
          <a:srcRect b="0" l="0" r="0" t="0"/>
          <a:stretch/>
        </p:blipFill>
        <p:spPr>
          <a:xfrm>
            <a:off x="2423424" y="2071724"/>
            <a:ext cx="4078700" cy="1202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0" name="Shape 1370"/>
        <p:cNvGrpSpPr/>
        <p:nvPr/>
      </p:nvGrpSpPr>
      <p:grpSpPr>
        <a:xfrm>
          <a:off x="0" y="0"/>
          <a:ext cx="0" cy="0"/>
          <a:chOff x="0" y="0"/>
          <a:chExt cx="0" cy="0"/>
        </a:xfrm>
      </p:grpSpPr>
      <p:sp>
        <p:nvSpPr>
          <p:cNvPr id="1371" name="Google Shape;1371;p54"/>
          <p:cNvSpPr txBox="1"/>
          <p:nvPr>
            <p:ph type="title"/>
          </p:nvPr>
        </p:nvSpPr>
        <p:spPr>
          <a:xfrm>
            <a:off x="281550" y="1956400"/>
            <a:ext cx="4559100" cy="167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6500"/>
              <a:t>Modeling</a:t>
            </a:r>
            <a:endParaRPr sz="6500"/>
          </a:p>
        </p:txBody>
      </p:sp>
      <p:sp>
        <p:nvSpPr>
          <p:cNvPr id="1372" name="Google Shape;1372;p54"/>
          <p:cNvSpPr txBox="1"/>
          <p:nvPr>
            <p:ph idx="2" type="title"/>
          </p:nvPr>
        </p:nvSpPr>
        <p:spPr>
          <a:xfrm>
            <a:off x="357750" y="1740700"/>
            <a:ext cx="2657700" cy="79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6500"/>
              <a:t>04</a:t>
            </a:r>
            <a:endParaRPr sz="6500"/>
          </a:p>
        </p:txBody>
      </p:sp>
      <p:grpSp>
        <p:nvGrpSpPr>
          <p:cNvPr id="1373" name="Google Shape;1373;p54"/>
          <p:cNvGrpSpPr/>
          <p:nvPr/>
        </p:nvGrpSpPr>
        <p:grpSpPr>
          <a:xfrm>
            <a:off x="3964621" y="732498"/>
            <a:ext cx="4824206" cy="3496465"/>
            <a:chOff x="133200" y="238100"/>
            <a:chExt cx="7227275" cy="5238150"/>
          </a:xfrm>
        </p:grpSpPr>
        <p:sp>
          <p:nvSpPr>
            <p:cNvPr id="1374" name="Google Shape;1374;p54"/>
            <p:cNvSpPr/>
            <p:nvPr/>
          </p:nvSpPr>
          <p:spPr>
            <a:xfrm>
              <a:off x="133200" y="238100"/>
              <a:ext cx="7227275" cy="5238150"/>
            </a:xfrm>
            <a:custGeom>
              <a:rect b="b" l="l" r="r" t="t"/>
              <a:pathLst>
                <a:path extrusionOk="0" h="209526" w="289091">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375" name="Google Shape;1375;p54"/>
            <p:cNvSpPr/>
            <p:nvPr/>
          </p:nvSpPr>
          <p:spPr>
            <a:xfrm>
              <a:off x="2973700" y="480500"/>
              <a:ext cx="1210525" cy="1216150"/>
            </a:xfrm>
            <a:custGeom>
              <a:rect b="b" l="l" r="r" t="t"/>
              <a:pathLst>
                <a:path extrusionOk="0" h="48646" w="48421">
                  <a:moveTo>
                    <a:pt x="24183" y="11733"/>
                  </a:moveTo>
                  <a:cubicBezTo>
                    <a:pt x="31152" y="11733"/>
                    <a:pt x="36801" y="17382"/>
                    <a:pt x="36801" y="24350"/>
                  </a:cubicBezTo>
                  <a:cubicBezTo>
                    <a:pt x="36801" y="31319"/>
                    <a:pt x="31152" y="36968"/>
                    <a:pt x="24183" y="36968"/>
                  </a:cubicBezTo>
                  <a:cubicBezTo>
                    <a:pt x="17216" y="36968"/>
                    <a:pt x="11567" y="31319"/>
                    <a:pt x="11567" y="24350"/>
                  </a:cubicBezTo>
                  <a:cubicBezTo>
                    <a:pt x="11567" y="17382"/>
                    <a:pt x="17216" y="11733"/>
                    <a:pt x="24183" y="11733"/>
                  </a:cubicBezTo>
                  <a:close/>
                  <a:moveTo>
                    <a:pt x="21577" y="0"/>
                  </a:moveTo>
                  <a:lnTo>
                    <a:pt x="20414" y="4612"/>
                  </a:lnTo>
                  <a:cubicBezTo>
                    <a:pt x="18846" y="4911"/>
                    <a:pt x="17321" y="5395"/>
                    <a:pt x="15870" y="6056"/>
                  </a:cubicBezTo>
                  <a:lnTo>
                    <a:pt x="12257" y="2930"/>
                  </a:lnTo>
                  <a:lnTo>
                    <a:pt x="8117" y="5829"/>
                  </a:lnTo>
                  <a:lnTo>
                    <a:pt x="9824" y="10300"/>
                  </a:lnTo>
                  <a:cubicBezTo>
                    <a:pt x="8711" y="11436"/>
                    <a:pt x="7737" y="12700"/>
                    <a:pt x="6921" y="14066"/>
                  </a:cubicBezTo>
                  <a:lnTo>
                    <a:pt x="2163" y="13574"/>
                  </a:lnTo>
                  <a:lnTo>
                    <a:pt x="434" y="18323"/>
                  </a:lnTo>
                  <a:lnTo>
                    <a:pt x="4374" y="20996"/>
                  </a:lnTo>
                  <a:cubicBezTo>
                    <a:pt x="4185" y="22104"/>
                    <a:pt x="4090" y="23226"/>
                    <a:pt x="4090" y="24350"/>
                  </a:cubicBezTo>
                  <a:cubicBezTo>
                    <a:pt x="4090" y="24829"/>
                    <a:pt x="4112" y="25301"/>
                    <a:pt x="4145" y="25770"/>
                  </a:cubicBezTo>
                  <a:lnTo>
                    <a:pt x="1" y="28084"/>
                  </a:lnTo>
                  <a:lnTo>
                    <a:pt x="1309" y="32966"/>
                  </a:lnTo>
                  <a:lnTo>
                    <a:pt x="6000" y="32905"/>
                  </a:lnTo>
                  <a:cubicBezTo>
                    <a:pt x="6690" y="34369"/>
                    <a:pt x="7556" y="35746"/>
                    <a:pt x="8576" y="37002"/>
                  </a:cubicBezTo>
                  <a:lnTo>
                    <a:pt x="6551" y="41209"/>
                  </a:lnTo>
                  <a:lnTo>
                    <a:pt x="10422" y="44458"/>
                  </a:lnTo>
                  <a:lnTo>
                    <a:pt x="14173" y="41772"/>
                  </a:lnTo>
                  <a:cubicBezTo>
                    <a:pt x="15596" y="42590"/>
                    <a:pt x="17113" y="43232"/>
                    <a:pt x="18693" y="43679"/>
                  </a:cubicBezTo>
                  <a:lnTo>
                    <a:pt x="19445" y="48205"/>
                  </a:lnTo>
                  <a:lnTo>
                    <a:pt x="24478" y="48646"/>
                  </a:lnTo>
                  <a:lnTo>
                    <a:pt x="25998" y="44360"/>
                  </a:lnTo>
                  <a:cubicBezTo>
                    <a:pt x="27649" y="44213"/>
                    <a:pt x="29276" y="43860"/>
                    <a:pt x="30841" y="43310"/>
                  </a:cubicBezTo>
                  <a:lnTo>
                    <a:pt x="34018" y="46539"/>
                  </a:lnTo>
                  <a:lnTo>
                    <a:pt x="38395" y="44013"/>
                  </a:lnTo>
                  <a:lnTo>
                    <a:pt x="37193" y="39659"/>
                  </a:lnTo>
                  <a:cubicBezTo>
                    <a:pt x="38461" y="38581"/>
                    <a:pt x="39589" y="37350"/>
                    <a:pt x="40554" y="35995"/>
                  </a:cubicBezTo>
                  <a:lnTo>
                    <a:pt x="45000" y="36815"/>
                  </a:lnTo>
                  <a:lnTo>
                    <a:pt x="47137" y="32234"/>
                  </a:lnTo>
                  <a:lnTo>
                    <a:pt x="43649" y="29355"/>
                  </a:lnTo>
                  <a:cubicBezTo>
                    <a:pt x="44060" y="27748"/>
                    <a:pt x="44270" y="26095"/>
                    <a:pt x="44276" y="24438"/>
                  </a:cubicBezTo>
                  <a:lnTo>
                    <a:pt x="48420" y="22549"/>
                  </a:lnTo>
                  <a:lnTo>
                    <a:pt x="47543" y="17573"/>
                  </a:lnTo>
                  <a:lnTo>
                    <a:pt x="42970" y="17217"/>
                  </a:lnTo>
                  <a:cubicBezTo>
                    <a:pt x="42387" y="15684"/>
                    <a:pt x="41619" y="14229"/>
                    <a:pt x="40681" y="12884"/>
                  </a:cubicBezTo>
                  <a:lnTo>
                    <a:pt x="43039" y="8902"/>
                  </a:lnTo>
                  <a:lnTo>
                    <a:pt x="39466" y="5330"/>
                  </a:lnTo>
                  <a:lnTo>
                    <a:pt x="35454" y="7712"/>
                  </a:lnTo>
                  <a:cubicBezTo>
                    <a:pt x="33145" y="6146"/>
                    <a:pt x="30536" y="5082"/>
                    <a:pt x="27790" y="4584"/>
                  </a:cubicBezTo>
                  <a:lnTo>
                    <a:pt x="2663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376" name="Google Shape;1376;p54"/>
            <p:cNvSpPr/>
            <p:nvPr/>
          </p:nvSpPr>
          <p:spPr>
            <a:xfrm>
              <a:off x="2973700" y="416800"/>
              <a:ext cx="1210525" cy="1216150"/>
            </a:xfrm>
            <a:custGeom>
              <a:rect b="b" l="l" r="r" t="t"/>
              <a:pathLst>
                <a:path extrusionOk="0" h="48646" w="48421">
                  <a:moveTo>
                    <a:pt x="24183" y="11733"/>
                  </a:moveTo>
                  <a:cubicBezTo>
                    <a:pt x="31152" y="11733"/>
                    <a:pt x="36801" y="17381"/>
                    <a:pt x="36801" y="24350"/>
                  </a:cubicBezTo>
                  <a:cubicBezTo>
                    <a:pt x="36801" y="31318"/>
                    <a:pt x="31152" y="36968"/>
                    <a:pt x="24183" y="36968"/>
                  </a:cubicBezTo>
                  <a:cubicBezTo>
                    <a:pt x="17216" y="36968"/>
                    <a:pt x="11567" y="31318"/>
                    <a:pt x="11567" y="24350"/>
                  </a:cubicBezTo>
                  <a:cubicBezTo>
                    <a:pt x="11567" y="17381"/>
                    <a:pt x="17216" y="11733"/>
                    <a:pt x="24183" y="11733"/>
                  </a:cubicBezTo>
                  <a:close/>
                  <a:moveTo>
                    <a:pt x="21577" y="0"/>
                  </a:moveTo>
                  <a:lnTo>
                    <a:pt x="20414" y="4612"/>
                  </a:lnTo>
                  <a:cubicBezTo>
                    <a:pt x="18846" y="4911"/>
                    <a:pt x="17321" y="5395"/>
                    <a:pt x="15870" y="6056"/>
                  </a:cubicBezTo>
                  <a:lnTo>
                    <a:pt x="12257" y="2930"/>
                  </a:lnTo>
                  <a:lnTo>
                    <a:pt x="8117" y="5828"/>
                  </a:lnTo>
                  <a:lnTo>
                    <a:pt x="9824" y="10300"/>
                  </a:lnTo>
                  <a:cubicBezTo>
                    <a:pt x="8711" y="11436"/>
                    <a:pt x="7737" y="12699"/>
                    <a:pt x="6921" y="14065"/>
                  </a:cubicBezTo>
                  <a:lnTo>
                    <a:pt x="2163" y="13574"/>
                  </a:lnTo>
                  <a:lnTo>
                    <a:pt x="434" y="18323"/>
                  </a:lnTo>
                  <a:lnTo>
                    <a:pt x="4374" y="20996"/>
                  </a:lnTo>
                  <a:cubicBezTo>
                    <a:pt x="4185" y="22104"/>
                    <a:pt x="4090" y="23226"/>
                    <a:pt x="4090" y="24350"/>
                  </a:cubicBezTo>
                  <a:cubicBezTo>
                    <a:pt x="4090" y="24828"/>
                    <a:pt x="4112" y="25301"/>
                    <a:pt x="4145" y="25770"/>
                  </a:cubicBezTo>
                  <a:lnTo>
                    <a:pt x="1" y="28083"/>
                  </a:lnTo>
                  <a:lnTo>
                    <a:pt x="1309" y="32966"/>
                  </a:lnTo>
                  <a:lnTo>
                    <a:pt x="6000" y="32905"/>
                  </a:lnTo>
                  <a:cubicBezTo>
                    <a:pt x="6690" y="34369"/>
                    <a:pt x="7555" y="35744"/>
                    <a:pt x="8576" y="37002"/>
                  </a:cubicBezTo>
                  <a:lnTo>
                    <a:pt x="6551" y="41209"/>
                  </a:lnTo>
                  <a:lnTo>
                    <a:pt x="10422" y="44458"/>
                  </a:lnTo>
                  <a:lnTo>
                    <a:pt x="14173" y="41772"/>
                  </a:lnTo>
                  <a:cubicBezTo>
                    <a:pt x="15596" y="42590"/>
                    <a:pt x="17113" y="43231"/>
                    <a:pt x="18693" y="43678"/>
                  </a:cubicBezTo>
                  <a:lnTo>
                    <a:pt x="19445" y="48204"/>
                  </a:lnTo>
                  <a:lnTo>
                    <a:pt x="24478" y="48645"/>
                  </a:lnTo>
                  <a:lnTo>
                    <a:pt x="25998" y="44360"/>
                  </a:lnTo>
                  <a:cubicBezTo>
                    <a:pt x="27649" y="44213"/>
                    <a:pt x="29276" y="43859"/>
                    <a:pt x="30841" y="43310"/>
                  </a:cubicBezTo>
                  <a:lnTo>
                    <a:pt x="34018" y="46538"/>
                  </a:lnTo>
                  <a:lnTo>
                    <a:pt x="38395" y="44012"/>
                  </a:lnTo>
                  <a:lnTo>
                    <a:pt x="37193" y="39659"/>
                  </a:lnTo>
                  <a:cubicBezTo>
                    <a:pt x="38461" y="38581"/>
                    <a:pt x="39589" y="37349"/>
                    <a:pt x="40554" y="35995"/>
                  </a:cubicBezTo>
                  <a:lnTo>
                    <a:pt x="45000" y="36815"/>
                  </a:lnTo>
                  <a:lnTo>
                    <a:pt x="47137" y="32234"/>
                  </a:lnTo>
                  <a:lnTo>
                    <a:pt x="43649" y="29355"/>
                  </a:lnTo>
                  <a:cubicBezTo>
                    <a:pt x="44060" y="27748"/>
                    <a:pt x="44270" y="26095"/>
                    <a:pt x="44276" y="24436"/>
                  </a:cubicBezTo>
                  <a:lnTo>
                    <a:pt x="48420" y="22549"/>
                  </a:lnTo>
                  <a:lnTo>
                    <a:pt x="47543" y="17571"/>
                  </a:lnTo>
                  <a:lnTo>
                    <a:pt x="42970" y="17217"/>
                  </a:lnTo>
                  <a:cubicBezTo>
                    <a:pt x="42387" y="15684"/>
                    <a:pt x="41619" y="14229"/>
                    <a:pt x="40681" y="12883"/>
                  </a:cubicBezTo>
                  <a:lnTo>
                    <a:pt x="43039" y="8902"/>
                  </a:lnTo>
                  <a:lnTo>
                    <a:pt x="39466" y="5330"/>
                  </a:lnTo>
                  <a:lnTo>
                    <a:pt x="35454" y="7711"/>
                  </a:lnTo>
                  <a:cubicBezTo>
                    <a:pt x="33145" y="6146"/>
                    <a:pt x="30536" y="5080"/>
                    <a:pt x="27790" y="4584"/>
                  </a:cubicBezTo>
                  <a:lnTo>
                    <a:pt x="26630"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377" name="Google Shape;1377;p54"/>
            <p:cNvSpPr/>
            <p:nvPr/>
          </p:nvSpPr>
          <p:spPr>
            <a:xfrm>
              <a:off x="2963600" y="407500"/>
              <a:ext cx="1230500" cy="1234700"/>
            </a:xfrm>
            <a:custGeom>
              <a:rect b="b" l="l" r="r" t="t"/>
              <a:pathLst>
                <a:path extrusionOk="0" h="49388" w="49220">
                  <a:moveTo>
                    <a:pt x="24588" y="12476"/>
                  </a:moveTo>
                  <a:cubicBezTo>
                    <a:pt x="31341" y="12476"/>
                    <a:pt x="36833" y="17970"/>
                    <a:pt x="36833" y="24722"/>
                  </a:cubicBezTo>
                  <a:cubicBezTo>
                    <a:pt x="36833" y="31474"/>
                    <a:pt x="31341" y="36969"/>
                    <a:pt x="24588" y="36969"/>
                  </a:cubicBezTo>
                  <a:cubicBezTo>
                    <a:pt x="17836" y="36969"/>
                    <a:pt x="12342" y="31473"/>
                    <a:pt x="12342" y="24722"/>
                  </a:cubicBezTo>
                  <a:cubicBezTo>
                    <a:pt x="12342" y="17970"/>
                    <a:pt x="17836" y="12476"/>
                    <a:pt x="24588" y="12476"/>
                  </a:cubicBezTo>
                  <a:close/>
                  <a:moveTo>
                    <a:pt x="24587" y="11733"/>
                  </a:moveTo>
                  <a:cubicBezTo>
                    <a:pt x="17425" y="11733"/>
                    <a:pt x="11600" y="17560"/>
                    <a:pt x="11600" y="24722"/>
                  </a:cubicBezTo>
                  <a:cubicBezTo>
                    <a:pt x="11600" y="31884"/>
                    <a:pt x="17426" y="37711"/>
                    <a:pt x="24588" y="37711"/>
                  </a:cubicBezTo>
                  <a:lnTo>
                    <a:pt x="24588" y="37711"/>
                  </a:lnTo>
                  <a:cubicBezTo>
                    <a:pt x="31751" y="37711"/>
                    <a:pt x="37577" y="31884"/>
                    <a:pt x="37577" y="24722"/>
                  </a:cubicBezTo>
                  <a:cubicBezTo>
                    <a:pt x="37577" y="17560"/>
                    <a:pt x="31750" y="11733"/>
                    <a:pt x="24587" y="11733"/>
                  </a:cubicBezTo>
                  <a:close/>
                  <a:moveTo>
                    <a:pt x="24588" y="37711"/>
                  </a:moveTo>
                  <a:cubicBezTo>
                    <a:pt x="24587" y="37711"/>
                    <a:pt x="24587" y="37711"/>
                    <a:pt x="24587" y="37711"/>
                  </a:cubicBezTo>
                  <a:lnTo>
                    <a:pt x="24588" y="37711"/>
                  </a:lnTo>
                  <a:cubicBezTo>
                    <a:pt x="24588" y="37711"/>
                    <a:pt x="24588" y="37711"/>
                    <a:pt x="24588" y="37711"/>
                  </a:cubicBezTo>
                  <a:close/>
                  <a:moveTo>
                    <a:pt x="26745" y="743"/>
                  </a:moveTo>
                  <a:lnTo>
                    <a:pt x="27835" y="5048"/>
                  </a:lnTo>
                  <a:cubicBezTo>
                    <a:pt x="27870" y="5189"/>
                    <a:pt x="27985" y="5296"/>
                    <a:pt x="28129" y="5323"/>
                  </a:cubicBezTo>
                  <a:cubicBezTo>
                    <a:pt x="30843" y="5814"/>
                    <a:pt x="33373" y="6848"/>
                    <a:pt x="35648" y="8391"/>
                  </a:cubicBezTo>
                  <a:cubicBezTo>
                    <a:pt x="35711" y="8434"/>
                    <a:pt x="35784" y="8455"/>
                    <a:pt x="35857" y="8455"/>
                  </a:cubicBezTo>
                  <a:cubicBezTo>
                    <a:pt x="35922" y="8455"/>
                    <a:pt x="35988" y="8438"/>
                    <a:pt x="36046" y="8403"/>
                  </a:cubicBezTo>
                  <a:lnTo>
                    <a:pt x="39812" y="6168"/>
                  </a:lnTo>
                  <a:lnTo>
                    <a:pt x="42977" y="9334"/>
                  </a:lnTo>
                  <a:lnTo>
                    <a:pt x="40767" y="13067"/>
                  </a:lnTo>
                  <a:cubicBezTo>
                    <a:pt x="40693" y="13192"/>
                    <a:pt x="40699" y="13349"/>
                    <a:pt x="40782" y="13468"/>
                  </a:cubicBezTo>
                  <a:cubicBezTo>
                    <a:pt x="41701" y="14788"/>
                    <a:pt x="42455" y="16216"/>
                    <a:pt x="43027" y="17721"/>
                  </a:cubicBezTo>
                  <a:cubicBezTo>
                    <a:pt x="43078" y="17854"/>
                    <a:pt x="43202" y="17948"/>
                    <a:pt x="43346" y="17960"/>
                  </a:cubicBezTo>
                  <a:lnTo>
                    <a:pt x="47632" y="18292"/>
                  </a:lnTo>
                  <a:lnTo>
                    <a:pt x="48410" y="22701"/>
                  </a:lnTo>
                  <a:lnTo>
                    <a:pt x="44528" y="24470"/>
                  </a:lnTo>
                  <a:cubicBezTo>
                    <a:pt x="44396" y="24531"/>
                    <a:pt x="44311" y="24661"/>
                    <a:pt x="44310" y="24807"/>
                  </a:cubicBezTo>
                  <a:cubicBezTo>
                    <a:pt x="44304" y="26434"/>
                    <a:pt x="44099" y="28056"/>
                    <a:pt x="43695" y="29633"/>
                  </a:cubicBezTo>
                  <a:cubicBezTo>
                    <a:pt x="43660" y="29773"/>
                    <a:pt x="43707" y="29920"/>
                    <a:pt x="43818" y="30012"/>
                  </a:cubicBezTo>
                  <a:lnTo>
                    <a:pt x="47085" y="32708"/>
                  </a:lnTo>
                  <a:lnTo>
                    <a:pt x="45194" y="36768"/>
                  </a:lnTo>
                  <a:lnTo>
                    <a:pt x="41030" y="36000"/>
                  </a:lnTo>
                  <a:cubicBezTo>
                    <a:pt x="41007" y="35996"/>
                    <a:pt x="40984" y="35994"/>
                    <a:pt x="40961" y="35994"/>
                  </a:cubicBezTo>
                  <a:cubicBezTo>
                    <a:pt x="40842" y="35994"/>
                    <a:pt x="40728" y="36051"/>
                    <a:pt x="40659" y="36150"/>
                  </a:cubicBezTo>
                  <a:cubicBezTo>
                    <a:pt x="39711" y="37481"/>
                    <a:pt x="38602" y="38688"/>
                    <a:pt x="37359" y="39747"/>
                  </a:cubicBezTo>
                  <a:cubicBezTo>
                    <a:pt x="37248" y="39841"/>
                    <a:pt x="37202" y="39989"/>
                    <a:pt x="37240" y="40129"/>
                  </a:cubicBezTo>
                  <a:lnTo>
                    <a:pt x="38366" y="44205"/>
                  </a:lnTo>
                  <a:lnTo>
                    <a:pt x="34486" y="46444"/>
                  </a:lnTo>
                  <a:lnTo>
                    <a:pt x="31513" y="43421"/>
                  </a:lnTo>
                  <a:cubicBezTo>
                    <a:pt x="31441" y="43349"/>
                    <a:pt x="31346" y="43310"/>
                    <a:pt x="31248" y="43310"/>
                  </a:cubicBezTo>
                  <a:cubicBezTo>
                    <a:pt x="31207" y="43310"/>
                    <a:pt x="31165" y="43317"/>
                    <a:pt x="31124" y="43332"/>
                  </a:cubicBezTo>
                  <a:cubicBezTo>
                    <a:pt x="29588" y="43869"/>
                    <a:pt x="27990" y="44215"/>
                    <a:pt x="26369" y="44361"/>
                  </a:cubicBezTo>
                  <a:cubicBezTo>
                    <a:pt x="26223" y="44373"/>
                    <a:pt x="26100" y="44469"/>
                    <a:pt x="26051" y="44606"/>
                  </a:cubicBezTo>
                  <a:lnTo>
                    <a:pt x="24629" y="48621"/>
                  </a:lnTo>
                  <a:lnTo>
                    <a:pt x="20168" y="48230"/>
                  </a:lnTo>
                  <a:lnTo>
                    <a:pt x="19464" y="43988"/>
                  </a:lnTo>
                  <a:cubicBezTo>
                    <a:pt x="19440" y="43847"/>
                    <a:pt x="19338" y="43731"/>
                    <a:pt x="19198" y="43691"/>
                  </a:cubicBezTo>
                  <a:cubicBezTo>
                    <a:pt x="17649" y="43251"/>
                    <a:pt x="16160" y="42623"/>
                    <a:pt x="14764" y="41820"/>
                  </a:cubicBezTo>
                  <a:cubicBezTo>
                    <a:pt x="14706" y="41787"/>
                    <a:pt x="14642" y="41770"/>
                    <a:pt x="14578" y="41770"/>
                  </a:cubicBezTo>
                  <a:cubicBezTo>
                    <a:pt x="14502" y="41770"/>
                    <a:pt x="14426" y="41793"/>
                    <a:pt x="14362" y="41839"/>
                  </a:cubicBezTo>
                  <a:lnTo>
                    <a:pt x="10845" y="44358"/>
                  </a:lnTo>
                  <a:lnTo>
                    <a:pt x="7415" y="41481"/>
                  </a:lnTo>
                  <a:lnTo>
                    <a:pt x="9316" y="37534"/>
                  </a:lnTo>
                  <a:cubicBezTo>
                    <a:pt x="9378" y="37404"/>
                    <a:pt x="9359" y="37251"/>
                    <a:pt x="9268" y="37138"/>
                  </a:cubicBezTo>
                  <a:cubicBezTo>
                    <a:pt x="8267" y="35905"/>
                    <a:pt x="7418" y="34554"/>
                    <a:pt x="6741" y="33117"/>
                  </a:cubicBezTo>
                  <a:cubicBezTo>
                    <a:pt x="6679" y="32986"/>
                    <a:pt x="6542" y="32915"/>
                    <a:pt x="6399" y="32904"/>
                  </a:cubicBezTo>
                  <a:lnTo>
                    <a:pt x="1997" y="32961"/>
                  </a:lnTo>
                  <a:lnTo>
                    <a:pt x="840" y="28638"/>
                  </a:lnTo>
                  <a:lnTo>
                    <a:pt x="4730" y="26466"/>
                  </a:lnTo>
                  <a:cubicBezTo>
                    <a:pt x="4857" y="26396"/>
                    <a:pt x="4931" y="26259"/>
                    <a:pt x="4920" y="26115"/>
                  </a:cubicBezTo>
                  <a:cubicBezTo>
                    <a:pt x="4882" y="25582"/>
                    <a:pt x="4865" y="25140"/>
                    <a:pt x="4865" y="24722"/>
                  </a:cubicBezTo>
                  <a:cubicBezTo>
                    <a:pt x="4867" y="23617"/>
                    <a:pt x="4960" y="22516"/>
                    <a:pt x="5145" y="21429"/>
                  </a:cubicBezTo>
                  <a:cubicBezTo>
                    <a:pt x="5168" y="21285"/>
                    <a:pt x="5106" y="21141"/>
                    <a:pt x="4986" y="21059"/>
                  </a:cubicBezTo>
                  <a:lnTo>
                    <a:pt x="1287" y="18549"/>
                  </a:lnTo>
                  <a:lnTo>
                    <a:pt x="2818" y="14345"/>
                  </a:lnTo>
                  <a:lnTo>
                    <a:pt x="7286" y="14806"/>
                  </a:lnTo>
                  <a:cubicBezTo>
                    <a:pt x="7299" y="14807"/>
                    <a:pt x="7312" y="14808"/>
                    <a:pt x="7324" y="14808"/>
                  </a:cubicBezTo>
                  <a:cubicBezTo>
                    <a:pt x="7454" y="14808"/>
                    <a:pt x="7576" y="14740"/>
                    <a:pt x="7644" y="14628"/>
                  </a:cubicBezTo>
                  <a:cubicBezTo>
                    <a:pt x="8444" y="13287"/>
                    <a:pt x="9400" y="12047"/>
                    <a:pt x="10493" y="10932"/>
                  </a:cubicBezTo>
                  <a:cubicBezTo>
                    <a:pt x="10594" y="10828"/>
                    <a:pt x="10627" y="10675"/>
                    <a:pt x="10575" y="10540"/>
                  </a:cubicBezTo>
                  <a:lnTo>
                    <a:pt x="8971" y="6339"/>
                  </a:lnTo>
                  <a:lnTo>
                    <a:pt x="12638" y="3773"/>
                  </a:lnTo>
                  <a:lnTo>
                    <a:pt x="16031" y="6710"/>
                  </a:lnTo>
                  <a:cubicBezTo>
                    <a:pt x="16100" y="6770"/>
                    <a:pt x="16187" y="6801"/>
                    <a:pt x="16274" y="6801"/>
                  </a:cubicBezTo>
                  <a:cubicBezTo>
                    <a:pt x="16326" y="6801"/>
                    <a:pt x="16378" y="6790"/>
                    <a:pt x="16427" y="6768"/>
                  </a:cubicBezTo>
                  <a:cubicBezTo>
                    <a:pt x="17853" y="6119"/>
                    <a:pt x="19350" y="5644"/>
                    <a:pt x="20887" y="5351"/>
                  </a:cubicBezTo>
                  <a:cubicBezTo>
                    <a:pt x="21029" y="5323"/>
                    <a:pt x="21142" y="5216"/>
                    <a:pt x="21178" y="5076"/>
                  </a:cubicBezTo>
                  <a:lnTo>
                    <a:pt x="22270" y="743"/>
                  </a:lnTo>
                  <a:close/>
                  <a:moveTo>
                    <a:pt x="27037" y="1"/>
                  </a:moveTo>
                  <a:cubicBezTo>
                    <a:pt x="27036" y="1"/>
                    <a:pt x="27035" y="1"/>
                    <a:pt x="27034" y="1"/>
                  </a:cubicBezTo>
                  <a:lnTo>
                    <a:pt x="21981" y="1"/>
                  </a:lnTo>
                  <a:cubicBezTo>
                    <a:pt x="21980" y="1"/>
                    <a:pt x="21979" y="1"/>
                    <a:pt x="21978" y="1"/>
                  </a:cubicBezTo>
                  <a:cubicBezTo>
                    <a:pt x="21808" y="1"/>
                    <a:pt x="21661" y="116"/>
                    <a:pt x="21620" y="281"/>
                  </a:cubicBezTo>
                  <a:lnTo>
                    <a:pt x="20514" y="4667"/>
                  </a:lnTo>
                  <a:cubicBezTo>
                    <a:pt x="19078" y="4958"/>
                    <a:pt x="17678" y="5402"/>
                    <a:pt x="16338" y="5994"/>
                  </a:cubicBezTo>
                  <a:lnTo>
                    <a:pt x="12903" y="3021"/>
                  </a:lnTo>
                  <a:cubicBezTo>
                    <a:pt x="12834" y="2961"/>
                    <a:pt x="12747" y="2931"/>
                    <a:pt x="12660" y="2931"/>
                  </a:cubicBezTo>
                  <a:cubicBezTo>
                    <a:pt x="12586" y="2931"/>
                    <a:pt x="12512" y="2953"/>
                    <a:pt x="12448" y="2997"/>
                  </a:cubicBezTo>
                  <a:lnTo>
                    <a:pt x="8309" y="5896"/>
                  </a:lnTo>
                  <a:cubicBezTo>
                    <a:pt x="8168" y="5994"/>
                    <a:pt x="8113" y="6174"/>
                    <a:pt x="8174" y="6334"/>
                  </a:cubicBezTo>
                  <a:lnTo>
                    <a:pt x="9795" y="10583"/>
                  </a:lnTo>
                  <a:cubicBezTo>
                    <a:pt x="8787" y="11638"/>
                    <a:pt x="7893" y="12798"/>
                    <a:pt x="7129" y="14042"/>
                  </a:cubicBezTo>
                  <a:lnTo>
                    <a:pt x="2605" y="13576"/>
                  </a:lnTo>
                  <a:cubicBezTo>
                    <a:pt x="2592" y="13575"/>
                    <a:pt x="2580" y="13574"/>
                    <a:pt x="2567" y="13574"/>
                  </a:cubicBezTo>
                  <a:cubicBezTo>
                    <a:pt x="2412" y="13574"/>
                    <a:pt x="2271" y="13672"/>
                    <a:pt x="2218" y="13820"/>
                  </a:cubicBezTo>
                  <a:lnTo>
                    <a:pt x="489" y="18567"/>
                  </a:lnTo>
                  <a:cubicBezTo>
                    <a:pt x="431" y="18728"/>
                    <a:pt x="489" y="18906"/>
                    <a:pt x="630" y="19002"/>
                  </a:cubicBezTo>
                  <a:lnTo>
                    <a:pt x="4372" y="21541"/>
                  </a:lnTo>
                  <a:cubicBezTo>
                    <a:pt x="4208" y="22593"/>
                    <a:pt x="4123" y="23656"/>
                    <a:pt x="4121" y="24721"/>
                  </a:cubicBezTo>
                  <a:cubicBezTo>
                    <a:pt x="4121" y="25092"/>
                    <a:pt x="4135" y="25483"/>
                    <a:pt x="4163" y="25931"/>
                  </a:cubicBezTo>
                  <a:lnTo>
                    <a:pt x="222" y="28130"/>
                  </a:lnTo>
                  <a:cubicBezTo>
                    <a:pt x="74" y="28213"/>
                    <a:pt x="1" y="28387"/>
                    <a:pt x="45" y="28550"/>
                  </a:cubicBezTo>
                  <a:lnTo>
                    <a:pt x="1352" y="33433"/>
                  </a:lnTo>
                  <a:cubicBezTo>
                    <a:pt x="1397" y="33596"/>
                    <a:pt x="1558" y="33699"/>
                    <a:pt x="1716" y="33708"/>
                  </a:cubicBezTo>
                  <a:lnTo>
                    <a:pt x="6171" y="33651"/>
                  </a:lnTo>
                  <a:cubicBezTo>
                    <a:pt x="6823" y="34991"/>
                    <a:pt x="7617" y="36256"/>
                    <a:pt x="8544" y="37423"/>
                  </a:cubicBezTo>
                  <a:lnTo>
                    <a:pt x="6619" y="41420"/>
                  </a:lnTo>
                  <a:cubicBezTo>
                    <a:pt x="6546" y="41573"/>
                    <a:pt x="6585" y="41756"/>
                    <a:pt x="6716" y="41866"/>
                  </a:cubicBezTo>
                  <a:lnTo>
                    <a:pt x="10587" y="45114"/>
                  </a:lnTo>
                  <a:cubicBezTo>
                    <a:pt x="10656" y="45171"/>
                    <a:pt x="10741" y="45200"/>
                    <a:pt x="10827" y="45200"/>
                  </a:cubicBezTo>
                  <a:cubicBezTo>
                    <a:pt x="10902" y="45200"/>
                    <a:pt x="10978" y="45177"/>
                    <a:pt x="11043" y="45131"/>
                  </a:cubicBezTo>
                  <a:lnTo>
                    <a:pt x="14599" y="42583"/>
                  </a:lnTo>
                  <a:cubicBezTo>
                    <a:pt x="15919" y="43321"/>
                    <a:pt x="17317" y="43912"/>
                    <a:pt x="18767" y="44341"/>
                  </a:cubicBezTo>
                  <a:lnTo>
                    <a:pt x="19482" y="48637"/>
                  </a:lnTo>
                  <a:cubicBezTo>
                    <a:pt x="19510" y="48804"/>
                    <a:pt x="19647" y="48931"/>
                    <a:pt x="19816" y="48946"/>
                  </a:cubicBezTo>
                  <a:lnTo>
                    <a:pt x="24850" y="49386"/>
                  </a:lnTo>
                  <a:cubicBezTo>
                    <a:pt x="24862" y="49387"/>
                    <a:pt x="24872" y="49387"/>
                    <a:pt x="24882" y="49387"/>
                  </a:cubicBezTo>
                  <a:cubicBezTo>
                    <a:pt x="25040" y="49387"/>
                    <a:pt x="25181" y="49289"/>
                    <a:pt x="25233" y="49141"/>
                  </a:cubicBezTo>
                  <a:lnTo>
                    <a:pt x="26672" y="45078"/>
                  </a:lnTo>
                  <a:cubicBezTo>
                    <a:pt x="28195" y="44923"/>
                    <a:pt x="29695" y="44600"/>
                    <a:pt x="31146" y="44110"/>
                  </a:cubicBezTo>
                  <a:lnTo>
                    <a:pt x="34157" y="47170"/>
                  </a:lnTo>
                  <a:cubicBezTo>
                    <a:pt x="34229" y="47243"/>
                    <a:pt x="34325" y="47281"/>
                    <a:pt x="34423" y="47281"/>
                  </a:cubicBezTo>
                  <a:cubicBezTo>
                    <a:pt x="34486" y="47281"/>
                    <a:pt x="34551" y="47265"/>
                    <a:pt x="34609" y="47231"/>
                  </a:cubicBezTo>
                  <a:lnTo>
                    <a:pt x="38985" y="44705"/>
                  </a:lnTo>
                  <a:cubicBezTo>
                    <a:pt x="39132" y="44621"/>
                    <a:pt x="39203" y="44447"/>
                    <a:pt x="39159" y="44283"/>
                  </a:cubicBezTo>
                  <a:lnTo>
                    <a:pt x="38018" y="40158"/>
                  </a:lnTo>
                  <a:cubicBezTo>
                    <a:pt x="39177" y="39150"/>
                    <a:pt x="40219" y="38014"/>
                    <a:pt x="41125" y="36774"/>
                  </a:cubicBezTo>
                  <a:lnTo>
                    <a:pt x="45339" y="37551"/>
                  </a:lnTo>
                  <a:cubicBezTo>
                    <a:pt x="45362" y="37555"/>
                    <a:pt x="45385" y="37557"/>
                    <a:pt x="45407" y="37557"/>
                  </a:cubicBezTo>
                  <a:cubicBezTo>
                    <a:pt x="45549" y="37557"/>
                    <a:pt x="45681" y="37475"/>
                    <a:pt x="45743" y="37343"/>
                  </a:cubicBezTo>
                  <a:lnTo>
                    <a:pt x="47878" y="32762"/>
                  </a:lnTo>
                  <a:cubicBezTo>
                    <a:pt x="47950" y="32609"/>
                    <a:pt x="47908" y="32426"/>
                    <a:pt x="47777" y="32319"/>
                  </a:cubicBezTo>
                  <a:lnTo>
                    <a:pt x="44470" y="29588"/>
                  </a:lnTo>
                  <a:cubicBezTo>
                    <a:pt x="44831" y="28101"/>
                    <a:pt x="45026" y="26578"/>
                    <a:pt x="45048" y="25049"/>
                  </a:cubicBezTo>
                  <a:lnTo>
                    <a:pt x="48979" y="23260"/>
                  </a:lnTo>
                  <a:cubicBezTo>
                    <a:pt x="49133" y="23188"/>
                    <a:pt x="49219" y="23023"/>
                    <a:pt x="49191" y="22856"/>
                  </a:cubicBezTo>
                  <a:lnTo>
                    <a:pt x="48312" y="17880"/>
                  </a:lnTo>
                  <a:cubicBezTo>
                    <a:pt x="48282" y="17713"/>
                    <a:pt x="48144" y="17587"/>
                    <a:pt x="47975" y="17574"/>
                  </a:cubicBezTo>
                  <a:lnTo>
                    <a:pt x="43636" y="17237"/>
                  </a:lnTo>
                  <a:cubicBezTo>
                    <a:pt x="43083" y="15830"/>
                    <a:pt x="42375" y="14491"/>
                    <a:pt x="41527" y="13241"/>
                  </a:cubicBezTo>
                  <a:lnTo>
                    <a:pt x="43762" y="9464"/>
                  </a:lnTo>
                  <a:cubicBezTo>
                    <a:pt x="43848" y="9317"/>
                    <a:pt x="43826" y="9132"/>
                    <a:pt x="43706" y="9011"/>
                  </a:cubicBezTo>
                  <a:lnTo>
                    <a:pt x="40133" y="5439"/>
                  </a:lnTo>
                  <a:cubicBezTo>
                    <a:pt x="40061" y="5367"/>
                    <a:pt x="39966" y="5329"/>
                    <a:pt x="39869" y="5329"/>
                  </a:cubicBezTo>
                  <a:cubicBezTo>
                    <a:pt x="39804" y="5329"/>
                    <a:pt x="39739" y="5346"/>
                    <a:pt x="39680" y="5381"/>
                  </a:cubicBezTo>
                  <a:lnTo>
                    <a:pt x="35870" y="7644"/>
                  </a:lnTo>
                  <a:cubicBezTo>
                    <a:pt x="33635" y="6162"/>
                    <a:pt x="31128" y="5139"/>
                    <a:pt x="28497" y="4634"/>
                  </a:cubicBezTo>
                  <a:lnTo>
                    <a:pt x="27395" y="280"/>
                  </a:lnTo>
                  <a:cubicBezTo>
                    <a:pt x="27354" y="116"/>
                    <a:pt x="27207" y="1"/>
                    <a:pt x="2703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378" name="Google Shape;1378;p54"/>
            <p:cNvSpPr/>
            <p:nvPr/>
          </p:nvSpPr>
          <p:spPr>
            <a:xfrm>
              <a:off x="1927200" y="1756100"/>
              <a:ext cx="2152400" cy="2162325"/>
            </a:xfrm>
            <a:custGeom>
              <a:rect b="b" l="l" r="r" t="t"/>
              <a:pathLst>
                <a:path extrusionOk="0" h="86493" w="86096">
                  <a:moveTo>
                    <a:pt x="43001" y="20861"/>
                  </a:moveTo>
                  <a:cubicBezTo>
                    <a:pt x="55391" y="20861"/>
                    <a:pt x="65436" y="30905"/>
                    <a:pt x="65436" y="43296"/>
                  </a:cubicBezTo>
                  <a:cubicBezTo>
                    <a:pt x="65436" y="55686"/>
                    <a:pt x="55391" y="65732"/>
                    <a:pt x="43001" y="65732"/>
                  </a:cubicBezTo>
                  <a:cubicBezTo>
                    <a:pt x="30611" y="65732"/>
                    <a:pt x="20565" y="55686"/>
                    <a:pt x="20565" y="43296"/>
                  </a:cubicBezTo>
                  <a:cubicBezTo>
                    <a:pt x="20565" y="30905"/>
                    <a:pt x="30611" y="20861"/>
                    <a:pt x="43001" y="20861"/>
                  </a:cubicBezTo>
                  <a:close/>
                  <a:moveTo>
                    <a:pt x="38365" y="1"/>
                  </a:moveTo>
                  <a:lnTo>
                    <a:pt x="36298" y="8203"/>
                  </a:lnTo>
                  <a:cubicBezTo>
                    <a:pt x="33511" y="8734"/>
                    <a:pt x="30798" y="9595"/>
                    <a:pt x="28217" y="10771"/>
                  </a:cubicBezTo>
                  <a:lnTo>
                    <a:pt x="21795" y="5211"/>
                  </a:lnTo>
                  <a:lnTo>
                    <a:pt x="14434" y="10364"/>
                  </a:lnTo>
                  <a:lnTo>
                    <a:pt x="17468" y="18313"/>
                  </a:lnTo>
                  <a:cubicBezTo>
                    <a:pt x="15488" y="20334"/>
                    <a:pt x="13757" y="22582"/>
                    <a:pt x="12306" y="25009"/>
                  </a:cubicBezTo>
                  <a:lnTo>
                    <a:pt x="3846" y="24137"/>
                  </a:lnTo>
                  <a:lnTo>
                    <a:pt x="774" y="32580"/>
                  </a:lnTo>
                  <a:lnTo>
                    <a:pt x="7777" y="37331"/>
                  </a:lnTo>
                  <a:cubicBezTo>
                    <a:pt x="7443" y="39301"/>
                    <a:pt x="7273" y="41297"/>
                    <a:pt x="7272" y="43296"/>
                  </a:cubicBezTo>
                  <a:cubicBezTo>
                    <a:pt x="7272" y="44145"/>
                    <a:pt x="7312" y="44984"/>
                    <a:pt x="7370" y="45820"/>
                  </a:cubicBezTo>
                  <a:lnTo>
                    <a:pt x="0" y="49933"/>
                  </a:lnTo>
                  <a:lnTo>
                    <a:pt x="2326" y="58613"/>
                  </a:lnTo>
                  <a:lnTo>
                    <a:pt x="10668" y="58506"/>
                  </a:lnTo>
                  <a:cubicBezTo>
                    <a:pt x="11896" y="61111"/>
                    <a:pt x="13433" y="63556"/>
                    <a:pt x="15249" y="65793"/>
                  </a:cubicBezTo>
                  <a:lnTo>
                    <a:pt x="11648" y="73272"/>
                  </a:lnTo>
                  <a:lnTo>
                    <a:pt x="18531" y="79049"/>
                  </a:lnTo>
                  <a:lnTo>
                    <a:pt x="25201" y="74270"/>
                  </a:lnTo>
                  <a:cubicBezTo>
                    <a:pt x="27730" y="75727"/>
                    <a:pt x="30428" y="76867"/>
                    <a:pt x="33236" y="77663"/>
                  </a:cubicBezTo>
                  <a:lnTo>
                    <a:pt x="34574" y="85710"/>
                  </a:lnTo>
                  <a:lnTo>
                    <a:pt x="43525" y="86493"/>
                  </a:lnTo>
                  <a:lnTo>
                    <a:pt x="46225" y="78874"/>
                  </a:lnTo>
                  <a:cubicBezTo>
                    <a:pt x="49164" y="78612"/>
                    <a:pt x="52058" y="77986"/>
                    <a:pt x="54841" y="77009"/>
                  </a:cubicBezTo>
                  <a:lnTo>
                    <a:pt x="60489" y="82748"/>
                  </a:lnTo>
                  <a:lnTo>
                    <a:pt x="68270" y="78256"/>
                  </a:lnTo>
                  <a:lnTo>
                    <a:pt x="66134" y="70516"/>
                  </a:lnTo>
                  <a:cubicBezTo>
                    <a:pt x="68386" y="68598"/>
                    <a:pt x="70395" y="66410"/>
                    <a:pt x="72112" y="64000"/>
                  </a:cubicBezTo>
                  <a:lnTo>
                    <a:pt x="80018" y="65459"/>
                  </a:lnTo>
                  <a:lnTo>
                    <a:pt x="83815" y="57315"/>
                  </a:lnTo>
                  <a:lnTo>
                    <a:pt x="77612" y="52194"/>
                  </a:lnTo>
                  <a:cubicBezTo>
                    <a:pt x="78343" y="49336"/>
                    <a:pt x="78717" y="46399"/>
                    <a:pt x="78726" y="43452"/>
                  </a:cubicBezTo>
                  <a:lnTo>
                    <a:pt x="86096" y="40093"/>
                  </a:lnTo>
                  <a:lnTo>
                    <a:pt x="84536" y="31244"/>
                  </a:lnTo>
                  <a:lnTo>
                    <a:pt x="76406" y="30613"/>
                  </a:lnTo>
                  <a:cubicBezTo>
                    <a:pt x="75370" y="27888"/>
                    <a:pt x="74004" y="25301"/>
                    <a:pt x="72336" y="22909"/>
                  </a:cubicBezTo>
                  <a:lnTo>
                    <a:pt x="76528" y="15829"/>
                  </a:lnTo>
                  <a:lnTo>
                    <a:pt x="70176" y="9476"/>
                  </a:lnTo>
                  <a:lnTo>
                    <a:pt x="63039" y="13713"/>
                  </a:lnTo>
                  <a:cubicBezTo>
                    <a:pt x="58935" y="10928"/>
                    <a:pt x="54294" y="9033"/>
                    <a:pt x="49415" y="8151"/>
                  </a:cubicBezTo>
                  <a:lnTo>
                    <a:pt x="4735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379" name="Google Shape;1379;p54"/>
            <p:cNvSpPr/>
            <p:nvPr/>
          </p:nvSpPr>
          <p:spPr>
            <a:xfrm>
              <a:off x="1927200" y="1669825"/>
              <a:ext cx="2152400" cy="2162375"/>
            </a:xfrm>
            <a:custGeom>
              <a:rect b="b" l="l" r="r" t="t"/>
              <a:pathLst>
                <a:path extrusionOk="0" h="86495" w="86096">
                  <a:moveTo>
                    <a:pt x="43001" y="20861"/>
                  </a:moveTo>
                  <a:cubicBezTo>
                    <a:pt x="55391" y="20861"/>
                    <a:pt x="65436" y="30905"/>
                    <a:pt x="65436" y="43296"/>
                  </a:cubicBezTo>
                  <a:cubicBezTo>
                    <a:pt x="65436" y="55686"/>
                    <a:pt x="55391" y="65730"/>
                    <a:pt x="43001" y="65730"/>
                  </a:cubicBezTo>
                  <a:cubicBezTo>
                    <a:pt x="30611" y="65730"/>
                    <a:pt x="20565" y="55686"/>
                    <a:pt x="20565" y="43296"/>
                  </a:cubicBezTo>
                  <a:cubicBezTo>
                    <a:pt x="20565" y="30905"/>
                    <a:pt x="30611" y="20861"/>
                    <a:pt x="43001" y="20861"/>
                  </a:cubicBezTo>
                  <a:close/>
                  <a:moveTo>
                    <a:pt x="38365" y="1"/>
                  </a:moveTo>
                  <a:lnTo>
                    <a:pt x="36298" y="8203"/>
                  </a:lnTo>
                  <a:cubicBezTo>
                    <a:pt x="33511" y="8732"/>
                    <a:pt x="30798" y="9595"/>
                    <a:pt x="28217" y="10769"/>
                  </a:cubicBezTo>
                  <a:lnTo>
                    <a:pt x="21795" y="5210"/>
                  </a:lnTo>
                  <a:lnTo>
                    <a:pt x="14434" y="10364"/>
                  </a:lnTo>
                  <a:lnTo>
                    <a:pt x="17468" y="18313"/>
                  </a:lnTo>
                  <a:cubicBezTo>
                    <a:pt x="15488" y="20334"/>
                    <a:pt x="13757" y="22581"/>
                    <a:pt x="12306" y="25009"/>
                  </a:cubicBezTo>
                  <a:lnTo>
                    <a:pt x="3846" y="24137"/>
                  </a:lnTo>
                  <a:lnTo>
                    <a:pt x="774" y="32580"/>
                  </a:lnTo>
                  <a:lnTo>
                    <a:pt x="7777" y="37331"/>
                  </a:lnTo>
                  <a:cubicBezTo>
                    <a:pt x="7443" y="39301"/>
                    <a:pt x="7273" y="41297"/>
                    <a:pt x="7272" y="43296"/>
                  </a:cubicBezTo>
                  <a:cubicBezTo>
                    <a:pt x="7272" y="44145"/>
                    <a:pt x="7312" y="44984"/>
                    <a:pt x="7370" y="45820"/>
                  </a:cubicBezTo>
                  <a:lnTo>
                    <a:pt x="0" y="49933"/>
                  </a:lnTo>
                  <a:lnTo>
                    <a:pt x="2327" y="58614"/>
                  </a:lnTo>
                  <a:lnTo>
                    <a:pt x="10668" y="58506"/>
                  </a:lnTo>
                  <a:cubicBezTo>
                    <a:pt x="11896" y="61111"/>
                    <a:pt x="13433" y="63556"/>
                    <a:pt x="15249" y="65791"/>
                  </a:cubicBezTo>
                  <a:lnTo>
                    <a:pt x="11648" y="73272"/>
                  </a:lnTo>
                  <a:lnTo>
                    <a:pt x="18531" y="79047"/>
                  </a:lnTo>
                  <a:lnTo>
                    <a:pt x="25201" y="74270"/>
                  </a:lnTo>
                  <a:cubicBezTo>
                    <a:pt x="27730" y="75727"/>
                    <a:pt x="30428" y="76866"/>
                    <a:pt x="33236" y="77663"/>
                  </a:cubicBezTo>
                  <a:lnTo>
                    <a:pt x="34574" y="85709"/>
                  </a:lnTo>
                  <a:lnTo>
                    <a:pt x="43525" y="86494"/>
                  </a:lnTo>
                  <a:lnTo>
                    <a:pt x="46225" y="78874"/>
                  </a:lnTo>
                  <a:cubicBezTo>
                    <a:pt x="49164" y="78612"/>
                    <a:pt x="52058" y="77986"/>
                    <a:pt x="54841" y="77008"/>
                  </a:cubicBezTo>
                  <a:lnTo>
                    <a:pt x="60489" y="82748"/>
                  </a:lnTo>
                  <a:lnTo>
                    <a:pt x="68270" y="78256"/>
                  </a:lnTo>
                  <a:lnTo>
                    <a:pt x="66134" y="70516"/>
                  </a:lnTo>
                  <a:cubicBezTo>
                    <a:pt x="68386" y="68599"/>
                    <a:pt x="70395" y="66412"/>
                    <a:pt x="72112" y="64002"/>
                  </a:cubicBezTo>
                  <a:lnTo>
                    <a:pt x="80018" y="65459"/>
                  </a:lnTo>
                  <a:lnTo>
                    <a:pt x="83815" y="57315"/>
                  </a:lnTo>
                  <a:lnTo>
                    <a:pt x="77612" y="52194"/>
                  </a:lnTo>
                  <a:cubicBezTo>
                    <a:pt x="78343" y="49336"/>
                    <a:pt x="78717" y="46399"/>
                    <a:pt x="78726" y="43450"/>
                  </a:cubicBezTo>
                  <a:lnTo>
                    <a:pt x="86096" y="40093"/>
                  </a:lnTo>
                  <a:lnTo>
                    <a:pt x="84536" y="31244"/>
                  </a:lnTo>
                  <a:lnTo>
                    <a:pt x="76406" y="30613"/>
                  </a:lnTo>
                  <a:cubicBezTo>
                    <a:pt x="75370" y="27888"/>
                    <a:pt x="74004" y="25301"/>
                    <a:pt x="72336" y="22909"/>
                  </a:cubicBezTo>
                  <a:lnTo>
                    <a:pt x="76528" y="15829"/>
                  </a:lnTo>
                  <a:lnTo>
                    <a:pt x="70174" y="9475"/>
                  </a:lnTo>
                  <a:lnTo>
                    <a:pt x="63039" y="13711"/>
                  </a:lnTo>
                  <a:cubicBezTo>
                    <a:pt x="58935" y="10928"/>
                    <a:pt x="54294" y="9033"/>
                    <a:pt x="49415" y="8151"/>
                  </a:cubicBezTo>
                  <a:lnTo>
                    <a:pt x="47351"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380" name="Google Shape;1380;p54"/>
            <p:cNvSpPr/>
            <p:nvPr/>
          </p:nvSpPr>
          <p:spPr>
            <a:xfrm>
              <a:off x="1917125" y="1660550"/>
              <a:ext cx="2172350" cy="2180925"/>
            </a:xfrm>
            <a:custGeom>
              <a:rect b="b" l="l" r="r" t="t"/>
              <a:pathLst>
                <a:path extrusionOk="0" h="87237" w="86894">
                  <a:moveTo>
                    <a:pt x="43404" y="21603"/>
                  </a:moveTo>
                  <a:cubicBezTo>
                    <a:pt x="55570" y="21603"/>
                    <a:pt x="65467" y="31502"/>
                    <a:pt x="65467" y="43667"/>
                  </a:cubicBezTo>
                  <a:cubicBezTo>
                    <a:pt x="65467" y="55833"/>
                    <a:pt x="55570" y="65730"/>
                    <a:pt x="43404" y="65730"/>
                  </a:cubicBezTo>
                  <a:cubicBezTo>
                    <a:pt x="31238" y="65730"/>
                    <a:pt x="21339" y="55833"/>
                    <a:pt x="21339" y="43667"/>
                  </a:cubicBezTo>
                  <a:cubicBezTo>
                    <a:pt x="21339" y="31501"/>
                    <a:pt x="31238" y="21603"/>
                    <a:pt x="43404" y="21603"/>
                  </a:cubicBezTo>
                  <a:close/>
                  <a:moveTo>
                    <a:pt x="43404" y="20861"/>
                  </a:moveTo>
                  <a:cubicBezTo>
                    <a:pt x="30828" y="20861"/>
                    <a:pt x="20597" y="31092"/>
                    <a:pt x="20597" y="43667"/>
                  </a:cubicBezTo>
                  <a:cubicBezTo>
                    <a:pt x="20597" y="56243"/>
                    <a:pt x="30828" y="66474"/>
                    <a:pt x="43404" y="66474"/>
                  </a:cubicBezTo>
                  <a:cubicBezTo>
                    <a:pt x="55979" y="66474"/>
                    <a:pt x="66210" y="56243"/>
                    <a:pt x="66210" y="43667"/>
                  </a:cubicBezTo>
                  <a:cubicBezTo>
                    <a:pt x="66210" y="31091"/>
                    <a:pt x="55980" y="20861"/>
                    <a:pt x="43404" y="20861"/>
                  </a:cubicBezTo>
                  <a:close/>
                  <a:moveTo>
                    <a:pt x="47465" y="744"/>
                  </a:moveTo>
                  <a:lnTo>
                    <a:pt x="49457" y="8614"/>
                  </a:lnTo>
                  <a:cubicBezTo>
                    <a:pt x="49492" y="8756"/>
                    <a:pt x="49607" y="8862"/>
                    <a:pt x="49751" y="8889"/>
                  </a:cubicBezTo>
                  <a:cubicBezTo>
                    <a:pt x="54617" y="9771"/>
                    <a:pt x="59153" y="11622"/>
                    <a:pt x="63233" y="14391"/>
                  </a:cubicBezTo>
                  <a:cubicBezTo>
                    <a:pt x="63295" y="14433"/>
                    <a:pt x="63368" y="14454"/>
                    <a:pt x="63441" y="14454"/>
                  </a:cubicBezTo>
                  <a:cubicBezTo>
                    <a:pt x="63507" y="14454"/>
                    <a:pt x="63572" y="14437"/>
                    <a:pt x="63631" y="14403"/>
                  </a:cubicBezTo>
                  <a:lnTo>
                    <a:pt x="70519" y="10313"/>
                  </a:lnTo>
                  <a:lnTo>
                    <a:pt x="76463" y="16259"/>
                  </a:lnTo>
                  <a:lnTo>
                    <a:pt x="72420" y="23090"/>
                  </a:lnTo>
                  <a:cubicBezTo>
                    <a:pt x="72346" y="23214"/>
                    <a:pt x="72352" y="23372"/>
                    <a:pt x="72435" y="23491"/>
                  </a:cubicBezTo>
                  <a:cubicBezTo>
                    <a:pt x="74083" y="25858"/>
                    <a:pt x="75434" y="28419"/>
                    <a:pt x="76460" y="31116"/>
                  </a:cubicBezTo>
                  <a:cubicBezTo>
                    <a:pt x="76511" y="31250"/>
                    <a:pt x="76636" y="31343"/>
                    <a:pt x="76780" y="31353"/>
                  </a:cubicBezTo>
                  <a:lnTo>
                    <a:pt x="84623" y="31962"/>
                  </a:lnTo>
                  <a:lnTo>
                    <a:pt x="86083" y="40245"/>
                  </a:lnTo>
                  <a:lnTo>
                    <a:pt x="78976" y="43483"/>
                  </a:lnTo>
                  <a:cubicBezTo>
                    <a:pt x="78844" y="43543"/>
                    <a:pt x="78759" y="43674"/>
                    <a:pt x="78758" y="43820"/>
                  </a:cubicBezTo>
                  <a:cubicBezTo>
                    <a:pt x="78747" y="46738"/>
                    <a:pt x="78378" y="49644"/>
                    <a:pt x="77656" y="52472"/>
                  </a:cubicBezTo>
                  <a:cubicBezTo>
                    <a:pt x="77620" y="52612"/>
                    <a:pt x="77669" y="52759"/>
                    <a:pt x="77779" y="52851"/>
                  </a:cubicBezTo>
                  <a:lnTo>
                    <a:pt x="83759" y="57789"/>
                  </a:lnTo>
                  <a:lnTo>
                    <a:pt x="80205" y="65411"/>
                  </a:lnTo>
                  <a:lnTo>
                    <a:pt x="72582" y="64006"/>
                  </a:lnTo>
                  <a:cubicBezTo>
                    <a:pt x="72557" y="64001"/>
                    <a:pt x="72533" y="63998"/>
                    <a:pt x="72509" y="63998"/>
                  </a:cubicBezTo>
                  <a:cubicBezTo>
                    <a:pt x="72391" y="63998"/>
                    <a:pt x="72280" y="64056"/>
                    <a:pt x="72212" y="64156"/>
                  </a:cubicBezTo>
                  <a:cubicBezTo>
                    <a:pt x="70513" y="66541"/>
                    <a:pt x="68526" y="68706"/>
                    <a:pt x="66296" y="70604"/>
                  </a:cubicBezTo>
                  <a:cubicBezTo>
                    <a:pt x="66186" y="70697"/>
                    <a:pt x="66140" y="70847"/>
                    <a:pt x="66179" y="70987"/>
                  </a:cubicBezTo>
                  <a:lnTo>
                    <a:pt x="68238" y="78449"/>
                  </a:lnTo>
                  <a:lnTo>
                    <a:pt x="60955" y="82653"/>
                  </a:lnTo>
                  <a:lnTo>
                    <a:pt x="55509" y="77118"/>
                  </a:lnTo>
                  <a:cubicBezTo>
                    <a:pt x="55438" y="77046"/>
                    <a:pt x="55342" y="77007"/>
                    <a:pt x="55245" y="77007"/>
                  </a:cubicBezTo>
                  <a:cubicBezTo>
                    <a:pt x="55203" y="77007"/>
                    <a:pt x="55161" y="77014"/>
                    <a:pt x="55120" y="77029"/>
                  </a:cubicBezTo>
                  <a:cubicBezTo>
                    <a:pt x="52366" y="77994"/>
                    <a:pt x="49503" y="78615"/>
                    <a:pt x="46595" y="78875"/>
                  </a:cubicBezTo>
                  <a:cubicBezTo>
                    <a:pt x="46451" y="78887"/>
                    <a:pt x="46326" y="78983"/>
                    <a:pt x="46279" y="79120"/>
                  </a:cubicBezTo>
                  <a:lnTo>
                    <a:pt x="43674" y="86469"/>
                  </a:lnTo>
                  <a:lnTo>
                    <a:pt x="35296" y="85737"/>
                  </a:lnTo>
                  <a:lnTo>
                    <a:pt x="34006" y="77973"/>
                  </a:lnTo>
                  <a:cubicBezTo>
                    <a:pt x="33982" y="77831"/>
                    <a:pt x="33880" y="77715"/>
                    <a:pt x="33742" y="77676"/>
                  </a:cubicBezTo>
                  <a:cubicBezTo>
                    <a:pt x="30962" y="76888"/>
                    <a:pt x="28290" y="75761"/>
                    <a:pt x="25788" y="74320"/>
                  </a:cubicBezTo>
                  <a:cubicBezTo>
                    <a:pt x="25730" y="74287"/>
                    <a:pt x="25666" y="74271"/>
                    <a:pt x="25602" y="74271"/>
                  </a:cubicBezTo>
                  <a:cubicBezTo>
                    <a:pt x="25526" y="74271"/>
                    <a:pt x="25450" y="74294"/>
                    <a:pt x="25386" y="74340"/>
                  </a:cubicBezTo>
                  <a:lnTo>
                    <a:pt x="18950" y="78949"/>
                  </a:lnTo>
                  <a:lnTo>
                    <a:pt x="12508" y="73544"/>
                  </a:lnTo>
                  <a:lnTo>
                    <a:pt x="15985" y="66324"/>
                  </a:lnTo>
                  <a:cubicBezTo>
                    <a:pt x="16047" y="66193"/>
                    <a:pt x="16029" y="66040"/>
                    <a:pt x="15939" y="65928"/>
                  </a:cubicBezTo>
                  <a:cubicBezTo>
                    <a:pt x="14143" y="63716"/>
                    <a:pt x="12621" y="61296"/>
                    <a:pt x="11405" y="58720"/>
                  </a:cubicBezTo>
                  <a:cubicBezTo>
                    <a:pt x="11343" y="58587"/>
                    <a:pt x="11219" y="58518"/>
                    <a:pt x="11065" y="58506"/>
                  </a:cubicBezTo>
                  <a:lnTo>
                    <a:pt x="3012" y="58610"/>
                  </a:lnTo>
                  <a:lnTo>
                    <a:pt x="837" y="50489"/>
                  </a:lnTo>
                  <a:lnTo>
                    <a:pt x="7953" y="46516"/>
                  </a:lnTo>
                  <a:cubicBezTo>
                    <a:pt x="8079" y="46447"/>
                    <a:pt x="8153" y="46310"/>
                    <a:pt x="8143" y="46167"/>
                  </a:cubicBezTo>
                  <a:cubicBezTo>
                    <a:pt x="8076" y="45210"/>
                    <a:pt x="8045" y="44415"/>
                    <a:pt x="8045" y="43668"/>
                  </a:cubicBezTo>
                  <a:cubicBezTo>
                    <a:pt x="8048" y="41689"/>
                    <a:pt x="8215" y="39715"/>
                    <a:pt x="8545" y="37764"/>
                  </a:cubicBezTo>
                  <a:cubicBezTo>
                    <a:pt x="8569" y="37621"/>
                    <a:pt x="8508" y="37476"/>
                    <a:pt x="8388" y="37396"/>
                  </a:cubicBezTo>
                  <a:lnTo>
                    <a:pt x="1624" y="32807"/>
                  </a:lnTo>
                  <a:lnTo>
                    <a:pt x="4499" y="24907"/>
                  </a:lnTo>
                  <a:lnTo>
                    <a:pt x="12670" y="25749"/>
                  </a:lnTo>
                  <a:cubicBezTo>
                    <a:pt x="12683" y="25751"/>
                    <a:pt x="12696" y="25751"/>
                    <a:pt x="12709" y="25751"/>
                  </a:cubicBezTo>
                  <a:cubicBezTo>
                    <a:pt x="12838" y="25751"/>
                    <a:pt x="12959" y="25683"/>
                    <a:pt x="13027" y="25571"/>
                  </a:cubicBezTo>
                  <a:cubicBezTo>
                    <a:pt x="14463" y="23168"/>
                    <a:pt x="16178" y="20944"/>
                    <a:pt x="18135" y="18944"/>
                  </a:cubicBezTo>
                  <a:cubicBezTo>
                    <a:pt x="18237" y="18840"/>
                    <a:pt x="18268" y="18687"/>
                    <a:pt x="18217" y="18552"/>
                  </a:cubicBezTo>
                  <a:lnTo>
                    <a:pt x="15287" y="10873"/>
                  </a:lnTo>
                  <a:lnTo>
                    <a:pt x="22172" y="6051"/>
                  </a:lnTo>
                  <a:lnTo>
                    <a:pt x="28378" y="11423"/>
                  </a:lnTo>
                  <a:cubicBezTo>
                    <a:pt x="28447" y="11482"/>
                    <a:pt x="28533" y="11513"/>
                    <a:pt x="28620" y="11513"/>
                  </a:cubicBezTo>
                  <a:cubicBezTo>
                    <a:pt x="28672" y="11513"/>
                    <a:pt x="28725" y="11502"/>
                    <a:pt x="28774" y="11479"/>
                  </a:cubicBezTo>
                  <a:cubicBezTo>
                    <a:pt x="31329" y="10316"/>
                    <a:pt x="34012" y="9464"/>
                    <a:pt x="36769" y="8940"/>
                  </a:cubicBezTo>
                  <a:cubicBezTo>
                    <a:pt x="36912" y="8913"/>
                    <a:pt x="37025" y="8806"/>
                    <a:pt x="37060" y="8665"/>
                  </a:cubicBezTo>
                  <a:lnTo>
                    <a:pt x="39058" y="744"/>
                  </a:lnTo>
                  <a:close/>
                  <a:moveTo>
                    <a:pt x="38768" y="0"/>
                  </a:moveTo>
                  <a:cubicBezTo>
                    <a:pt x="38599" y="0"/>
                    <a:pt x="38449" y="116"/>
                    <a:pt x="38409" y="281"/>
                  </a:cubicBezTo>
                  <a:lnTo>
                    <a:pt x="36398" y="8255"/>
                  </a:lnTo>
                  <a:cubicBezTo>
                    <a:pt x="33742" y="8778"/>
                    <a:pt x="31155" y="9600"/>
                    <a:pt x="28684" y="10705"/>
                  </a:cubicBezTo>
                  <a:lnTo>
                    <a:pt x="22440" y="5300"/>
                  </a:lnTo>
                  <a:cubicBezTo>
                    <a:pt x="22370" y="5240"/>
                    <a:pt x="22283" y="5209"/>
                    <a:pt x="22196" y="5209"/>
                  </a:cubicBezTo>
                  <a:cubicBezTo>
                    <a:pt x="22122" y="5209"/>
                    <a:pt x="22048" y="5231"/>
                    <a:pt x="21984" y="5276"/>
                  </a:cubicBezTo>
                  <a:lnTo>
                    <a:pt x="14623" y="10431"/>
                  </a:lnTo>
                  <a:cubicBezTo>
                    <a:pt x="14483" y="10527"/>
                    <a:pt x="14428" y="10708"/>
                    <a:pt x="14489" y="10867"/>
                  </a:cubicBezTo>
                  <a:lnTo>
                    <a:pt x="17438" y="18595"/>
                  </a:lnTo>
                  <a:cubicBezTo>
                    <a:pt x="15564" y="20534"/>
                    <a:pt x="13912" y="22678"/>
                    <a:pt x="12513" y="24985"/>
                  </a:cubicBezTo>
                  <a:lnTo>
                    <a:pt x="4288" y="24138"/>
                  </a:lnTo>
                  <a:cubicBezTo>
                    <a:pt x="4278" y="24137"/>
                    <a:pt x="4268" y="24137"/>
                    <a:pt x="4259" y="24137"/>
                  </a:cubicBezTo>
                  <a:cubicBezTo>
                    <a:pt x="4101" y="24137"/>
                    <a:pt x="3955" y="24229"/>
                    <a:pt x="3900" y="24380"/>
                  </a:cubicBezTo>
                  <a:lnTo>
                    <a:pt x="828" y="32824"/>
                  </a:lnTo>
                  <a:cubicBezTo>
                    <a:pt x="770" y="32984"/>
                    <a:pt x="826" y="33162"/>
                    <a:pt x="967" y="33259"/>
                  </a:cubicBezTo>
                  <a:lnTo>
                    <a:pt x="7774" y="37875"/>
                  </a:lnTo>
                  <a:cubicBezTo>
                    <a:pt x="7463" y="39789"/>
                    <a:pt x="7305" y="41727"/>
                    <a:pt x="7302" y="43667"/>
                  </a:cubicBezTo>
                  <a:cubicBezTo>
                    <a:pt x="7302" y="44371"/>
                    <a:pt x="7329" y="45112"/>
                    <a:pt x="7387" y="45982"/>
                  </a:cubicBezTo>
                  <a:lnTo>
                    <a:pt x="222" y="49982"/>
                  </a:lnTo>
                  <a:cubicBezTo>
                    <a:pt x="73" y="50064"/>
                    <a:pt x="1" y="50238"/>
                    <a:pt x="45" y="50402"/>
                  </a:cubicBezTo>
                  <a:lnTo>
                    <a:pt x="2371" y="59080"/>
                  </a:lnTo>
                  <a:cubicBezTo>
                    <a:pt x="2413" y="59236"/>
                    <a:pt x="2549" y="59358"/>
                    <a:pt x="2707" y="59358"/>
                  </a:cubicBezTo>
                  <a:cubicBezTo>
                    <a:pt x="2716" y="59358"/>
                    <a:pt x="2725" y="59357"/>
                    <a:pt x="2734" y="59357"/>
                  </a:cubicBezTo>
                  <a:lnTo>
                    <a:pt x="10838" y="59254"/>
                  </a:lnTo>
                  <a:cubicBezTo>
                    <a:pt x="12027" y="61733"/>
                    <a:pt x="13496" y="64068"/>
                    <a:pt x="15214" y="66214"/>
                  </a:cubicBezTo>
                  <a:lnTo>
                    <a:pt x="11715" y="73483"/>
                  </a:lnTo>
                  <a:cubicBezTo>
                    <a:pt x="11641" y="73636"/>
                    <a:pt x="11681" y="73820"/>
                    <a:pt x="11812" y="73928"/>
                  </a:cubicBezTo>
                  <a:lnTo>
                    <a:pt x="18695" y="79705"/>
                  </a:lnTo>
                  <a:cubicBezTo>
                    <a:pt x="18764" y="79762"/>
                    <a:pt x="18849" y="79792"/>
                    <a:pt x="18934" y="79792"/>
                  </a:cubicBezTo>
                  <a:cubicBezTo>
                    <a:pt x="19009" y="79792"/>
                    <a:pt x="19084" y="79769"/>
                    <a:pt x="19149" y="79723"/>
                  </a:cubicBezTo>
                  <a:lnTo>
                    <a:pt x="25626" y="75084"/>
                  </a:lnTo>
                  <a:cubicBezTo>
                    <a:pt x="28054" y="76459"/>
                    <a:pt x="30632" y="77549"/>
                    <a:pt x="33311" y="78327"/>
                  </a:cubicBezTo>
                  <a:lnTo>
                    <a:pt x="34610" y="86142"/>
                  </a:lnTo>
                  <a:cubicBezTo>
                    <a:pt x="34639" y="86310"/>
                    <a:pt x="34775" y="86436"/>
                    <a:pt x="34944" y="86451"/>
                  </a:cubicBezTo>
                  <a:lnTo>
                    <a:pt x="43896" y="87235"/>
                  </a:lnTo>
                  <a:cubicBezTo>
                    <a:pt x="43908" y="87237"/>
                    <a:pt x="43918" y="87237"/>
                    <a:pt x="43928" y="87237"/>
                  </a:cubicBezTo>
                  <a:cubicBezTo>
                    <a:pt x="44086" y="87235"/>
                    <a:pt x="44227" y="87136"/>
                    <a:pt x="44279" y="86987"/>
                  </a:cubicBezTo>
                  <a:lnTo>
                    <a:pt x="46898" y="79592"/>
                  </a:lnTo>
                  <a:cubicBezTo>
                    <a:pt x="49708" y="79322"/>
                    <a:pt x="52474" y="78723"/>
                    <a:pt x="55143" y="77807"/>
                  </a:cubicBezTo>
                  <a:lnTo>
                    <a:pt x="60626" y="83379"/>
                  </a:lnTo>
                  <a:cubicBezTo>
                    <a:pt x="60698" y="83451"/>
                    <a:pt x="60794" y="83489"/>
                    <a:pt x="60892" y="83489"/>
                  </a:cubicBezTo>
                  <a:cubicBezTo>
                    <a:pt x="60956" y="83489"/>
                    <a:pt x="61020" y="83473"/>
                    <a:pt x="61078" y="83440"/>
                  </a:cubicBezTo>
                  <a:lnTo>
                    <a:pt x="68859" y="78948"/>
                  </a:lnTo>
                  <a:cubicBezTo>
                    <a:pt x="69005" y="78863"/>
                    <a:pt x="69076" y="78691"/>
                    <a:pt x="69031" y="78527"/>
                  </a:cubicBezTo>
                  <a:lnTo>
                    <a:pt x="66957" y="71015"/>
                  </a:lnTo>
                  <a:cubicBezTo>
                    <a:pt x="69101" y="69166"/>
                    <a:pt x="71021" y="67074"/>
                    <a:pt x="72678" y="64778"/>
                  </a:cubicBezTo>
                  <a:lnTo>
                    <a:pt x="80352" y="66193"/>
                  </a:lnTo>
                  <a:cubicBezTo>
                    <a:pt x="80375" y="66198"/>
                    <a:pt x="80398" y="66200"/>
                    <a:pt x="80421" y="66200"/>
                  </a:cubicBezTo>
                  <a:cubicBezTo>
                    <a:pt x="80563" y="66200"/>
                    <a:pt x="80695" y="66117"/>
                    <a:pt x="80756" y="65985"/>
                  </a:cubicBezTo>
                  <a:lnTo>
                    <a:pt x="84555" y="57842"/>
                  </a:lnTo>
                  <a:cubicBezTo>
                    <a:pt x="84626" y="57688"/>
                    <a:pt x="84585" y="57505"/>
                    <a:pt x="84454" y="57398"/>
                  </a:cubicBezTo>
                  <a:lnTo>
                    <a:pt x="78434" y="52426"/>
                  </a:lnTo>
                  <a:cubicBezTo>
                    <a:pt x="79113" y="49690"/>
                    <a:pt x="79470" y="46882"/>
                    <a:pt x="79499" y="44062"/>
                  </a:cubicBezTo>
                  <a:lnTo>
                    <a:pt x="86652" y="40802"/>
                  </a:lnTo>
                  <a:cubicBezTo>
                    <a:pt x="86806" y="40731"/>
                    <a:pt x="86894" y="40566"/>
                    <a:pt x="86864" y="40398"/>
                  </a:cubicBezTo>
                  <a:lnTo>
                    <a:pt x="85305" y="31550"/>
                  </a:lnTo>
                  <a:cubicBezTo>
                    <a:pt x="85275" y="31383"/>
                    <a:pt x="85137" y="31257"/>
                    <a:pt x="84968" y="31244"/>
                  </a:cubicBezTo>
                  <a:lnTo>
                    <a:pt x="77071" y="30632"/>
                  </a:lnTo>
                  <a:cubicBezTo>
                    <a:pt x="76062" y="28033"/>
                    <a:pt x="74757" y="25561"/>
                    <a:pt x="73180" y="23263"/>
                  </a:cubicBezTo>
                  <a:lnTo>
                    <a:pt x="77250" y="16388"/>
                  </a:lnTo>
                  <a:cubicBezTo>
                    <a:pt x="77337" y="16243"/>
                    <a:pt x="77313" y="16057"/>
                    <a:pt x="77193" y="15937"/>
                  </a:cubicBezTo>
                  <a:lnTo>
                    <a:pt x="70840" y="9584"/>
                  </a:lnTo>
                  <a:cubicBezTo>
                    <a:pt x="70768" y="9512"/>
                    <a:pt x="70673" y="9475"/>
                    <a:pt x="70576" y="9475"/>
                  </a:cubicBezTo>
                  <a:cubicBezTo>
                    <a:pt x="70511" y="9475"/>
                    <a:pt x="70446" y="9492"/>
                    <a:pt x="70387" y="9526"/>
                  </a:cubicBezTo>
                  <a:lnTo>
                    <a:pt x="63454" y="13643"/>
                  </a:lnTo>
                  <a:cubicBezTo>
                    <a:pt x="59404" y="10934"/>
                    <a:pt x="54921" y="9103"/>
                    <a:pt x="50119" y="8200"/>
                  </a:cubicBezTo>
                  <a:lnTo>
                    <a:pt x="48114" y="281"/>
                  </a:lnTo>
                  <a:cubicBezTo>
                    <a:pt x="48071" y="116"/>
                    <a:pt x="47924" y="0"/>
                    <a:pt x="477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381" name="Google Shape;1381;p54"/>
            <p:cNvSpPr/>
            <p:nvPr/>
          </p:nvSpPr>
          <p:spPr>
            <a:xfrm>
              <a:off x="3959700" y="2245050"/>
              <a:ext cx="2152375" cy="2162350"/>
            </a:xfrm>
            <a:custGeom>
              <a:rect b="b" l="l" r="r" t="t"/>
              <a:pathLst>
                <a:path extrusionOk="0" h="86494" w="86095">
                  <a:moveTo>
                    <a:pt x="43000" y="20861"/>
                  </a:moveTo>
                  <a:cubicBezTo>
                    <a:pt x="55391" y="20861"/>
                    <a:pt x="65435" y="30906"/>
                    <a:pt x="65435" y="43296"/>
                  </a:cubicBezTo>
                  <a:lnTo>
                    <a:pt x="65436" y="43296"/>
                  </a:lnTo>
                  <a:cubicBezTo>
                    <a:pt x="65436" y="55686"/>
                    <a:pt x="55392" y="65731"/>
                    <a:pt x="43002" y="65731"/>
                  </a:cubicBezTo>
                  <a:cubicBezTo>
                    <a:pt x="30611" y="65731"/>
                    <a:pt x="20566" y="55686"/>
                    <a:pt x="20566" y="43296"/>
                  </a:cubicBezTo>
                  <a:cubicBezTo>
                    <a:pt x="20566" y="30906"/>
                    <a:pt x="30610" y="20861"/>
                    <a:pt x="43000" y="20861"/>
                  </a:cubicBezTo>
                  <a:close/>
                  <a:moveTo>
                    <a:pt x="38366" y="1"/>
                  </a:moveTo>
                  <a:lnTo>
                    <a:pt x="36297" y="8204"/>
                  </a:lnTo>
                  <a:cubicBezTo>
                    <a:pt x="33510" y="8732"/>
                    <a:pt x="30799" y="9595"/>
                    <a:pt x="28218" y="10770"/>
                  </a:cubicBezTo>
                  <a:lnTo>
                    <a:pt x="21794" y="5210"/>
                  </a:lnTo>
                  <a:lnTo>
                    <a:pt x="14433" y="10364"/>
                  </a:lnTo>
                  <a:lnTo>
                    <a:pt x="17467" y="18313"/>
                  </a:lnTo>
                  <a:cubicBezTo>
                    <a:pt x="15489" y="20334"/>
                    <a:pt x="13756" y="22581"/>
                    <a:pt x="12305" y="25009"/>
                  </a:cubicBezTo>
                  <a:lnTo>
                    <a:pt x="3847" y="24137"/>
                  </a:lnTo>
                  <a:lnTo>
                    <a:pt x="773" y="32581"/>
                  </a:lnTo>
                  <a:lnTo>
                    <a:pt x="7776" y="37332"/>
                  </a:lnTo>
                  <a:cubicBezTo>
                    <a:pt x="7442" y="39303"/>
                    <a:pt x="7273" y="41297"/>
                    <a:pt x="7271" y="43297"/>
                  </a:cubicBezTo>
                  <a:cubicBezTo>
                    <a:pt x="7271" y="44147"/>
                    <a:pt x="7311" y="44986"/>
                    <a:pt x="7369" y="45822"/>
                  </a:cubicBezTo>
                  <a:lnTo>
                    <a:pt x="1" y="49935"/>
                  </a:lnTo>
                  <a:lnTo>
                    <a:pt x="2326" y="58613"/>
                  </a:lnTo>
                  <a:lnTo>
                    <a:pt x="10667" y="58506"/>
                  </a:lnTo>
                  <a:cubicBezTo>
                    <a:pt x="11895" y="61111"/>
                    <a:pt x="13434" y="63557"/>
                    <a:pt x="15248" y="65791"/>
                  </a:cubicBezTo>
                  <a:lnTo>
                    <a:pt x="11647" y="73273"/>
                  </a:lnTo>
                  <a:lnTo>
                    <a:pt x="18530" y="79049"/>
                  </a:lnTo>
                  <a:lnTo>
                    <a:pt x="25200" y="74271"/>
                  </a:lnTo>
                  <a:cubicBezTo>
                    <a:pt x="27729" y="75727"/>
                    <a:pt x="30429" y="76868"/>
                    <a:pt x="33235" y="77664"/>
                  </a:cubicBezTo>
                  <a:lnTo>
                    <a:pt x="34573" y="85711"/>
                  </a:lnTo>
                  <a:lnTo>
                    <a:pt x="43524" y="86493"/>
                  </a:lnTo>
                  <a:lnTo>
                    <a:pt x="46224" y="78874"/>
                  </a:lnTo>
                  <a:cubicBezTo>
                    <a:pt x="49163" y="78613"/>
                    <a:pt x="52055" y="77986"/>
                    <a:pt x="54840" y="77009"/>
                  </a:cubicBezTo>
                  <a:lnTo>
                    <a:pt x="60487" y="82748"/>
                  </a:lnTo>
                  <a:lnTo>
                    <a:pt x="68270" y="78256"/>
                  </a:lnTo>
                  <a:lnTo>
                    <a:pt x="66133" y="70517"/>
                  </a:lnTo>
                  <a:cubicBezTo>
                    <a:pt x="68385" y="68599"/>
                    <a:pt x="70393" y="66411"/>
                    <a:pt x="72110" y="64002"/>
                  </a:cubicBezTo>
                  <a:lnTo>
                    <a:pt x="80015" y="65459"/>
                  </a:lnTo>
                  <a:lnTo>
                    <a:pt x="83814" y="57315"/>
                  </a:lnTo>
                  <a:lnTo>
                    <a:pt x="77611" y="52194"/>
                  </a:lnTo>
                  <a:cubicBezTo>
                    <a:pt x="78342" y="49337"/>
                    <a:pt x="78716" y="46400"/>
                    <a:pt x="78727" y="43452"/>
                  </a:cubicBezTo>
                  <a:lnTo>
                    <a:pt x="86095" y="40093"/>
                  </a:lnTo>
                  <a:lnTo>
                    <a:pt x="84534" y="31244"/>
                  </a:lnTo>
                  <a:lnTo>
                    <a:pt x="76404" y="30613"/>
                  </a:lnTo>
                  <a:cubicBezTo>
                    <a:pt x="75369" y="27888"/>
                    <a:pt x="74001" y="25300"/>
                    <a:pt x="72335" y="22909"/>
                  </a:cubicBezTo>
                  <a:lnTo>
                    <a:pt x="76527" y="15829"/>
                  </a:lnTo>
                  <a:lnTo>
                    <a:pt x="70173" y="9475"/>
                  </a:lnTo>
                  <a:lnTo>
                    <a:pt x="63038" y="13711"/>
                  </a:lnTo>
                  <a:cubicBezTo>
                    <a:pt x="58934" y="10929"/>
                    <a:pt x="54293" y="9034"/>
                    <a:pt x="49414" y="8152"/>
                  </a:cubicBezTo>
                  <a:lnTo>
                    <a:pt x="4735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382" name="Google Shape;1382;p54"/>
            <p:cNvSpPr/>
            <p:nvPr/>
          </p:nvSpPr>
          <p:spPr>
            <a:xfrm>
              <a:off x="3959700" y="2158775"/>
              <a:ext cx="2152375" cy="2162375"/>
            </a:xfrm>
            <a:custGeom>
              <a:rect b="b" l="l" r="r" t="t"/>
              <a:pathLst>
                <a:path extrusionOk="0" h="86495" w="86095">
                  <a:moveTo>
                    <a:pt x="43000" y="20861"/>
                  </a:moveTo>
                  <a:cubicBezTo>
                    <a:pt x="55391" y="20861"/>
                    <a:pt x="65435" y="30906"/>
                    <a:pt x="65435" y="43296"/>
                  </a:cubicBezTo>
                  <a:lnTo>
                    <a:pt x="65436" y="43296"/>
                  </a:lnTo>
                  <a:cubicBezTo>
                    <a:pt x="65436" y="55686"/>
                    <a:pt x="55392" y="65731"/>
                    <a:pt x="43002" y="65731"/>
                  </a:cubicBezTo>
                  <a:cubicBezTo>
                    <a:pt x="30611" y="65731"/>
                    <a:pt x="20566" y="55688"/>
                    <a:pt x="20566" y="43296"/>
                  </a:cubicBezTo>
                  <a:cubicBezTo>
                    <a:pt x="20566" y="30904"/>
                    <a:pt x="30610" y="20861"/>
                    <a:pt x="43000" y="20861"/>
                  </a:cubicBezTo>
                  <a:close/>
                  <a:moveTo>
                    <a:pt x="38366" y="1"/>
                  </a:moveTo>
                  <a:lnTo>
                    <a:pt x="36297" y="8204"/>
                  </a:lnTo>
                  <a:cubicBezTo>
                    <a:pt x="33510" y="8732"/>
                    <a:pt x="30799" y="9594"/>
                    <a:pt x="28216" y="10770"/>
                  </a:cubicBezTo>
                  <a:lnTo>
                    <a:pt x="21794" y="5210"/>
                  </a:lnTo>
                  <a:lnTo>
                    <a:pt x="14433" y="10364"/>
                  </a:lnTo>
                  <a:lnTo>
                    <a:pt x="17467" y="18313"/>
                  </a:lnTo>
                  <a:cubicBezTo>
                    <a:pt x="15489" y="20334"/>
                    <a:pt x="13756" y="22581"/>
                    <a:pt x="12305" y="25009"/>
                  </a:cubicBezTo>
                  <a:lnTo>
                    <a:pt x="3845" y="24136"/>
                  </a:lnTo>
                  <a:lnTo>
                    <a:pt x="773" y="32579"/>
                  </a:lnTo>
                  <a:lnTo>
                    <a:pt x="7776" y="37331"/>
                  </a:lnTo>
                  <a:cubicBezTo>
                    <a:pt x="7442" y="39301"/>
                    <a:pt x="7273" y="41296"/>
                    <a:pt x="7271" y="43296"/>
                  </a:cubicBezTo>
                  <a:cubicBezTo>
                    <a:pt x="7271" y="44145"/>
                    <a:pt x="7311" y="44984"/>
                    <a:pt x="7369" y="45820"/>
                  </a:cubicBezTo>
                  <a:lnTo>
                    <a:pt x="1" y="49934"/>
                  </a:lnTo>
                  <a:lnTo>
                    <a:pt x="2326" y="58613"/>
                  </a:lnTo>
                  <a:lnTo>
                    <a:pt x="10667" y="58505"/>
                  </a:lnTo>
                  <a:cubicBezTo>
                    <a:pt x="11895" y="61109"/>
                    <a:pt x="13434" y="63555"/>
                    <a:pt x="15248" y="65791"/>
                  </a:cubicBezTo>
                  <a:lnTo>
                    <a:pt x="11647" y="73273"/>
                  </a:lnTo>
                  <a:lnTo>
                    <a:pt x="18530" y="79048"/>
                  </a:lnTo>
                  <a:lnTo>
                    <a:pt x="25200" y="74270"/>
                  </a:lnTo>
                  <a:cubicBezTo>
                    <a:pt x="27729" y="75727"/>
                    <a:pt x="30429" y="76868"/>
                    <a:pt x="33237" y="77665"/>
                  </a:cubicBezTo>
                  <a:lnTo>
                    <a:pt x="34573" y="85711"/>
                  </a:lnTo>
                  <a:lnTo>
                    <a:pt x="43524" y="86495"/>
                  </a:lnTo>
                  <a:lnTo>
                    <a:pt x="46224" y="78874"/>
                  </a:lnTo>
                  <a:cubicBezTo>
                    <a:pt x="49163" y="78612"/>
                    <a:pt x="52057" y="77986"/>
                    <a:pt x="54840" y="77009"/>
                  </a:cubicBezTo>
                  <a:lnTo>
                    <a:pt x="60488" y="82748"/>
                  </a:lnTo>
                  <a:lnTo>
                    <a:pt x="68270" y="78256"/>
                  </a:lnTo>
                  <a:lnTo>
                    <a:pt x="66133" y="70518"/>
                  </a:lnTo>
                  <a:cubicBezTo>
                    <a:pt x="68385" y="68599"/>
                    <a:pt x="70395" y="66412"/>
                    <a:pt x="72111" y="64002"/>
                  </a:cubicBezTo>
                  <a:lnTo>
                    <a:pt x="80017" y="65460"/>
                  </a:lnTo>
                  <a:lnTo>
                    <a:pt x="83814" y="57317"/>
                  </a:lnTo>
                  <a:lnTo>
                    <a:pt x="77613" y="52195"/>
                  </a:lnTo>
                  <a:cubicBezTo>
                    <a:pt x="78342" y="49337"/>
                    <a:pt x="78716" y="46399"/>
                    <a:pt x="78727" y="43450"/>
                  </a:cubicBezTo>
                  <a:lnTo>
                    <a:pt x="86095" y="40093"/>
                  </a:lnTo>
                  <a:lnTo>
                    <a:pt x="84534" y="31244"/>
                  </a:lnTo>
                  <a:lnTo>
                    <a:pt x="76404" y="30613"/>
                  </a:lnTo>
                  <a:cubicBezTo>
                    <a:pt x="75369" y="27888"/>
                    <a:pt x="74001" y="25300"/>
                    <a:pt x="72335" y="22908"/>
                  </a:cubicBezTo>
                  <a:lnTo>
                    <a:pt x="76527" y="15829"/>
                  </a:lnTo>
                  <a:lnTo>
                    <a:pt x="70173" y="9475"/>
                  </a:lnTo>
                  <a:lnTo>
                    <a:pt x="63038" y="13711"/>
                  </a:lnTo>
                  <a:cubicBezTo>
                    <a:pt x="58934" y="10927"/>
                    <a:pt x="54293" y="9034"/>
                    <a:pt x="49414" y="8152"/>
                  </a:cubicBezTo>
                  <a:lnTo>
                    <a:pt x="47350"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383" name="Google Shape;1383;p54"/>
            <p:cNvSpPr/>
            <p:nvPr/>
          </p:nvSpPr>
          <p:spPr>
            <a:xfrm>
              <a:off x="3949600" y="2149500"/>
              <a:ext cx="2172425" cy="2180900"/>
            </a:xfrm>
            <a:custGeom>
              <a:rect b="b" l="l" r="r" t="t"/>
              <a:pathLst>
                <a:path extrusionOk="0" h="87236" w="86897">
                  <a:moveTo>
                    <a:pt x="43404" y="21604"/>
                  </a:moveTo>
                  <a:cubicBezTo>
                    <a:pt x="55570" y="21604"/>
                    <a:pt x="65468" y="31501"/>
                    <a:pt x="65468" y="43667"/>
                  </a:cubicBezTo>
                  <a:cubicBezTo>
                    <a:pt x="65468" y="55833"/>
                    <a:pt x="55570" y="65730"/>
                    <a:pt x="43404" y="65730"/>
                  </a:cubicBezTo>
                  <a:cubicBezTo>
                    <a:pt x="31238" y="65730"/>
                    <a:pt x="21341" y="55833"/>
                    <a:pt x="21341" y="43667"/>
                  </a:cubicBezTo>
                  <a:cubicBezTo>
                    <a:pt x="21341" y="31501"/>
                    <a:pt x="31238" y="21604"/>
                    <a:pt x="43404" y="21604"/>
                  </a:cubicBezTo>
                  <a:close/>
                  <a:moveTo>
                    <a:pt x="43404" y="20861"/>
                  </a:moveTo>
                  <a:cubicBezTo>
                    <a:pt x="30828" y="20861"/>
                    <a:pt x="20599" y="31091"/>
                    <a:pt x="20599" y="43667"/>
                  </a:cubicBezTo>
                  <a:cubicBezTo>
                    <a:pt x="20599" y="56243"/>
                    <a:pt x="30828" y="66473"/>
                    <a:pt x="43404" y="66473"/>
                  </a:cubicBezTo>
                  <a:cubicBezTo>
                    <a:pt x="55980" y="66473"/>
                    <a:pt x="66212" y="56241"/>
                    <a:pt x="66212" y="43667"/>
                  </a:cubicBezTo>
                  <a:cubicBezTo>
                    <a:pt x="66212" y="31092"/>
                    <a:pt x="55980" y="20861"/>
                    <a:pt x="43404" y="20861"/>
                  </a:cubicBezTo>
                  <a:close/>
                  <a:moveTo>
                    <a:pt x="47466" y="743"/>
                  </a:moveTo>
                  <a:lnTo>
                    <a:pt x="49457" y="8613"/>
                  </a:lnTo>
                  <a:cubicBezTo>
                    <a:pt x="49493" y="8754"/>
                    <a:pt x="49608" y="8863"/>
                    <a:pt x="49751" y="8888"/>
                  </a:cubicBezTo>
                  <a:cubicBezTo>
                    <a:pt x="54619" y="9770"/>
                    <a:pt x="59155" y="11622"/>
                    <a:pt x="63234" y="14390"/>
                  </a:cubicBezTo>
                  <a:cubicBezTo>
                    <a:pt x="63297" y="14432"/>
                    <a:pt x="63370" y="14454"/>
                    <a:pt x="63443" y="14454"/>
                  </a:cubicBezTo>
                  <a:cubicBezTo>
                    <a:pt x="63508" y="14454"/>
                    <a:pt x="63573" y="14437"/>
                    <a:pt x="63632" y="14402"/>
                  </a:cubicBezTo>
                  <a:lnTo>
                    <a:pt x="70519" y="10312"/>
                  </a:lnTo>
                  <a:lnTo>
                    <a:pt x="76467" y="16259"/>
                  </a:lnTo>
                  <a:lnTo>
                    <a:pt x="72422" y="23092"/>
                  </a:lnTo>
                  <a:cubicBezTo>
                    <a:pt x="72347" y="23216"/>
                    <a:pt x="72353" y="23374"/>
                    <a:pt x="72436" y="23492"/>
                  </a:cubicBezTo>
                  <a:cubicBezTo>
                    <a:pt x="74085" y="25859"/>
                    <a:pt x="75437" y="28421"/>
                    <a:pt x="76464" y="31116"/>
                  </a:cubicBezTo>
                  <a:cubicBezTo>
                    <a:pt x="76514" y="31251"/>
                    <a:pt x="76639" y="31343"/>
                    <a:pt x="76781" y="31355"/>
                  </a:cubicBezTo>
                  <a:lnTo>
                    <a:pt x="84625" y="31964"/>
                  </a:lnTo>
                  <a:lnTo>
                    <a:pt x="86086" y="40246"/>
                  </a:lnTo>
                  <a:lnTo>
                    <a:pt x="78976" y="43484"/>
                  </a:lnTo>
                  <a:cubicBezTo>
                    <a:pt x="78844" y="43545"/>
                    <a:pt x="78759" y="43676"/>
                    <a:pt x="78759" y="43821"/>
                  </a:cubicBezTo>
                  <a:cubicBezTo>
                    <a:pt x="78749" y="46739"/>
                    <a:pt x="78379" y="49645"/>
                    <a:pt x="77657" y="52473"/>
                  </a:cubicBezTo>
                  <a:cubicBezTo>
                    <a:pt x="77622" y="52612"/>
                    <a:pt x="77669" y="52759"/>
                    <a:pt x="77781" y="52851"/>
                  </a:cubicBezTo>
                  <a:lnTo>
                    <a:pt x="83761" y="57789"/>
                  </a:lnTo>
                  <a:lnTo>
                    <a:pt x="80207" y="65413"/>
                  </a:lnTo>
                  <a:lnTo>
                    <a:pt x="72583" y="64006"/>
                  </a:lnTo>
                  <a:cubicBezTo>
                    <a:pt x="72559" y="64002"/>
                    <a:pt x="72535" y="63999"/>
                    <a:pt x="72512" y="63999"/>
                  </a:cubicBezTo>
                  <a:cubicBezTo>
                    <a:pt x="72393" y="63999"/>
                    <a:pt x="72280" y="64056"/>
                    <a:pt x="72212" y="64155"/>
                  </a:cubicBezTo>
                  <a:cubicBezTo>
                    <a:pt x="70513" y="66541"/>
                    <a:pt x="68527" y="68706"/>
                    <a:pt x="66296" y="70604"/>
                  </a:cubicBezTo>
                  <a:cubicBezTo>
                    <a:pt x="66185" y="70697"/>
                    <a:pt x="66139" y="70846"/>
                    <a:pt x="66179" y="70986"/>
                  </a:cubicBezTo>
                  <a:lnTo>
                    <a:pt x="68238" y="78447"/>
                  </a:lnTo>
                  <a:lnTo>
                    <a:pt x="60955" y="82653"/>
                  </a:lnTo>
                  <a:lnTo>
                    <a:pt x="55508" y="77118"/>
                  </a:lnTo>
                  <a:cubicBezTo>
                    <a:pt x="55437" y="77047"/>
                    <a:pt x="55342" y="77008"/>
                    <a:pt x="55245" y="77008"/>
                  </a:cubicBezTo>
                  <a:cubicBezTo>
                    <a:pt x="55203" y="77008"/>
                    <a:pt x="55161" y="77015"/>
                    <a:pt x="55120" y="77029"/>
                  </a:cubicBezTo>
                  <a:cubicBezTo>
                    <a:pt x="52366" y="77995"/>
                    <a:pt x="49503" y="78615"/>
                    <a:pt x="46595" y="78875"/>
                  </a:cubicBezTo>
                  <a:cubicBezTo>
                    <a:pt x="46451" y="78887"/>
                    <a:pt x="46327" y="78983"/>
                    <a:pt x="46278" y="79120"/>
                  </a:cubicBezTo>
                  <a:lnTo>
                    <a:pt x="43676" y="86469"/>
                  </a:lnTo>
                  <a:lnTo>
                    <a:pt x="35298" y="85736"/>
                  </a:lnTo>
                  <a:lnTo>
                    <a:pt x="34006" y="77974"/>
                  </a:lnTo>
                  <a:cubicBezTo>
                    <a:pt x="33982" y="77833"/>
                    <a:pt x="33880" y="77717"/>
                    <a:pt x="33742" y="77677"/>
                  </a:cubicBezTo>
                  <a:cubicBezTo>
                    <a:pt x="30963" y="76888"/>
                    <a:pt x="28292" y="75761"/>
                    <a:pt x="25790" y="74321"/>
                  </a:cubicBezTo>
                  <a:cubicBezTo>
                    <a:pt x="25732" y="74287"/>
                    <a:pt x="25668" y="74271"/>
                    <a:pt x="25604" y="74271"/>
                  </a:cubicBezTo>
                  <a:cubicBezTo>
                    <a:pt x="25528" y="74271"/>
                    <a:pt x="25452" y="74294"/>
                    <a:pt x="25387" y="74340"/>
                  </a:cubicBezTo>
                  <a:lnTo>
                    <a:pt x="18952" y="78949"/>
                  </a:lnTo>
                  <a:lnTo>
                    <a:pt x="12512" y="73544"/>
                  </a:lnTo>
                  <a:lnTo>
                    <a:pt x="15986" y="66324"/>
                  </a:lnTo>
                  <a:cubicBezTo>
                    <a:pt x="16049" y="66194"/>
                    <a:pt x="16031" y="66041"/>
                    <a:pt x="15940" y="65928"/>
                  </a:cubicBezTo>
                  <a:cubicBezTo>
                    <a:pt x="14145" y="63717"/>
                    <a:pt x="12623" y="61296"/>
                    <a:pt x="11408" y="58720"/>
                  </a:cubicBezTo>
                  <a:cubicBezTo>
                    <a:pt x="11346" y="58588"/>
                    <a:pt x="11221" y="58524"/>
                    <a:pt x="11067" y="58506"/>
                  </a:cubicBezTo>
                  <a:lnTo>
                    <a:pt x="3014" y="58610"/>
                  </a:lnTo>
                  <a:lnTo>
                    <a:pt x="838" y="50490"/>
                  </a:lnTo>
                  <a:lnTo>
                    <a:pt x="7953" y="46517"/>
                  </a:lnTo>
                  <a:cubicBezTo>
                    <a:pt x="8079" y="46447"/>
                    <a:pt x="8153" y="46310"/>
                    <a:pt x="8143" y="46166"/>
                  </a:cubicBezTo>
                  <a:cubicBezTo>
                    <a:pt x="8076" y="45207"/>
                    <a:pt x="8045" y="44412"/>
                    <a:pt x="8045" y="43667"/>
                  </a:cubicBezTo>
                  <a:cubicBezTo>
                    <a:pt x="8048" y="41689"/>
                    <a:pt x="8216" y="39715"/>
                    <a:pt x="8547" y="37764"/>
                  </a:cubicBezTo>
                  <a:cubicBezTo>
                    <a:pt x="8570" y="37622"/>
                    <a:pt x="8508" y="37478"/>
                    <a:pt x="8388" y="37396"/>
                  </a:cubicBezTo>
                  <a:lnTo>
                    <a:pt x="1624" y="32808"/>
                  </a:lnTo>
                  <a:lnTo>
                    <a:pt x="4500" y="24909"/>
                  </a:lnTo>
                  <a:lnTo>
                    <a:pt x="12670" y="25751"/>
                  </a:lnTo>
                  <a:cubicBezTo>
                    <a:pt x="12682" y="25752"/>
                    <a:pt x="12694" y="25753"/>
                    <a:pt x="12706" y="25753"/>
                  </a:cubicBezTo>
                  <a:cubicBezTo>
                    <a:pt x="12837" y="25753"/>
                    <a:pt x="12959" y="25685"/>
                    <a:pt x="13028" y="25571"/>
                  </a:cubicBezTo>
                  <a:cubicBezTo>
                    <a:pt x="14464" y="23169"/>
                    <a:pt x="16178" y="20946"/>
                    <a:pt x="18135" y="18946"/>
                  </a:cubicBezTo>
                  <a:cubicBezTo>
                    <a:pt x="18237" y="18842"/>
                    <a:pt x="18269" y="18689"/>
                    <a:pt x="18217" y="18552"/>
                  </a:cubicBezTo>
                  <a:lnTo>
                    <a:pt x="15287" y="10873"/>
                  </a:lnTo>
                  <a:lnTo>
                    <a:pt x="22174" y="6053"/>
                  </a:lnTo>
                  <a:lnTo>
                    <a:pt x="28378" y="11423"/>
                  </a:lnTo>
                  <a:cubicBezTo>
                    <a:pt x="28447" y="11482"/>
                    <a:pt x="28533" y="11513"/>
                    <a:pt x="28620" y="11513"/>
                  </a:cubicBezTo>
                  <a:cubicBezTo>
                    <a:pt x="28673" y="11513"/>
                    <a:pt x="28726" y="11502"/>
                    <a:pt x="28776" y="11479"/>
                  </a:cubicBezTo>
                  <a:cubicBezTo>
                    <a:pt x="31329" y="10316"/>
                    <a:pt x="34014" y="9464"/>
                    <a:pt x="36770" y="8940"/>
                  </a:cubicBezTo>
                  <a:cubicBezTo>
                    <a:pt x="36912" y="8913"/>
                    <a:pt x="37026" y="8806"/>
                    <a:pt x="37062" y="8665"/>
                  </a:cubicBezTo>
                  <a:lnTo>
                    <a:pt x="39059" y="743"/>
                  </a:lnTo>
                  <a:close/>
                  <a:moveTo>
                    <a:pt x="38770" y="1"/>
                  </a:moveTo>
                  <a:cubicBezTo>
                    <a:pt x="38599" y="1"/>
                    <a:pt x="38451" y="115"/>
                    <a:pt x="38410" y="281"/>
                  </a:cubicBezTo>
                  <a:lnTo>
                    <a:pt x="36398" y="8254"/>
                  </a:lnTo>
                  <a:cubicBezTo>
                    <a:pt x="33742" y="8778"/>
                    <a:pt x="31155" y="9599"/>
                    <a:pt x="28684" y="10704"/>
                  </a:cubicBezTo>
                  <a:lnTo>
                    <a:pt x="22441" y="5300"/>
                  </a:lnTo>
                  <a:cubicBezTo>
                    <a:pt x="22371" y="5240"/>
                    <a:pt x="22284" y="5209"/>
                    <a:pt x="22197" y="5209"/>
                  </a:cubicBezTo>
                  <a:cubicBezTo>
                    <a:pt x="22123" y="5209"/>
                    <a:pt x="22048" y="5232"/>
                    <a:pt x="21984" y="5277"/>
                  </a:cubicBezTo>
                  <a:lnTo>
                    <a:pt x="14625" y="10431"/>
                  </a:lnTo>
                  <a:cubicBezTo>
                    <a:pt x="14485" y="10527"/>
                    <a:pt x="14429" y="10709"/>
                    <a:pt x="14491" y="10867"/>
                  </a:cubicBezTo>
                  <a:lnTo>
                    <a:pt x="17439" y="18595"/>
                  </a:lnTo>
                  <a:cubicBezTo>
                    <a:pt x="15565" y="20536"/>
                    <a:pt x="13912" y="22679"/>
                    <a:pt x="12512" y="24985"/>
                  </a:cubicBezTo>
                  <a:lnTo>
                    <a:pt x="4289" y="24138"/>
                  </a:lnTo>
                  <a:cubicBezTo>
                    <a:pt x="4278" y="24137"/>
                    <a:pt x="4267" y="24137"/>
                    <a:pt x="4256" y="24137"/>
                  </a:cubicBezTo>
                  <a:cubicBezTo>
                    <a:pt x="4100" y="24137"/>
                    <a:pt x="3959" y="24233"/>
                    <a:pt x="3902" y="24380"/>
                  </a:cubicBezTo>
                  <a:lnTo>
                    <a:pt x="828" y="32824"/>
                  </a:lnTo>
                  <a:cubicBezTo>
                    <a:pt x="770" y="32983"/>
                    <a:pt x="828" y="33162"/>
                    <a:pt x="969" y="33257"/>
                  </a:cubicBezTo>
                  <a:lnTo>
                    <a:pt x="7775" y="37876"/>
                  </a:lnTo>
                  <a:cubicBezTo>
                    <a:pt x="7463" y="39790"/>
                    <a:pt x="7305" y="41726"/>
                    <a:pt x="7302" y="43667"/>
                  </a:cubicBezTo>
                  <a:cubicBezTo>
                    <a:pt x="7302" y="44366"/>
                    <a:pt x="7329" y="45109"/>
                    <a:pt x="7387" y="45982"/>
                  </a:cubicBezTo>
                  <a:lnTo>
                    <a:pt x="224" y="49982"/>
                  </a:lnTo>
                  <a:cubicBezTo>
                    <a:pt x="75" y="50064"/>
                    <a:pt x="1" y="50238"/>
                    <a:pt x="45" y="50403"/>
                  </a:cubicBezTo>
                  <a:lnTo>
                    <a:pt x="2371" y="59081"/>
                  </a:lnTo>
                  <a:cubicBezTo>
                    <a:pt x="2414" y="59246"/>
                    <a:pt x="2552" y="59336"/>
                    <a:pt x="2735" y="59357"/>
                  </a:cubicBezTo>
                  <a:lnTo>
                    <a:pt x="10839" y="59253"/>
                  </a:lnTo>
                  <a:cubicBezTo>
                    <a:pt x="12027" y="61733"/>
                    <a:pt x="13496" y="64067"/>
                    <a:pt x="15216" y="66214"/>
                  </a:cubicBezTo>
                  <a:lnTo>
                    <a:pt x="11716" y="73483"/>
                  </a:lnTo>
                  <a:cubicBezTo>
                    <a:pt x="11643" y="73636"/>
                    <a:pt x="11681" y="73820"/>
                    <a:pt x="11812" y="73929"/>
                  </a:cubicBezTo>
                  <a:lnTo>
                    <a:pt x="18695" y="79704"/>
                  </a:lnTo>
                  <a:cubicBezTo>
                    <a:pt x="18764" y="79761"/>
                    <a:pt x="18849" y="79790"/>
                    <a:pt x="18935" y="79790"/>
                  </a:cubicBezTo>
                  <a:cubicBezTo>
                    <a:pt x="19010" y="79790"/>
                    <a:pt x="19086" y="79768"/>
                    <a:pt x="19151" y="79722"/>
                  </a:cubicBezTo>
                  <a:lnTo>
                    <a:pt x="25628" y="75084"/>
                  </a:lnTo>
                  <a:cubicBezTo>
                    <a:pt x="28054" y="76459"/>
                    <a:pt x="30634" y="77548"/>
                    <a:pt x="33313" y="78327"/>
                  </a:cubicBezTo>
                  <a:lnTo>
                    <a:pt x="34612" y="86142"/>
                  </a:lnTo>
                  <a:cubicBezTo>
                    <a:pt x="34639" y="86309"/>
                    <a:pt x="34777" y="86436"/>
                    <a:pt x="34946" y="86451"/>
                  </a:cubicBezTo>
                  <a:lnTo>
                    <a:pt x="43897" y="87234"/>
                  </a:lnTo>
                  <a:cubicBezTo>
                    <a:pt x="43908" y="87235"/>
                    <a:pt x="43918" y="87235"/>
                    <a:pt x="43928" y="87235"/>
                  </a:cubicBezTo>
                  <a:cubicBezTo>
                    <a:pt x="44087" y="87235"/>
                    <a:pt x="44227" y="87136"/>
                    <a:pt x="44280" y="86987"/>
                  </a:cubicBezTo>
                  <a:lnTo>
                    <a:pt x="46900" y="79592"/>
                  </a:lnTo>
                  <a:cubicBezTo>
                    <a:pt x="49709" y="79322"/>
                    <a:pt x="52476" y="78724"/>
                    <a:pt x="55146" y="77807"/>
                  </a:cubicBezTo>
                  <a:lnTo>
                    <a:pt x="60628" y="83379"/>
                  </a:lnTo>
                  <a:cubicBezTo>
                    <a:pt x="60700" y="83452"/>
                    <a:pt x="60796" y="83490"/>
                    <a:pt x="60893" y="83490"/>
                  </a:cubicBezTo>
                  <a:cubicBezTo>
                    <a:pt x="60957" y="83490"/>
                    <a:pt x="61020" y="83473"/>
                    <a:pt x="61078" y="83440"/>
                  </a:cubicBezTo>
                  <a:lnTo>
                    <a:pt x="68859" y="78948"/>
                  </a:lnTo>
                  <a:cubicBezTo>
                    <a:pt x="69006" y="78863"/>
                    <a:pt x="69077" y="78691"/>
                    <a:pt x="69033" y="78528"/>
                  </a:cubicBezTo>
                  <a:lnTo>
                    <a:pt x="66958" y="71015"/>
                  </a:lnTo>
                  <a:cubicBezTo>
                    <a:pt x="69103" y="69166"/>
                    <a:pt x="71023" y="67074"/>
                    <a:pt x="72680" y="64778"/>
                  </a:cubicBezTo>
                  <a:lnTo>
                    <a:pt x="80354" y="66194"/>
                  </a:lnTo>
                  <a:cubicBezTo>
                    <a:pt x="80378" y="66199"/>
                    <a:pt x="80402" y="66201"/>
                    <a:pt x="80426" y="66201"/>
                  </a:cubicBezTo>
                  <a:cubicBezTo>
                    <a:pt x="80567" y="66201"/>
                    <a:pt x="80700" y="66118"/>
                    <a:pt x="80758" y="65986"/>
                  </a:cubicBezTo>
                  <a:lnTo>
                    <a:pt x="84555" y="57842"/>
                  </a:lnTo>
                  <a:cubicBezTo>
                    <a:pt x="84626" y="57688"/>
                    <a:pt x="84585" y="57507"/>
                    <a:pt x="84456" y="57398"/>
                  </a:cubicBezTo>
                  <a:lnTo>
                    <a:pt x="78436" y="52427"/>
                  </a:lnTo>
                  <a:cubicBezTo>
                    <a:pt x="79116" y="49690"/>
                    <a:pt x="79472" y="46882"/>
                    <a:pt x="79500" y="44062"/>
                  </a:cubicBezTo>
                  <a:lnTo>
                    <a:pt x="86655" y="40802"/>
                  </a:lnTo>
                  <a:cubicBezTo>
                    <a:pt x="86809" y="40733"/>
                    <a:pt x="86897" y="40566"/>
                    <a:pt x="86867" y="40400"/>
                  </a:cubicBezTo>
                  <a:lnTo>
                    <a:pt x="85306" y="31551"/>
                  </a:lnTo>
                  <a:cubicBezTo>
                    <a:pt x="85277" y="31383"/>
                    <a:pt x="85139" y="31257"/>
                    <a:pt x="84969" y="31245"/>
                  </a:cubicBezTo>
                  <a:lnTo>
                    <a:pt x="77072" y="30632"/>
                  </a:lnTo>
                  <a:cubicBezTo>
                    <a:pt x="76066" y="28033"/>
                    <a:pt x="74759" y="25561"/>
                    <a:pt x="73182" y="23264"/>
                  </a:cubicBezTo>
                  <a:lnTo>
                    <a:pt x="77252" y="16388"/>
                  </a:lnTo>
                  <a:cubicBezTo>
                    <a:pt x="77338" y="16243"/>
                    <a:pt x="77316" y="16057"/>
                    <a:pt x="77196" y="15937"/>
                  </a:cubicBezTo>
                  <a:lnTo>
                    <a:pt x="70842" y="9583"/>
                  </a:lnTo>
                  <a:cubicBezTo>
                    <a:pt x="70770" y="9512"/>
                    <a:pt x="70675" y="9475"/>
                    <a:pt x="70579" y="9475"/>
                  </a:cubicBezTo>
                  <a:cubicBezTo>
                    <a:pt x="70514" y="9475"/>
                    <a:pt x="70449" y="9492"/>
                    <a:pt x="70390" y="9526"/>
                  </a:cubicBezTo>
                  <a:lnTo>
                    <a:pt x="63455" y="13643"/>
                  </a:lnTo>
                  <a:cubicBezTo>
                    <a:pt x="59408" y="10934"/>
                    <a:pt x="54923" y="9103"/>
                    <a:pt x="50121" y="8200"/>
                  </a:cubicBezTo>
                  <a:lnTo>
                    <a:pt x="48116" y="280"/>
                  </a:lnTo>
                  <a:cubicBezTo>
                    <a:pt x="48074" y="115"/>
                    <a:pt x="47926" y="1"/>
                    <a:pt x="477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384" name="Google Shape;1384;p54"/>
            <p:cNvSpPr/>
            <p:nvPr/>
          </p:nvSpPr>
          <p:spPr>
            <a:xfrm>
              <a:off x="5638800" y="3738150"/>
              <a:ext cx="407500" cy="367050"/>
            </a:xfrm>
            <a:custGeom>
              <a:rect b="b" l="l" r="r" t="t"/>
              <a:pathLst>
                <a:path extrusionOk="0" h="14682" w="16300">
                  <a:moveTo>
                    <a:pt x="5682" y="0"/>
                  </a:moveTo>
                  <a:cubicBezTo>
                    <a:pt x="2619" y="0"/>
                    <a:pt x="1854" y="1531"/>
                    <a:pt x="1854" y="1531"/>
                  </a:cubicBezTo>
                  <a:cubicBezTo>
                    <a:pt x="1854" y="1531"/>
                    <a:pt x="2040" y="2086"/>
                    <a:pt x="1483" y="3199"/>
                  </a:cubicBezTo>
                  <a:cubicBezTo>
                    <a:pt x="926" y="4309"/>
                    <a:pt x="1" y="4679"/>
                    <a:pt x="556" y="5236"/>
                  </a:cubicBezTo>
                  <a:cubicBezTo>
                    <a:pt x="1113" y="5791"/>
                    <a:pt x="2408" y="6347"/>
                    <a:pt x="2408" y="6347"/>
                  </a:cubicBezTo>
                  <a:cubicBezTo>
                    <a:pt x="2408" y="6347"/>
                    <a:pt x="2779" y="10050"/>
                    <a:pt x="4445" y="11718"/>
                  </a:cubicBezTo>
                  <a:cubicBezTo>
                    <a:pt x="4929" y="12201"/>
                    <a:pt x="5600" y="12373"/>
                    <a:pt x="6310" y="12373"/>
                  </a:cubicBezTo>
                  <a:cubicBezTo>
                    <a:pt x="8043" y="12373"/>
                    <a:pt x="10002" y="11348"/>
                    <a:pt x="10002" y="11348"/>
                  </a:cubicBezTo>
                  <a:lnTo>
                    <a:pt x="11854" y="14682"/>
                  </a:lnTo>
                  <a:lnTo>
                    <a:pt x="16300" y="12087"/>
                  </a:lnTo>
                  <a:cubicBezTo>
                    <a:pt x="16300" y="12087"/>
                    <a:pt x="15189" y="10977"/>
                    <a:pt x="13892" y="7088"/>
                  </a:cubicBezTo>
                  <a:cubicBezTo>
                    <a:pt x="12596" y="3197"/>
                    <a:pt x="10559" y="420"/>
                    <a:pt x="6670" y="49"/>
                  </a:cubicBezTo>
                  <a:cubicBezTo>
                    <a:pt x="6316" y="15"/>
                    <a:pt x="5988" y="0"/>
                    <a:pt x="568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385" name="Google Shape;1385;p54"/>
            <p:cNvSpPr/>
            <p:nvPr/>
          </p:nvSpPr>
          <p:spPr>
            <a:xfrm>
              <a:off x="5632450" y="3729600"/>
              <a:ext cx="427800" cy="387400"/>
            </a:xfrm>
            <a:custGeom>
              <a:rect b="b" l="l" r="r" t="t"/>
              <a:pathLst>
                <a:path extrusionOk="0" h="15496" w="17112">
                  <a:moveTo>
                    <a:pt x="5924" y="684"/>
                  </a:moveTo>
                  <a:cubicBezTo>
                    <a:pt x="6222" y="684"/>
                    <a:pt x="6544" y="699"/>
                    <a:pt x="6891" y="732"/>
                  </a:cubicBezTo>
                  <a:cubicBezTo>
                    <a:pt x="10222" y="1050"/>
                    <a:pt x="12359" y="3149"/>
                    <a:pt x="13821" y="7538"/>
                  </a:cubicBezTo>
                  <a:cubicBezTo>
                    <a:pt x="14763" y="10362"/>
                    <a:pt x="15615" y="11758"/>
                    <a:pt x="16037" y="12334"/>
                  </a:cubicBezTo>
                  <a:lnTo>
                    <a:pt x="12240" y="14550"/>
                  </a:lnTo>
                  <a:lnTo>
                    <a:pt x="10394" y="11231"/>
                  </a:lnTo>
                  <a:lnTo>
                    <a:pt x="10098" y="11386"/>
                  </a:lnTo>
                  <a:cubicBezTo>
                    <a:pt x="10072" y="11399"/>
                    <a:pt x="8175" y="12378"/>
                    <a:pt x="6566" y="12378"/>
                  </a:cubicBezTo>
                  <a:cubicBezTo>
                    <a:pt x="5939" y="12378"/>
                    <a:pt x="5356" y="12230"/>
                    <a:pt x="4944" y="11818"/>
                  </a:cubicBezTo>
                  <a:cubicBezTo>
                    <a:pt x="3385" y="10258"/>
                    <a:pt x="3009" y="6690"/>
                    <a:pt x="3005" y="6654"/>
                  </a:cubicBezTo>
                  <a:lnTo>
                    <a:pt x="2984" y="6454"/>
                  </a:lnTo>
                  <a:lnTo>
                    <a:pt x="2798" y="6374"/>
                  </a:lnTo>
                  <a:cubicBezTo>
                    <a:pt x="2454" y="6225"/>
                    <a:pt x="1471" y="5750"/>
                    <a:pt x="1054" y="5334"/>
                  </a:cubicBezTo>
                  <a:cubicBezTo>
                    <a:pt x="948" y="5229"/>
                    <a:pt x="929" y="5210"/>
                    <a:pt x="1314" y="4749"/>
                  </a:cubicBezTo>
                  <a:cubicBezTo>
                    <a:pt x="1538" y="4482"/>
                    <a:pt x="1817" y="4148"/>
                    <a:pt x="2044" y="3693"/>
                  </a:cubicBezTo>
                  <a:cubicBezTo>
                    <a:pt x="2488" y="2807"/>
                    <a:pt x="2501" y="2217"/>
                    <a:pt x="2469" y="1941"/>
                  </a:cubicBezTo>
                  <a:cubicBezTo>
                    <a:pt x="2677" y="1646"/>
                    <a:pt x="3545" y="684"/>
                    <a:pt x="5924" y="684"/>
                  </a:cubicBezTo>
                  <a:close/>
                  <a:moveTo>
                    <a:pt x="5947" y="0"/>
                  </a:moveTo>
                  <a:cubicBezTo>
                    <a:pt x="2701" y="0"/>
                    <a:pt x="1840" y="1644"/>
                    <a:pt x="1801" y="1720"/>
                  </a:cubicBezTo>
                  <a:lnTo>
                    <a:pt x="1746" y="1846"/>
                  </a:lnTo>
                  <a:lnTo>
                    <a:pt x="1780" y="1972"/>
                  </a:lnTo>
                  <a:cubicBezTo>
                    <a:pt x="1781" y="1977"/>
                    <a:pt x="1900" y="2449"/>
                    <a:pt x="1431" y="3386"/>
                  </a:cubicBezTo>
                  <a:cubicBezTo>
                    <a:pt x="1239" y="3769"/>
                    <a:pt x="999" y="4056"/>
                    <a:pt x="788" y="4310"/>
                  </a:cubicBezTo>
                  <a:cubicBezTo>
                    <a:pt x="437" y="4730"/>
                    <a:pt x="1" y="5251"/>
                    <a:pt x="568" y="5820"/>
                  </a:cubicBezTo>
                  <a:cubicBezTo>
                    <a:pt x="1040" y="6291"/>
                    <a:pt x="1954" y="6741"/>
                    <a:pt x="2346" y="6922"/>
                  </a:cubicBezTo>
                  <a:cubicBezTo>
                    <a:pt x="2450" y="7736"/>
                    <a:pt x="2934" y="10777"/>
                    <a:pt x="4459" y="12302"/>
                  </a:cubicBezTo>
                  <a:cubicBezTo>
                    <a:pt x="5018" y="12860"/>
                    <a:pt x="5778" y="13056"/>
                    <a:pt x="6568" y="13056"/>
                  </a:cubicBezTo>
                  <a:cubicBezTo>
                    <a:pt x="7978" y="13056"/>
                    <a:pt x="9483" y="12434"/>
                    <a:pt x="10115" y="12140"/>
                  </a:cubicBezTo>
                  <a:lnTo>
                    <a:pt x="11980" y="15496"/>
                  </a:lnTo>
                  <a:lnTo>
                    <a:pt x="17112" y="12504"/>
                  </a:lnTo>
                  <a:lnTo>
                    <a:pt x="16797" y="12187"/>
                  </a:lnTo>
                  <a:cubicBezTo>
                    <a:pt x="16785" y="12177"/>
                    <a:pt x="15728" y="11089"/>
                    <a:pt x="14472" y="7321"/>
                  </a:cubicBezTo>
                  <a:cubicBezTo>
                    <a:pt x="12933" y="2702"/>
                    <a:pt x="10544" y="392"/>
                    <a:pt x="6956" y="49"/>
                  </a:cubicBezTo>
                  <a:cubicBezTo>
                    <a:pt x="6596" y="16"/>
                    <a:pt x="6260" y="0"/>
                    <a:pt x="594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386" name="Google Shape;1386;p54"/>
            <p:cNvSpPr/>
            <p:nvPr/>
          </p:nvSpPr>
          <p:spPr>
            <a:xfrm>
              <a:off x="5130575" y="4063075"/>
              <a:ext cx="290675" cy="212750"/>
            </a:xfrm>
            <a:custGeom>
              <a:rect b="b" l="l" r="r" t="t"/>
              <a:pathLst>
                <a:path extrusionOk="0" h="8510" w="11627">
                  <a:moveTo>
                    <a:pt x="4348" y="1"/>
                  </a:moveTo>
                  <a:cubicBezTo>
                    <a:pt x="4304" y="1"/>
                    <a:pt x="4260" y="6"/>
                    <a:pt x="4217" y="17"/>
                  </a:cubicBezTo>
                  <a:cubicBezTo>
                    <a:pt x="3477" y="203"/>
                    <a:pt x="4588" y="1313"/>
                    <a:pt x="5143" y="1869"/>
                  </a:cubicBezTo>
                  <a:cubicBezTo>
                    <a:pt x="5699" y="2424"/>
                    <a:pt x="6440" y="2795"/>
                    <a:pt x="6440" y="2795"/>
                  </a:cubicBezTo>
                  <a:cubicBezTo>
                    <a:pt x="6440" y="2795"/>
                    <a:pt x="3847" y="2610"/>
                    <a:pt x="1810" y="2054"/>
                  </a:cubicBezTo>
                  <a:cubicBezTo>
                    <a:pt x="1343" y="1927"/>
                    <a:pt x="1002" y="1868"/>
                    <a:pt x="773" y="1868"/>
                  </a:cubicBezTo>
                  <a:cubicBezTo>
                    <a:pt x="1" y="1868"/>
                    <a:pt x="483" y="2537"/>
                    <a:pt x="1624" y="3536"/>
                  </a:cubicBezTo>
                  <a:cubicBezTo>
                    <a:pt x="3106" y="4833"/>
                    <a:pt x="5329" y="6129"/>
                    <a:pt x="6068" y="6129"/>
                  </a:cubicBezTo>
                  <a:cubicBezTo>
                    <a:pt x="6809" y="6129"/>
                    <a:pt x="8663" y="6684"/>
                    <a:pt x="8663" y="6684"/>
                  </a:cubicBezTo>
                  <a:lnTo>
                    <a:pt x="9665" y="8509"/>
                  </a:lnTo>
                  <a:lnTo>
                    <a:pt x="11627" y="6315"/>
                  </a:lnTo>
                  <a:cubicBezTo>
                    <a:pt x="11627" y="6315"/>
                    <a:pt x="11070" y="4833"/>
                    <a:pt x="10514" y="3351"/>
                  </a:cubicBezTo>
                  <a:cubicBezTo>
                    <a:pt x="9959" y="1869"/>
                    <a:pt x="8663" y="1313"/>
                    <a:pt x="7181" y="1313"/>
                  </a:cubicBezTo>
                  <a:cubicBezTo>
                    <a:pt x="5786" y="1313"/>
                    <a:pt x="5048" y="1"/>
                    <a:pt x="43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387" name="Google Shape;1387;p54"/>
            <p:cNvSpPr/>
            <p:nvPr/>
          </p:nvSpPr>
          <p:spPr>
            <a:xfrm>
              <a:off x="5127850" y="4054500"/>
              <a:ext cx="303250" cy="236100"/>
            </a:xfrm>
            <a:custGeom>
              <a:rect b="b" l="l" r="r" t="t"/>
              <a:pathLst>
                <a:path extrusionOk="0" h="9444" w="12130">
                  <a:moveTo>
                    <a:pt x="4453" y="687"/>
                  </a:moveTo>
                  <a:cubicBezTo>
                    <a:pt x="4639" y="687"/>
                    <a:pt x="4898" y="892"/>
                    <a:pt x="5184" y="1107"/>
                  </a:cubicBezTo>
                  <a:cubicBezTo>
                    <a:pt x="5707" y="1505"/>
                    <a:pt x="6357" y="1999"/>
                    <a:pt x="7290" y="1999"/>
                  </a:cubicBezTo>
                  <a:cubicBezTo>
                    <a:pt x="8837" y="1999"/>
                    <a:pt x="9851" y="2610"/>
                    <a:pt x="10303" y="3814"/>
                  </a:cubicBezTo>
                  <a:lnTo>
                    <a:pt x="11341" y="6583"/>
                  </a:lnTo>
                  <a:lnTo>
                    <a:pt x="9841" y="8263"/>
                  </a:lnTo>
                  <a:lnTo>
                    <a:pt x="9005" y="6739"/>
                  </a:lnTo>
                  <a:lnTo>
                    <a:pt x="8870" y="6699"/>
                  </a:lnTo>
                  <a:cubicBezTo>
                    <a:pt x="8792" y="6676"/>
                    <a:pt x="6961" y="6129"/>
                    <a:pt x="6179" y="6129"/>
                  </a:cubicBezTo>
                  <a:cubicBezTo>
                    <a:pt x="5588" y="6129"/>
                    <a:pt x="3436" y="4913"/>
                    <a:pt x="1960" y="3621"/>
                  </a:cubicBezTo>
                  <a:cubicBezTo>
                    <a:pt x="1295" y="3039"/>
                    <a:pt x="1028" y="2717"/>
                    <a:pt x="921" y="2553"/>
                  </a:cubicBezTo>
                  <a:lnTo>
                    <a:pt x="921" y="2553"/>
                  </a:lnTo>
                  <a:cubicBezTo>
                    <a:pt x="1068" y="2559"/>
                    <a:pt x="1341" y="2595"/>
                    <a:pt x="1826" y="2727"/>
                  </a:cubicBezTo>
                  <a:cubicBezTo>
                    <a:pt x="3874" y="3285"/>
                    <a:pt x="6416" y="3472"/>
                    <a:pt x="6523" y="3480"/>
                  </a:cubicBezTo>
                  <a:lnTo>
                    <a:pt x="8246" y="3603"/>
                  </a:lnTo>
                  <a:lnTo>
                    <a:pt x="6702" y="2831"/>
                  </a:lnTo>
                  <a:cubicBezTo>
                    <a:pt x="6696" y="2828"/>
                    <a:pt x="6005" y="2479"/>
                    <a:pt x="5494" y="1968"/>
                  </a:cubicBezTo>
                  <a:cubicBezTo>
                    <a:pt x="4854" y="1330"/>
                    <a:pt x="4498" y="899"/>
                    <a:pt x="4434" y="688"/>
                  </a:cubicBezTo>
                  <a:cubicBezTo>
                    <a:pt x="4440" y="688"/>
                    <a:pt x="4447" y="687"/>
                    <a:pt x="4453" y="687"/>
                  </a:cubicBezTo>
                  <a:close/>
                  <a:moveTo>
                    <a:pt x="4460" y="1"/>
                  </a:moveTo>
                  <a:cubicBezTo>
                    <a:pt x="4390" y="1"/>
                    <a:pt x="4318" y="9"/>
                    <a:pt x="4244" y="27"/>
                  </a:cubicBezTo>
                  <a:cubicBezTo>
                    <a:pt x="3902" y="114"/>
                    <a:pt x="3794" y="336"/>
                    <a:pt x="3760" y="461"/>
                  </a:cubicBezTo>
                  <a:cubicBezTo>
                    <a:pt x="3623" y="951"/>
                    <a:pt x="4094" y="1541"/>
                    <a:pt x="5010" y="2455"/>
                  </a:cubicBezTo>
                  <a:cubicBezTo>
                    <a:pt x="5081" y="2525"/>
                    <a:pt x="5156" y="2593"/>
                    <a:pt x="5230" y="2659"/>
                  </a:cubicBezTo>
                  <a:cubicBezTo>
                    <a:pt x="4315" y="2547"/>
                    <a:pt x="3078" y="2357"/>
                    <a:pt x="2009" y="2066"/>
                  </a:cubicBezTo>
                  <a:cubicBezTo>
                    <a:pt x="1567" y="1946"/>
                    <a:pt x="1187" y="1866"/>
                    <a:pt x="886" y="1866"/>
                  </a:cubicBezTo>
                  <a:cubicBezTo>
                    <a:pt x="570" y="1866"/>
                    <a:pt x="343" y="1954"/>
                    <a:pt x="224" y="2173"/>
                  </a:cubicBezTo>
                  <a:cubicBezTo>
                    <a:pt x="0" y="2589"/>
                    <a:pt x="347" y="3122"/>
                    <a:pt x="1509" y="4136"/>
                  </a:cubicBezTo>
                  <a:cubicBezTo>
                    <a:pt x="2922" y="5375"/>
                    <a:pt x="5272" y="6815"/>
                    <a:pt x="6179" y="6815"/>
                  </a:cubicBezTo>
                  <a:cubicBezTo>
                    <a:pt x="6700" y="6815"/>
                    <a:pt x="7953" y="7146"/>
                    <a:pt x="8540" y="7317"/>
                  </a:cubicBezTo>
                  <a:lnTo>
                    <a:pt x="9709" y="9443"/>
                  </a:lnTo>
                  <a:lnTo>
                    <a:pt x="12129" y="6732"/>
                  </a:lnTo>
                  <a:lnTo>
                    <a:pt x="10944" y="3575"/>
                  </a:lnTo>
                  <a:cubicBezTo>
                    <a:pt x="10389" y="2096"/>
                    <a:pt x="9125" y="1315"/>
                    <a:pt x="7290" y="1315"/>
                  </a:cubicBezTo>
                  <a:cubicBezTo>
                    <a:pt x="6589" y="1315"/>
                    <a:pt x="6063" y="914"/>
                    <a:pt x="5598" y="562"/>
                  </a:cubicBezTo>
                  <a:cubicBezTo>
                    <a:pt x="5222" y="274"/>
                    <a:pt x="4863" y="1"/>
                    <a:pt x="446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388" name="Google Shape;1388;p54"/>
            <p:cNvSpPr/>
            <p:nvPr/>
          </p:nvSpPr>
          <p:spPr>
            <a:xfrm>
              <a:off x="5741425" y="3353475"/>
              <a:ext cx="210250" cy="262950"/>
            </a:xfrm>
            <a:custGeom>
              <a:rect b="b" l="l" r="r" t="t"/>
              <a:pathLst>
                <a:path extrusionOk="0" h="10518" w="8410">
                  <a:moveTo>
                    <a:pt x="1617" y="0"/>
                  </a:moveTo>
                  <a:cubicBezTo>
                    <a:pt x="1321" y="0"/>
                    <a:pt x="1326" y="416"/>
                    <a:pt x="1754" y="1405"/>
                  </a:cubicBezTo>
                  <a:cubicBezTo>
                    <a:pt x="2593" y="3344"/>
                    <a:pt x="3144" y="5883"/>
                    <a:pt x="3144" y="5883"/>
                  </a:cubicBezTo>
                  <a:cubicBezTo>
                    <a:pt x="3144" y="5883"/>
                    <a:pt x="2672" y="5203"/>
                    <a:pt x="2043" y="4732"/>
                  </a:cubicBezTo>
                  <a:cubicBezTo>
                    <a:pt x="1585" y="4388"/>
                    <a:pt x="790" y="3791"/>
                    <a:pt x="364" y="3791"/>
                  </a:cubicBezTo>
                  <a:cubicBezTo>
                    <a:pt x="207" y="3791"/>
                    <a:pt x="100" y="3873"/>
                    <a:pt x="79" y="4078"/>
                  </a:cubicBezTo>
                  <a:cubicBezTo>
                    <a:pt x="0" y="4838"/>
                    <a:pt x="1573" y="5361"/>
                    <a:pt x="1782" y="6828"/>
                  </a:cubicBezTo>
                  <a:cubicBezTo>
                    <a:pt x="1993" y="8293"/>
                    <a:pt x="2727" y="9499"/>
                    <a:pt x="4272" y="9838"/>
                  </a:cubicBezTo>
                  <a:lnTo>
                    <a:pt x="7363" y="10518"/>
                  </a:lnTo>
                  <a:lnTo>
                    <a:pt x="8409" y="8166"/>
                  </a:lnTo>
                  <a:lnTo>
                    <a:pt x="7178" y="6615"/>
                  </a:lnTo>
                  <a:cubicBezTo>
                    <a:pt x="7178" y="6615"/>
                    <a:pt x="6497" y="5778"/>
                    <a:pt x="6391" y="5044"/>
                  </a:cubicBezTo>
                  <a:cubicBezTo>
                    <a:pt x="6286" y="4311"/>
                    <a:pt x="4688" y="2294"/>
                    <a:pt x="3194" y="1011"/>
                  </a:cubicBezTo>
                  <a:cubicBezTo>
                    <a:pt x="2463" y="383"/>
                    <a:pt x="1902" y="0"/>
                    <a:pt x="161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389" name="Google Shape;1389;p54"/>
            <p:cNvSpPr/>
            <p:nvPr/>
          </p:nvSpPr>
          <p:spPr>
            <a:xfrm>
              <a:off x="5733575" y="3344875"/>
              <a:ext cx="228050" cy="281425"/>
            </a:xfrm>
            <a:custGeom>
              <a:rect b="b" l="l" r="r" t="t"/>
              <a:pathLst>
                <a:path extrusionOk="0" h="11257" w="9122">
                  <a:moveTo>
                    <a:pt x="2083" y="737"/>
                  </a:moveTo>
                  <a:cubicBezTo>
                    <a:pt x="2259" y="821"/>
                    <a:pt x="2616" y="1040"/>
                    <a:pt x="3286" y="1617"/>
                  </a:cubicBezTo>
                  <a:cubicBezTo>
                    <a:pt x="4815" y="2929"/>
                    <a:pt x="6282" y="4846"/>
                    <a:pt x="6367" y="5437"/>
                  </a:cubicBezTo>
                  <a:cubicBezTo>
                    <a:pt x="6484" y="6256"/>
                    <a:pt x="7197" y="7139"/>
                    <a:pt x="7225" y="7173"/>
                  </a:cubicBezTo>
                  <a:lnTo>
                    <a:pt x="8327" y="8560"/>
                  </a:lnTo>
                  <a:lnTo>
                    <a:pt x="7479" y="10467"/>
                  </a:lnTo>
                  <a:lnTo>
                    <a:pt x="4659" y="9846"/>
                  </a:lnTo>
                  <a:cubicBezTo>
                    <a:pt x="3404" y="9570"/>
                    <a:pt x="2656" y="8654"/>
                    <a:pt x="2436" y="7121"/>
                  </a:cubicBezTo>
                  <a:cubicBezTo>
                    <a:pt x="2304" y="6199"/>
                    <a:pt x="1722" y="5626"/>
                    <a:pt x="1254" y="5164"/>
                  </a:cubicBezTo>
                  <a:cubicBezTo>
                    <a:pt x="1002" y="4916"/>
                    <a:pt x="764" y="4680"/>
                    <a:pt x="740" y="4482"/>
                  </a:cubicBezTo>
                  <a:lnTo>
                    <a:pt x="740" y="4482"/>
                  </a:lnTo>
                  <a:cubicBezTo>
                    <a:pt x="962" y="4521"/>
                    <a:pt x="1434" y="4812"/>
                    <a:pt x="2154" y="5351"/>
                  </a:cubicBezTo>
                  <a:cubicBezTo>
                    <a:pt x="2729" y="5782"/>
                    <a:pt x="3174" y="6417"/>
                    <a:pt x="3177" y="6423"/>
                  </a:cubicBezTo>
                  <a:lnTo>
                    <a:pt x="4159" y="7834"/>
                  </a:lnTo>
                  <a:lnTo>
                    <a:pt x="4159" y="7834"/>
                  </a:lnTo>
                  <a:lnTo>
                    <a:pt x="3795" y="6155"/>
                  </a:lnTo>
                  <a:cubicBezTo>
                    <a:pt x="3771" y="6049"/>
                    <a:pt x="3226" y="3559"/>
                    <a:pt x="2384" y="1614"/>
                  </a:cubicBezTo>
                  <a:cubicBezTo>
                    <a:pt x="2184" y="1149"/>
                    <a:pt x="2108" y="883"/>
                    <a:pt x="2083" y="737"/>
                  </a:cubicBezTo>
                  <a:close/>
                  <a:moveTo>
                    <a:pt x="1927" y="0"/>
                  </a:moveTo>
                  <a:cubicBezTo>
                    <a:pt x="1805" y="0"/>
                    <a:pt x="1700" y="35"/>
                    <a:pt x="1608" y="103"/>
                  </a:cubicBezTo>
                  <a:cubicBezTo>
                    <a:pt x="1214" y="393"/>
                    <a:pt x="1382" y="1026"/>
                    <a:pt x="1755" y="1885"/>
                  </a:cubicBezTo>
                  <a:cubicBezTo>
                    <a:pt x="2194" y="2901"/>
                    <a:pt x="2556" y="4099"/>
                    <a:pt x="2797" y="4990"/>
                  </a:cubicBezTo>
                  <a:cubicBezTo>
                    <a:pt x="2721" y="4925"/>
                    <a:pt x="2643" y="4860"/>
                    <a:pt x="2561" y="4799"/>
                  </a:cubicBezTo>
                  <a:cubicBezTo>
                    <a:pt x="1827" y="4249"/>
                    <a:pt x="1168" y="3794"/>
                    <a:pt x="674" y="3794"/>
                  </a:cubicBezTo>
                  <a:cubicBezTo>
                    <a:pt x="581" y="3794"/>
                    <a:pt x="493" y="3810"/>
                    <a:pt x="412" y="3845"/>
                  </a:cubicBezTo>
                  <a:cubicBezTo>
                    <a:pt x="295" y="3899"/>
                    <a:pt x="90" y="4037"/>
                    <a:pt x="53" y="4386"/>
                  </a:cubicBezTo>
                  <a:cubicBezTo>
                    <a:pt x="1" y="4892"/>
                    <a:pt x="375" y="5262"/>
                    <a:pt x="773" y="5653"/>
                  </a:cubicBezTo>
                  <a:cubicBezTo>
                    <a:pt x="1187" y="6062"/>
                    <a:pt x="1658" y="6526"/>
                    <a:pt x="1756" y="7221"/>
                  </a:cubicBezTo>
                  <a:cubicBezTo>
                    <a:pt x="2017" y="9038"/>
                    <a:pt x="2971" y="10179"/>
                    <a:pt x="4512" y="10517"/>
                  </a:cubicBezTo>
                  <a:lnTo>
                    <a:pt x="7877" y="11257"/>
                  </a:lnTo>
                  <a:lnTo>
                    <a:pt x="9121" y="8459"/>
                  </a:lnTo>
                  <a:lnTo>
                    <a:pt x="7760" y="6744"/>
                  </a:lnTo>
                  <a:cubicBezTo>
                    <a:pt x="7586" y="6532"/>
                    <a:pt x="7121" y="5865"/>
                    <a:pt x="7047" y="5339"/>
                  </a:cubicBezTo>
                  <a:cubicBezTo>
                    <a:pt x="6918" y="4442"/>
                    <a:pt x="5160" y="2322"/>
                    <a:pt x="3732" y="1097"/>
                  </a:cubicBezTo>
                  <a:cubicBezTo>
                    <a:pt x="2850" y="337"/>
                    <a:pt x="2304" y="0"/>
                    <a:pt x="19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390" name="Google Shape;1390;p54"/>
            <p:cNvSpPr/>
            <p:nvPr/>
          </p:nvSpPr>
          <p:spPr>
            <a:xfrm>
              <a:off x="5347125" y="4216450"/>
              <a:ext cx="194475" cy="425450"/>
            </a:xfrm>
            <a:custGeom>
              <a:rect b="b" l="l" r="r" t="t"/>
              <a:pathLst>
                <a:path extrusionOk="0" h="17018" w="7779">
                  <a:moveTo>
                    <a:pt x="1882" y="1"/>
                  </a:moveTo>
                  <a:cubicBezTo>
                    <a:pt x="768" y="1"/>
                    <a:pt x="1" y="549"/>
                    <a:pt x="1" y="549"/>
                  </a:cubicBezTo>
                  <a:lnTo>
                    <a:pt x="1113" y="16291"/>
                  </a:lnTo>
                  <a:cubicBezTo>
                    <a:pt x="1705" y="16810"/>
                    <a:pt x="2328" y="17018"/>
                    <a:pt x="2944" y="17018"/>
                  </a:cubicBezTo>
                  <a:cubicBezTo>
                    <a:pt x="5409" y="17018"/>
                    <a:pt x="7779" y="13699"/>
                    <a:pt x="7779" y="13699"/>
                  </a:cubicBezTo>
                  <a:lnTo>
                    <a:pt x="2965" y="178"/>
                  </a:lnTo>
                  <a:cubicBezTo>
                    <a:pt x="2580" y="50"/>
                    <a:pt x="2215" y="1"/>
                    <a:pt x="1882" y="1"/>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391" name="Google Shape;1391;p54"/>
            <p:cNvSpPr/>
            <p:nvPr/>
          </p:nvSpPr>
          <p:spPr>
            <a:xfrm>
              <a:off x="5338250" y="4207900"/>
              <a:ext cx="212975" cy="442575"/>
            </a:xfrm>
            <a:custGeom>
              <a:rect b="b" l="l" r="r" t="t"/>
              <a:pathLst>
                <a:path extrusionOk="0" h="17703" w="8519">
                  <a:moveTo>
                    <a:pt x="2229" y="685"/>
                  </a:moveTo>
                  <a:cubicBezTo>
                    <a:pt x="2485" y="685"/>
                    <a:pt x="2762" y="717"/>
                    <a:pt x="3054" y="798"/>
                  </a:cubicBezTo>
                  <a:lnTo>
                    <a:pt x="7749" y="13981"/>
                  </a:lnTo>
                  <a:cubicBezTo>
                    <a:pt x="7298" y="14566"/>
                    <a:pt x="5474" y="16782"/>
                    <a:pt x="3590" y="17000"/>
                  </a:cubicBezTo>
                  <a:cubicBezTo>
                    <a:pt x="3491" y="17011"/>
                    <a:pt x="3395" y="17017"/>
                    <a:pt x="3299" y="17017"/>
                  </a:cubicBezTo>
                  <a:cubicBezTo>
                    <a:pt x="2758" y="17017"/>
                    <a:pt x="2262" y="16837"/>
                    <a:pt x="1799" y="16466"/>
                  </a:cubicBezTo>
                  <a:lnTo>
                    <a:pt x="712" y="1074"/>
                  </a:lnTo>
                  <a:cubicBezTo>
                    <a:pt x="968" y="932"/>
                    <a:pt x="1518" y="685"/>
                    <a:pt x="2229" y="685"/>
                  </a:cubicBezTo>
                  <a:close/>
                  <a:moveTo>
                    <a:pt x="2232" y="1"/>
                  </a:moveTo>
                  <a:cubicBezTo>
                    <a:pt x="1032" y="1"/>
                    <a:pt x="201" y="580"/>
                    <a:pt x="157" y="612"/>
                  </a:cubicBezTo>
                  <a:lnTo>
                    <a:pt x="1" y="724"/>
                  </a:lnTo>
                  <a:lnTo>
                    <a:pt x="1135" y="16798"/>
                  </a:lnTo>
                  <a:lnTo>
                    <a:pt x="1242" y="16892"/>
                  </a:lnTo>
                  <a:cubicBezTo>
                    <a:pt x="1858" y="17431"/>
                    <a:pt x="2547" y="17703"/>
                    <a:pt x="3297" y="17703"/>
                  </a:cubicBezTo>
                  <a:cubicBezTo>
                    <a:pt x="3422" y="17703"/>
                    <a:pt x="3547" y="17695"/>
                    <a:pt x="3670" y="17682"/>
                  </a:cubicBezTo>
                  <a:cubicBezTo>
                    <a:pt x="6135" y="17394"/>
                    <a:pt x="8321" y="14369"/>
                    <a:pt x="8414" y="14240"/>
                  </a:cubicBezTo>
                  <a:lnTo>
                    <a:pt x="8518" y="14094"/>
                  </a:lnTo>
                  <a:lnTo>
                    <a:pt x="3642" y="406"/>
                  </a:lnTo>
                  <a:lnTo>
                    <a:pt x="3587" y="248"/>
                  </a:lnTo>
                  <a:lnTo>
                    <a:pt x="3428" y="197"/>
                  </a:lnTo>
                  <a:cubicBezTo>
                    <a:pt x="3003" y="55"/>
                    <a:pt x="2600" y="1"/>
                    <a:pt x="22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392" name="Google Shape;1392;p54"/>
            <p:cNvSpPr/>
            <p:nvPr/>
          </p:nvSpPr>
          <p:spPr>
            <a:xfrm>
              <a:off x="5523425" y="4919025"/>
              <a:ext cx="365475" cy="181875"/>
            </a:xfrm>
            <a:custGeom>
              <a:rect b="b" l="l" r="r" t="t"/>
              <a:pathLst>
                <a:path extrusionOk="0" h="7275" w="14619">
                  <a:moveTo>
                    <a:pt x="3038" y="0"/>
                  </a:moveTo>
                  <a:cubicBezTo>
                    <a:pt x="1792" y="0"/>
                    <a:pt x="746" y="322"/>
                    <a:pt x="543" y="1339"/>
                  </a:cubicBezTo>
                  <a:cubicBezTo>
                    <a:pt x="1" y="4045"/>
                    <a:pt x="8234" y="7274"/>
                    <a:pt x="11406" y="7274"/>
                  </a:cubicBezTo>
                  <a:cubicBezTo>
                    <a:pt x="11493" y="7274"/>
                    <a:pt x="11576" y="7272"/>
                    <a:pt x="11654" y="7267"/>
                  </a:cubicBezTo>
                  <a:cubicBezTo>
                    <a:pt x="14618" y="7081"/>
                    <a:pt x="11840" y="2450"/>
                    <a:pt x="7951" y="968"/>
                  </a:cubicBezTo>
                  <a:cubicBezTo>
                    <a:pt x="7951" y="968"/>
                    <a:pt x="5196" y="0"/>
                    <a:pt x="303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393" name="Google Shape;1393;p54"/>
            <p:cNvSpPr/>
            <p:nvPr/>
          </p:nvSpPr>
          <p:spPr>
            <a:xfrm>
              <a:off x="5525475" y="4910550"/>
              <a:ext cx="334650" cy="198850"/>
            </a:xfrm>
            <a:custGeom>
              <a:rect b="b" l="l" r="r" t="t"/>
              <a:pathLst>
                <a:path extrusionOk="0" h="7954" w="13386">
                  <a:moveTo>
                    <a:pt x="2940" y="685"/>
                  </a:moveTo>
                  <a:cubicBezTo>
                    <a:pt x="4620" y="685"/>
                    <a:pt x="6809" y="1299"/>
                    <a:pt x="7749" y="1629"/>
                  </a:cubicBezTo>
                  <a:cubicBezTo>
                    <a:pt x="10604" y="2719"/>
                    <a:pt x="12642" y="5444"/>
                    <a:pt x="12459" y="6647"/>
                  </a:cubicBezTo>
                  <a:cubicBezTo>
                    <a:pt x="12438" y="6786"/>
                    <a:pt x="12374" y="7211"/>
                    <a:pt x="11550" y="7262"/>
                  </a:cubicBezTo>
                  <a:cubicBezTo>
                    <a:pt x="11477" y="7266"/>
                    <a:pt x="11399" y="7268"/>
                    <a:pt x="11318" y="7268"/>
                  </a:cubicBezTo>
                  <a:cubicBezTo>
                    <a:pt x="8924" y="7268"/>
                    <a:pt x="3240" y="5288"/>
                    <a:pt x="1335" y="3108"/>
                  </a:cubicBezTo>
                  <a:cubicBezTo>
                    <a:pt x="899" y="2606"/>
                    <a:pt x="716" y="2147"/>
                    <a:pt x="796" y="1745"/>
                  </a:cubicBezTo>
                  <a:cubicBezTo>
                    <a:pt x="863" y="1415"/>
                    <a:pt x="1043" y="1170"/>
                    <a:pt x="1349" y="998"/>
                  </a:cubicBezTo>
                  <a:cubicBezTo>
                    <a:pt x="1742" y="772"/>
                    <a:pt x="2305" y="685"/>
                    <a:pt x="2940" y="685"/>
                  </a:cubicBezTo>
                  <a:close/>
                  <a:moveTo>
                    <a:pt x="2962" y="0"/>
                  </a:moveTo>
                  <a:cubicBezTo>
                    <a:pt x="2212" y="0"/>
                    <a:pt x="1521" y="110"/>
                    <a:pt x="1009" y="401"/>
                  </a:cubicBezTo>
                  <a:cubicBezTo>
                    <a:pt x="527" y="676"/>
                    <a:pt x="230" y="1083"/>
                    <a:pt x="125" y="1611"/>
                  </a:cubicBezTo>
                  <a:cubicBezTo>
                    <a:pt x="0" y="2232"/>
                    <a:pt x="233" y="2888"/>
                    <a:pt x="820" y="3558"/>
                  </a:cubicBezTo>
                  <a:cubicBezTo>
                    <a:pt x="2868" y="5904"/>
                    <a:pt x="8758" y="7954"/>
                    <a:pt x="11335" y="7954"/>
                  </a:cubicBezTo>
                  <a:cubicBezTo>
                    <a:pt x="11425" y="7954"/>
                    <a:pt x="11512" y="7952"/>
                    <a:pt x="11593" y="7946"/>
                  </a:cubicBezTo>
                  <a:cubicBezTo>
                    <a:pt x="12792" y="7872"/>
                    <a:pt x="13077" y="7165"/>
                    <a:pt x="13139" y="6749"/>
                  </a:cubicBezTo>
                  <a:cubicBezTo>
                    <a:pt x="13386" y="5132"/>
                    <a:pt x="11057" y="2155"/>
                    <a:pt x="7991" y="988"/>
                  </a:cubicBezTo>
                  <a:lnTo>
                    <a:pt x="7982" y="983"/>
                  </a:lnTo>
                  <a:cubicBezTo>
                    <a:pt x="7831" y="931"/>
                    <a:pt x="5150" y="0"/>
                    <a:pt x="29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394" name="Google Shape;1394;p54"/>
            <p:cNvSpPr/>
            <p:nvPr/>
          </p:nvSpPr>
          <p:spPr>
            <a:xfrm>
              <a:off x="5453625" y="4504375"/>
              <a:ext cx="1037200" cy="744450"/>
            </a:xfrm>
            <a:custGeom>
              <a:rect b="b" l="l" r="r" t="t"/>
              <a:pathLst>
                <a:path extrusionOk="0" h="29778" w="41488">
                  <a:moveTo>
                    <a:pt x="36940" y="1"/>
                  </a:moveTo>
                  <a:cubicBezTo>
                    <a:pt x="36177" y="1"/>
                    <a:pt x="35335" y="429"/>
                    <a:pt x="34449" y="1442"/>
                  </a:cubicBezTo>
                  <a:cubicBezTo>
                    <a:pt x="31886" y="4371"/>
                    <a:pt x="25526" y="12002"/>
                    <a:pt x="22875" y="12002"/>
                  </a:cubicBezTo>
                  <a:cubicBezTo>
                    <a:pt x="22843" y="12002"/>
                    <a:pt x="22812" y="12001"/>
                    <a:pt x="22781" y="11999"/>
                  </a:cubicBezTo>
                  <a:cubicBezTo>
                    <a:pt x="22781" y="11999"/>
                    <a:pt x="11854" y="5146"/>
                    <a:pt x="8891" y="3665"/>
                  </a:cubicBezTo>
                  <a:cubicBezTo>
                    <a:pt x="7788" y="3113"/>
                    <a:pt x="6633" y="2818"/>
                    <a:pt x="5551" y="2818"/>
                  </a:cubicBezTo>
                  <a:cubicBezTo>
                    <a:pt x="3727" y="2818"/>
                    <a:pt x="2111" y="3657"/>
                    <a:pt x="1297" y="5517"/>
                  </a:cubicBezTo>
                  <a:cubicBezTo>
                    <a:pt x="1" y="8479"/>
                    <a:pt x="12964" y="20518"/>
                    <a:pt x="15928" y="24593"/>
                  </a:cubicBezTo>
                  <a:cubicBezTo>
                    <a:pt x="18891" y="28667"/>
                    <a:pt x="26115" y="29778"/>
                    <a:pt x="29819" y="29778"/>
                  </a:cubicBezTo>
                  <a:cubicBezTo>
                    <a:pt x="33523" y="29778"/>
                    <a:pt x="40005" y="25705"/>
                    <a:pt x="40746" y="22185"/>
                  </a:cubicBezTo>
                  <a:cubicBezTo>
                    <a:pt x="41487" y="18666"/>
                    <a:pt x="41117" y="6813"/>
                    <a:pt x="40191" y="3665"/>
                  </a:cubicBezTo>
                  <a:cubicBezTo>
                    <a:pt x="39581" y="1592"/>
                    <a:pt x="38409" y="1"/>
                    <a:pt x="3694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395" name="Google Shape;1395;p54"/>
            <p:cNvSpPr/>
            <p:nvPr/>
          </p:nvSpPr>
          <p:spPr>
            <a:xfrm>
              <a:off x="5913475" y="4810525"/>
              <a:ext cx="96075" cy="285950"/>
            </a:xfrm>
            <a:custGeom>
              <a:rect b="b" l="l" r="r" t="t"/>
              <a:pathLst>
                <a:path extrusionOk="0" h="11438" w="3843">
                  <a:moveTo>
                    <a:pt x="3525" y="1"/>
                  </a:moveTo>
                  <a:cubicBezTo>
                    <a:pt x="3381" y="350"/>
                    <a:pt x="1" y="8587"/>
                    <a:pt x="408" y="11438"/>
                  </a:cubicBezTo>
                  <a:lnTo>
                    <a:pt x="746" y="11389"/>
                  </a:lnTo>
                  <a:cubicBezTo>
                    <a:pt x="353" y="8631"/>
                    <a:pt x="3807" y="216"/>
                    <a:pt x="3842" y="131"/>
                  </a:cubicBezTo>
                  <a:lnTo>
                    <a:pt x="352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396" name="Google Shape;1396;p54"/>
            <p:cNvSpPr/>
            <p:nvPr/>
          </p:nvSpPr>
          <p:spPr>
            <a:xfrm>
              <a:off x="6387250" y="4779000"/>
              <a:ext cx="85275" cy="178575"/>
            </a:xfrm>
            <a:custGeom>
              <a:rect b="b" l="l" r="r" t="t"/>
              <a:pathLst>
                <a:path extrusionOk="0" h="7143" w="3411">
                  <a:moveTo>
                    <a:pt x="262" y="1"/>
                  </a:moveTo>
                  <a:lnTo>
                    <a:pt x="1" y="222"/>
                  </a:lnTo>
                  <a:cubicBezTo>
                    <a:pt x="29" y="256"/>
                    <a:pt x="2936" y="3728"/>
                    <a:pt x="3067" y="7142"/>
                  </a:cubicBezTo>
                  <a:lnTo>
                    <a:pt x="3410" y="7129"/>
                  </a:lnTo>
                  <a:cubicBezTo>
                    <a:pt x="3274" y="3599"/>
                    <a:pt x="385" y="145"/>
                    <a:pt x="26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397" name="Google Shape;1397;p54"/>
            <p:cNvSpPr/>
            <p:nvPr/>
          </p:nvSpPr>
          <p:spPr>
            <a:xfrm>
              <a:off x="5356400" y="3558800"/>
              <a:ext cx="1041800" cy="1322550"/>
            </a:xfrm>
            <a:custGeom>
              <a:rect b="b" l="l" r="r" t="t"/>
              <a:pathLst>
                <a:path extrusionOk="0" h="52902" w="41672">
                  <a:moveTo>
                    <a:pt x="22780" y="0"/>
                  </a:moveTo>
                  <a:lnTo>
                    <a:pt x="22039" y="2779"/>
                  </a:lnTo>
                  <a:cubicBezTo>
                    <a:pt x="22039" y="2779"/>
                    <a:pt x="33151" y="10928"/>
                    <a:pt x="33336" y="11669"/>
                  </a:cubicBezTo>
                  <a:cubicBezTo>
                    <a:pt x="33522" y="12410"/>
                    <a:pt x="27781" y="18336"/>
                    <a:pt x="27781" y="18336"/>
                  </a:cubicBezTo>
                  <a:cubicBezTo>
                    <a:pt x="27781" y="18336"/>
                    <a:pt x="23706" y="20558"/>
                    <a:pt x="22040" y="22411"/>
                  </a:cubicBezTo>
                  <a:cubicBezTo>
                    <a:pt x="20373" y="24263"/>
                    <a:pt x="3519" y="39265"/>
                    <a:pt x="1853" y="40190"/>
                  </a:cubicBezTo>
                  <a:cubicBezTo>
                    <a:pt x="185" y="41115"/>
                    <a:pt x="1" y="44820"/>
                    <a:pt x="2963" y="45192"/>
                  </a:cubicBezTo>
                  <a:cubicBezTo>
                    <a:pt x="3032" y="45200"/>
                    <a:pt x="3107" y="45204"/>
                    <a:pt x="3188" y="45204"/>
                  </a:cubicBezTo>
                  <a:cubicBezTo>
                    <a:pt x="6590" y="45204"/>
                    <a:pt x="20372" y="37784"/>
                    <a:pt x="20373" y="37783"/>
                  </a:cubicBezTo>
                  <a:lnTo>
                    <a:pt x="20373" y="37783"/>
                  </a:lnTo>
                  <a:cubicBezTo>
                    <a:pt x="20373" y="37783"/>
                    <a:pt x="19076" y="41117"/>
                    <a:pt x="20373" y="42228"/>
                  </a:cubicBezTo>
                  <a:cubicBezTo>
                    <a:pt x="21669" y="43338"/>
                    <a:pt x="25003" y="44265"/>
                    <a:pt x="25374" y="45747"/>
                  </a:cubicBezTo>
                  <a:cubicBezTo>
                    <a:pt x="25744" y="47229"/>
                    <a:pt x="25188" y="50191"/>
                    <a:pt x="27040" y="51673"/>
                  </a:cubicBezTo>
                  <a:cubicBezTo>
                    <a:pt x="27946" y="52398"/>
                    <a:pt x="29782" y="52901"/>
                    <a:pt x="31834" y="52901"/>
                  </a:cubicBezTo>
                  <a:cubicBezTo>
                    <a:pt x="33977" y="52901"/>
                    <a:pt x="36355" y="52352"/>
                    <a:pt x="38153" y="50932"/>
                  </a:cubicBezTo>
                  <a:cubicBezTo>
                    <a:pt x="41671" y="48154"/>
                    <a:pt x="41487" y="41487"/>
                    <a:pt x="40746" y="37042"/>
                  </a:cubicBezTo>
                  <a:cubicBezTo>
                    <a:pt x="40005" y="32596"/>
                    <a:pt x="41302" y="16299"/>
                    <a:pt x="40375" y="12594"/>
                  </a:cubicBezTo>
                  <a:cubicBezTo>
                    <a:pt x="39448" y="8891"/>
                    <a:pt x="22780" y="0"/>
                    <a:pt x="22780" y="0"/>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398" name="Google Shape;1398;p54"/>
            <p:cNvSpPr/>
            <p:nvPr/>
          </p:nvSpPr>
          <p:spPr>
            <a:xfrm>
              <a:off x="5359225" y="3546175"/>
              <a:ext cx="1057750" cy="1344000"/>
            </a:xfrm>
            <a:custGeom>
              <a:rect b="b" l="l" r="r" t="t"/>
              <a:pathLst>
                <a:path extrusionOk="0" h="53760" w="42310">
                  <a:moveTo>
                    <a:pt x="22888" y="1012"/>
                  </a:moveTo>
                  <a:cubicBezTo>
                    <a:pt x="27738" y="3630"/>
                    <a:pt x="39220" y="10341"/>
                    <a:pt x="39931" y="13182"/>
                  </a:cubicBezTo>
                  <a:cubicBezTo>
                    <a:pt x="40403" y="15074"/>
                    <a:pt x="40278" y="20491"/>
                    <a:pt x="40158" y="25731"/>
                  </a:cubicBezTo>
                  <a:cubicBezTo>
                    <a:pt x="40044" y="30728"/>
                    <a:pt x="39935" y="35449"/>
                    <a:pt x="40295" y="37602"/>
                  </a:cubicBezTo>
                  <a:cubicBezTo>
                    <a:pt x="40696" y="40011"/>
                    <a:pt x="41704" y="48107"/>
                    <a:pt x="37828" y="51169"/>
                  </a:cubicBezTo>
                  <a:cubicBezTo>
                    <a:pt x="36082" y="52546"/>
                    <a:pt x="33789" y="53067"/>
                    <a:pt x="31733" y="53067"/>
                  </a:cubicBezTo>
                  <a:cubicBezTo>
                    <a:pt x="29744" y="53067"/>
                    <a:pt x="27978" y="52580"/>
                    <a:pt x="27142" y="51911"/>
                  </a:cubicBezTo>
                  <a:cubicBezTo>
                    <a:pt x="25943" y="50952"/>
                    <a:pt x="25852" y="49283"/>
                    <a:pt x="25773" y="47811"/>
                  </a:cubicBezTo>
                  <a:cubicBezTo>
                    <a:pt x="25739" y="47202"/>
                    <a:pt x="25708" y="46628"/>
                    <a:pt x="25594" y="46169"/>
                  </a:cubicBezTo>
                  <a:cubicBezTo>
                    <a:pt x="25323" y="45086"/>
                    <a:pt x="23864" y="44345"/>
                    <a:pt x="22450" y="43628"/>
                  </a:cubicBezTo>
                  <a:cubicBezTo>
                    <a:pt x="21670" y="43233"/>
                    <a:pt x="20934" y="42859"/>
                    <a:pt x="20482" y="42471"/>
                  </a:cubicBezTo>
                  <a:cubicBezTo>
                    <a:pt x="19572" y="41692"/>
                    <a:pt x="20243" y="39276"/>
                    <a:pt x="20579" y="38411"/>
                  </a:cubicBezTo>
                  <a:lnTo>
                    <a:pt x="20916" y="37544"/>
                  </a:lnTo>
                  <a:lnTo>
                    <a:pt x="20916" y="37544"/>
                  </a:lnTo>
                  <a:lnTo>
                    <a:pt x="20096" y="37985"/>
                  </a:lnTo>
                  <a:cubicBezTo>
                    <a:pt x="16206" y="40082"/>
                    <a:pt x="5774" y="45367"/>
                    <a:pt x="3084" y="45367"/>
                  </a:cubicBezTo>
                  <a:cubicBezTo>
                    <a:pt x="3015" y="45367"/>
                    <a:pt x="2952" y="45364"/>
                    <a:pt x="2893" y="45357"/>
                  </a:cubicBezTo>
                  <a:cubicBezTo>
                    <a:pt x="1450" y="45175"/>
                    <a:pt x="1046" y="44173"/>
                    <a:pt x="933" y="43592"/>
                  </a:cubicBezTo>
                  <a:cubicBezTo>
                    <a:pt x="731" y="42551"/>
                    <a:pt x="1159" y="41410"/>
                    <a:pt x="1906" y="40995"/>
                  </a:cubicBezTo>
                  <a:cubicBezTo>
                    <a:pt x="3645" y="40029"/>
                    <a:pt x="20447" y="25072"/>
                    <a:pt x="22183" y="23143"/>
                  </a:cubicBezTo>
                  <a:cubicBezTo>
                    <a:pt x="23789" y="21358"/>
                    <a:pt x="27793" y="19164"/>
                    <a:pt x="27833" y="19141"/>
                  </a:cubicBezTo>
                  <a:lnTo>
                    <a:pt x="27915" y="19079"/>
                  </a:lnTo>
                  <a:cubicBezTo>
                    <a:pt x="30595" y="16314"/>
                    <a:pt x="33749" y="12855"/>
                    <a:pt x="33557" y="12091"/>
                  </a:cubicBezTo>
                  <a:cubicBezTo>
                    <a:pt x="33373" y="11353"/>
                    <a:pt x="26526" y="6233"/>
                    <a:pt x="22319" y="3145"/>
                  </a:cubicBezTo>
                  <a:lnTo>
                    <a:pt x="22888" y="1012"/>
                  </a:lnTo>
                  <a:close/>
                  <a:moveTo>
                    <a:pt x="22449" y="0"/>
                  </a:moveTo>
                  <a:lnTo>
                    <a:pt x="21535" y="3422"/>
                  </a:lnTo>
                  <a:lnTo>
                    <a:pt x="21724" y="3561"/>
                  </a:lnTo>
                  <a:cubicBezTo>
                    <a:pt x="25763" y="6524"/>
                    <a:pt x="32257" y="11425"/>
                    <a:pt x="32874" y="12251"/>
                  </a:cubicBezTo>
                  <a:cubicBezTo>
                    <a:pt x="32663" y="12921"/>
                    <a:pt x="30001" y="15938"/>
                    <a:pt x="27457" y="18565"/>
                  </a:cubicBezTo>
                  <a:cubicBezTo>
                    <a:pt x="26978" y="18829"/>
                    <a:pt x="23282" y="20896"/>
                    <a:pt x="21672" y="22686"/>
                  </a:cubicBezTo>
                  <a:cubicBezTo>
                    <a:pt x="20036" y="24503"/>
                    <a:pt x="3198" y="39492"/>
                    <a:pt x="1573" y="40395"/>
                  </a:cubicBezTo>
                  <a:cubicBezTo>
                    <a:pt x="565" y="40955"/>
                    <a:pt x="1" y="42387"/>
                    <a:pt x="261" y="43723"/>
                  </a:cubicBezTo>
                  <a:cubicBezTo>
                    <a:pt x="511" y="45022"/>
                    <a:pt x="1440" y="45866"/>
                    <a:pt x="2807" y="46037"/>
                  </a:cubicBezTo>
                  <a:cubicBezTo>
                    <a:pt x="2883" y="46046"/>
                    <a:pt x="2965" y="46051"/>
                    <a:pt x="3053" y="46051"/>
                  </a:cubicBezTo>
                  <a:cubicBezTo>
                    <a:pt x="6105" y="46051"/>
                    <a:pt x="16700" y="40561"/>
                    <a:pt x="19666" y="38994"/>
                  </a:cubicBezTo>
                  <a:lnTo>
                    <a:pt x="19666" y="38994"/>
                  </a:lnTo>
                  <a:cubicBezTo>
                    <a:pt x="19342" y="40131"/>
                    <a:pt x="18987" y="42093"/>
                    <a:pt x="20037" y="42993"/>
                  </a:cubicBezTo>
                  <a:cubicBezTo>
                    <a:pt x="20551" y="43434"/>
                    <a:pt x="21323" y="43826"/>
                    <a:pt x="22140" y="44240"/>
                  </a:cubicBezTo>
                  <a:cubicBezTo>
                    <a:pt x="23356" y="44858"/>
                    <a:pt x="24734" y="45557"/>
                    <a:pt x="24928" y="46335"/>
                  </a:cubicBezTo>
                  <a:cubicBezTo>
                    <a:pt x="25026" y="46730"/>
                    <a:pt x="25056" y="47274"/>
                    <a:pt x="25087" y="47848"/>
                  </a:cubicBezTo>
                  <a:cubicBezTo>
                    <a:pt x="25170" y="49384"/>
                    <a:pt x="25274" y="51296"/>
                    <a:pt x="26713" y="52447"/>
                  </a:cubicBezTo>
                  <a:cubicBezTo>
                    <a:pt x="27713" y="53246"/>
                    <a:pt x="29602" y="53760"/>
                    <a:pt x="31689" y="53760"/>
                  </a:cubicBezTo>
                  <a:cubicBezTo>
                    <a:pt x="33930" y="53760"/>
                    <a:pt x="36401" y="53169"/>
                    <a:pt x="38251" y="51708"/>
                  </a:cubicBezTo>
                  <a:cubicBezTo>
                    <a:pt x="42310" y="48503"/>
                    <a:pt x="41505" y="40698"/>
                    <a:pt x="40970" y="37491"/>
                  </a:cubicBezTo>
                  <a:cubicBezTo>
                    <a:pt x="40621" y="35401"/>
                    <a:pt x="40734" y="30494"/>
                    <a:pt x="40844" y="25748"/>
                  </a:cubicBezTo>
                  <a:cubicBezTo>
                    <a:pt x="40970" y="20219"/>
                    <a:pt x="41091" y="14998"/>
                    <a:pt x="40595" y="13017"/>
                  </a:cubicBezTo>
                  <a:cubicBezTo>
                    <a:pt x="39643" y="9208"/>
                    <a:pt x="23516" y="569"/>
                    <a:pt x="22829" y="202"/>
                  </a:cubicBezTo>
                  <a:lnTo>
                    <a:pt x="224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399" name="Google Shape;1399;p54"/>
            <p:cNvSpPr/>
            <p:nvPr/>
          </p:nvSpPr>
          <p:spPr>
            <a:xfrm>
              <a:off x="5856600" y="4439350"/>
              <a:ext cx="187175" cy="72575"/>
            </a:xfrm>
            <a:custGeom>
              <a:rect b="b" l="l" r="r" t="t"/>
              <a:pathLst>
                <a:path extrusionOk="0" h="2903" w="7487">
                  <a:moveTo>
                    <a:pt x="7102" y="0"/>
                  </a:moveTo>
                  <a:cubicBezTo>
                    <a:pt x="7067" y="0"/>
                    <a:pt x="7031" y="6"/>
                    <a:pt x="6995" y="17"/>
                  </a:cubicBezTo>
                  <a:lnTo>
                    <a:pt x="258" y="2235"/>
                  </a:lnTo>
                  <a:cubicBezTo>
                    <a:pt x="97" y="2288"/>
                    <a:pt x="1" y="2448"/>
                    <a:pt x="28" y="2615"/>
                  </a:cubicBezTo>
                  <a:cubicBezTo>
                    <a:pt x="54" y="2781"/>
                    <a:pt x="197" y="2903"/>
                    <a:pt x="365" y="2903"/>
                  </a:cubicBezTo>
                  <a:cubicBezTo>
                    <a:pt x="369" y="2903"/>
                    <a:pt x="372" y="2903"/>
                    <a:pt x="376" y="2903"/>
                  </a:cubicBezTo>
                  <a:cubicBezTo>
                    <a:pt x="409" y="2903"/>
                    <a:pt x="441" y="2897"/>
                    <a:pt x="472" y="2888"/>
                  </a:cubicBezTo>
                  <a:lnTo>
                    <a:pt x="7209" y="669"/>
                  </a:lnTo>
                  <a:cubicBezTo>
                    <a:pt x="7389" y="610"/>
                    <a:pt x="7487" y="415"/>
                    <a:pt x="7427" y="236"/>
                  </a:cubicBezTo>
                  <a:cubicBezTo>
                    <a:pt x="7380" y="92"/>
                    <a:pt x="7246" y="0"/>
                    <a:pt x="71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00" name="Google Shape;1400;p54"/>
            <p:cNvSpPr/>
            <p:nvPr/>
          </p:nvSpPr>
          <p:spPr>
            <a:xfrm>
              <a:off x="5874475" y="4483475"/>
              <a:ext cx="168700" cy="65725"/>
            </a:xfrm>
            <a:custGeom>
              <a:rect b="b" l="l" r="r" t="t"/>
              <a:pathLst>
                <a:path extrusionOk="0" h="2629" w="6748">
                  <a:moveTo>
                    <a:pt x="385" y="1"/>
                  </a:moveTo>
                  <a:cubicBezTo>
                    <a:pt x="240" y="1"/>
                    <a:pt x="106" y="93"/>
                    <a:pt x="60" y="238"/>
                  </a:cubicBezTo>
                  <a:cubicBezTo>
                    <a:pt x="0" y="418"/>
                    <a:pt x="100" y="611"/>
                    <a:pt x="279" y="670"/>
                  </a:cubicBezTo>
                  <a:lnTo>
                    <a:pt x="6282" y="2611"/>
                  </a:lnTo>
                  <a:cubicBezTo>
                    <a:pt x="6316" y="2623"/>
                    <a:pt x="6351" y="2629"/>
                    <a:pt x="6387" y="2629"/>
                  </a:cubicBezTo>
                  <a:lnTo>
                    <a:pt x="6387" y="2627"/>
                  </a:lnTo>
                  <a:cubicBezTo>
                    <a:pt x="6555" y="2626"/>
                    <a:pt x="6696" y="2504"/>
                    <a:pt x="6723" y="2338"/>
                  </a:cubicBezTo>
                  <a:cubicBezTo>
                    <a:pt x="6748" y="2173"/>
                    <a:pt x="6651" y="2012"/>
                    <a:pt x="6492" y="1959"/>
                  </a:cubicBezTo>
                  <a:lnTo>
                    <a:pt x="492" y="18"/>
                  </a:lnTo>
                  <a:cubicBezTo>
                    <a:pt x="456" y="6"/>
                    <a:pt x="420" y="1"/>
                    <a:pt x="3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01" name="Google Shape;1401;p54"/>
            <p:cNvSpPr/>
            <p:nvPr/>
          </p:nvSpPr>
          <p:spPr>
            <a:xfrm>
              <a:off x="5583275" y="3511925"/>
              <a:ext cx="1060350" cy="1271750"/>
            </a:xfrm>
            <a:custGeom>
              <a:rect b="b" l="l" r="r" t="t"/>
              <a:pathLst>
                <a:path extrusionOk="0" h="50870" w="42414">
                  <a:moveTo>
                    <a:pt x="15598" y="0"/>
                  </a:moveTo>
                  <a:cubicBezTo>
                    <a:pt x="13531" y="0"/>
                    <a:pt x="11504" y="845"/>
                    <a:pt x="10001" y="1691"/>
                  </a:cubicBezTo>
                  <a:cubicBezTo>
                    <a:pt x="10001" y="1691"/>
                    <a:pt x="8749" y="674"/>
                    <a:pt x="6906" y="674"/>
                  </a:cubicBezTo>
                  <a:cubicBezTo>
                    <a:pt x="5914" y="674"/>
                    <a:pt x="4750" y="969"/>
                    <a:pt x="3518" y="1877"/>
                  </a:cubicBezTo>
                  <a:cubicBezTo>
                    <a:pt x="0" y="4469"/>
                    <a:pt x="2222" y="8358"/>
                    <a:pt x="3147" y="9471"/>
                  </a:cubicBezTo>
                  <a:lnTo>
                    <a:pt x="4073" y="10581"/>
                  </a:lnTo>
                  <a:cubicBezTo>
                    <a:pt x="4073" y="10581"/>
                    <a:pt x="6852" y="15583"/>
                    <a:pt x="9630" y="17620"/>
                  </a:cubicBezTo>
                  <a:cubicBezTo>
                    <a:pt x="12408" y="19657"/>
                    <a:pt x="18706" y="20211"/>
                    <a:pt x="18706" y="20211"/>
                  </a:cubicBezTo>
                  <a:cubicBezTo>
                    <a:pt x="18706" y="20211"/>
                    <a:pt x="21115" y="22618"/>
                    <a:pt x="20743" y="29471"/>
                  </a:cubicBezTo>
                  <a:cubicBezTo>
                    <a:pt x="20374" y="36324"/>
                    <a:pt x="17965" y="40028"/>
                    <a:pt x="22225" y="45585"/>
                  </a:cubicBezTo>
                  <a:cubicBezTo>
                    <a:pt x="24710" y="48826"/>
                    <a:pt x="28330" y="50869"/>
                    <a:pt x="31651" y="50869"/>
                  </a:cubicBezTo>
                  <a:cubicBezTo>
                    <a:pt x="34022" y="50869"/>
                    <a:pt x="36240" y="49828"/>
                    <a:pt x="37783" y="47436"/>
                  </a:cubicBezTo>
                  <a:cubicBezTo>
                    <a:pt x="41487" y="41696"/>
                    <a:pt x="42413" y="35768"/>
                    <a:pt x="37969" y="29841"/>
                  </a:cubicBezTo>
                  <a:cubicBezTo>
                    <a:pt x="33524" y="23915"/>
                    <a:pt x="26115" y="21322"/>
                    <a:pt x="24077" y="20397"/>
                  </a:cubicBezTo>
                  <a:cubicBezTo>
                    <a:pt x="22040" y="19470"/>
                    <a:pt x="21299" y="17988"/>
                    <a:pt x="21299" y="17247"/>
                  </a:cubicBezTo>
                  <a:cubicBezTo>
                    <a:pt x="21299" y="16506"/>
                    <a:pt x="24633" y="7987"/>
                    <a:pt x="21299" y="3172"/>
                  </a:cubicBezTo>
                  <a:cubicBezTo>
                    <a:pt x="19656" y="799"/>
                    <a:pt x="17608" y="0"/>
                    <a:pt x="155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02" name="Google Shape;1402;p54"/>
            <p:cNvSpPr/>
            <p:nvPr/>
          </p:nvSpPr>
          <p:spPr>
            <a:xfrm>
              <a:off x="5714400" y="3569250"/>
              <a:ext cx="205975" cy="396225"/>
            </a:xfrm>
            <a:custGeom>
              <a:rect b="b" l="l" r="r" t="t"/>
              <a:pathLst>
                <a:path extrusionOk="0" h="15849" w="8239">
                  <a:moveTo>
                    <a:pt x="3226" y="1"/>
                  </a:moveTo>
                  <a:cubicBezTo>
                    <a:pt x="2865" y="1"/>
                    <a:pt x="2421" y="73"/>
                    <a:pt x="1991" y="335"/>
                  </a:cubicBezTo>
                  <a:cubicBezTo>
                    <a:pt x="1219" y="804"/>
                    <a:pt x="729" y="1731"/>
                    <a:pt x="536" y="3090"/>
                  </a:cubicBezTo>
                  <a:cubicBezTo>
                    <a:pt x="0" y="6838"/>
                    <a:pt x="2326" y="13533"/>
                    <a:pt x="7934" y="15835"/>
                  </a:cubicBezTo>
                  <a:cubicBezTo>
                    <a:pt x="7955" y="15844"/>
                    <a:pt x="7977" y="15848"/>
                    <a:pt x="8000" y="15848"/>
                  </a:cubicBezTo>
                  <a:cubicBezTo>
                    <a:pt x="8187" y="15848"/>
                    <a:pt x="8239" y="15590"/>
                    <a:pt x="8065" y="15519"/>
                  </a:cubicBezTo>
                  <a:cubicBezTo>
                    <a:pt x="2615" y="13282"/>
                    <a:pt x="355" y="6778"/>
                    <a:pt x="875" y="3139"/>
                  </a:cubicBezTo>
                  <a:cubicBezTo>
                    <a:pt x="1053" y="1888"/>
                    <a:pt x="1488" y="1043"/>
                    <a:pt x="2167" y="631"/>
                  </a:cubicBezTo>
                  <a:cubicBezTo>
                    <a:pt x="2532" y="407"/>
                    <a:pt x="2916" y="346"/>
                    <a:pt x="3229" y="346"/>
                  </a:cubicBezTo>
                  <a:cubicBezTo>
                    <a:pt x="3610" y="346"/>
                    <a:pt x="3886" y="437"/>
                    <a:pt x="3891" y="439"/>
                  </a:cubicBezTo>
                  <a:cubicBezTo>
                    <a:pt x="3910" y="446"/>
                    <a:pt x="3929" y="449"/>
                    <a:pt x="3948" y="449"/>
                  </a:cubicBezTo>
                  <a:cubicBezTo>
                    <a:pt x="4018" y="449"/>
                    <a:pt x="4084" y="405"/>
                    <a:pt x="4109" y="334"/>
                  </a:cubicBezTo>
                  <a:cubicBezTo>
                    <a:pt x="4140" y="244"/>
                    <a:pt x="4094" y="146"/>
                    <a:pt x="4004" y="115"/>
                  </a:cubicBezTo>
                  <a:cubicBezTo>
                    <a:pt x="3981" y="108"/>
                    <a:pt x="3664" y="1"/>
                    <a:pt x="322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03" name="Google Shape;1403;p54"/>
            <p:cNvSpPr/>
            <p:nvPr/>
          </p:nvSpPr>
          <p:spPr>
            <a:xfrm>
              <a:off x="5777825" y="3713750"/>
              <a:ext cx="323375" cy="285500"/>
            </a:xfrm>
            <a:custGeom>
              <a:rect b="b" l="l" r="r" t="t"/>
              <a:pathLst>
                <a:path extrusionOk="0" h="11420" w="12935">
                  <a:moveTo>
                    <a:pt x="195" y="0"/>
                  </a:moveTo>
                  <a:cubicBezTo>
                    <a:pt x="175" y="0"/>
                    <a:pt x="155" y="3"/>
                    <a:pt x="136" y="11"/>
                  </a:cubicBezTo>
                  <a:cubicBezTo>
                    <a:pt x="47" y="43"/>
                    <a:pt x="1" y="141"/>
                    <a:pt x="34" y="231"/>
                  </a:cubicBezTo>
                  <a:cubicBezTo>
                    <a:pt x="48" y="271"/>
                    <a:pt x="1572" y="4357"/>
                    <a:pt x="4938" y="7588"/>
                  </a:cubicBezTo>
                  <a:cubicBezTo>
                    <a:pt x="8318" y="10833"/>
                    <a:pt x="12693" y="11412"/>
                    <a:pt x="12736" y="11418"/>
                  </a:cubicBezTo>
                  <a:cubicBezTo>
                    <a:pt x="12743" y="11420"/>
                    <a:pt x="12751" y="11420"/>
                    <a:pt x="12757" y="11420"/>
                  </a:cubicBezTo>
                  <a:cubicBezTo>
                    <a:pt x="12847" y="11420"/>
                    <a:pt x="12923" y="11348"/>
                    <a:pt x="12929" y="11258"/>
                  </a:cubicBezTo>
                  <a:cubicBezTo>
                    <a:pt x="12935" y="11167"/>
                    <a:pt x="12868" y="11088"/>
                    <a:pt x="12779" y="11077"/>
                  </a:cubicBezTo>
                  <a:cubicBezTo>
                    <a:pt x="12736" y="11072"/>
                    <a:pt x="8474" y="10508"/>
                    <a:pt x="5176" y="7342"/>
                  </a:cubicBezTo>
                  <a:cubicBezTo>
                    <a:pt x="1869" y="4167"/>
                    <a:pt x="371" y="152"/>
                    <a:pt x="356" y="112"/>
                  </a:cubicBezTo>
                  <a:cubicBezTo>
                    <a:pt x="330" y="42"/>
                    <a:pt x="265" y="0"/>
                    <a:pt x="19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04" name="Google Shape;1404;p54"/>
            <p:cNvSpPr/>
            <p:nvPr/>
          </p:nvSpPr>
          <p:spPr>
            <a:xfrm>
              <a:off x="6129100" y="4061550"/>
              <a:ext cx="424450" cy="684700"/>
            </a:xfrm>
            <a:custGeom>
              <a:rect b="b" l="l" r="r" t="t"/>
              <a:pathLst>
                <a:path extrusionOk="0" h="27388" w="16978">
                  <a:moveTo>
                    <a:pt x="192" y="0"/>
                  </a:moveTo>
                  <a:cubicBezTo>
                    <a:pt x="151" y="0"/>
                    <a:pt x="110" y="15"/>
                    <a:pt x="76" y="44"/>
                  </a:cubicBezTo>
                  <a:cubicBezTo>
                    <a:pt x="6" y="108"/>
                    <a:pt x="0" y="216"/>
                    <a:pt x="64" y="286"/>
                  </a:cubicBezTo>
                  <a:cubicBezTo>
                    <a:pt x="113" y="341"/>
                    <a:pt x="4976" y="5844"/>
                    <a:pt x="3132" y="12961"/>
                  </a:cubicBezTo>
                  <a:cubicBezTo>
                    <a:pt x="2041" y="17173"/>
                    <a:pt x="2963" y="21797"/>
                    <a:pt x="5483" y="24746"/>
                  </a:cubicBezTo>
                  <a:cubicBezTo>
                    <a:pt x="6953" y="26464"/>
                    <a:pt x="8787" y="27388"/>
                    <a:pt x="10702" y="27388"/>
                  </a:cubicBezTo>
                  <a:cubicBezTo>
                    <a:pt x="10895" y="27388"/>
                    <a:pt x="11091" y="27377"/>
                    <a:pt x="11285" y="27360"/>
                  </a:cubicBezTo>
                  <a:cubicBezTo>
                    <a:pt x="16912" y="26810"/>
                    <a:pt x="16978" y="19027"/>
                    <a:pt x="16978" y="18949"/>
                  </a:cubicBezTo>
                  <a:cubicBezTo>
                    <a:pt x="16978" y="18854"/>
                    <a:pt x="16901" y="18777"/>
                    <a:pt x="16806" y="18777"/>
                  </a:cubicBezTo>
                  <a:cubicBezTo>
                    <a:pt x="16710" y="18777"/>
                    <a:pt x="16635" y="18854"/>
                    <a:pt x="16635" y="18949"/>
                  </a:cubicBezTo>
                  <a:cubicBezTo>
                    <a:pt x="16635" y="19025"/>
                    <a:pt x="16572" y="26498"/>
                    <a:pt x="11252" y="27018"/>
                  </a:cubicBezTo>
                  <a:cubicBezTo>
                    <a:pt x="11069" y="27036"/>
                    <a:pt x="10886" y="27045"/>
                    <a:pt x="10705" y="27045"/>
                  </a:cubicBezTo>
                  <a:cubicBezTo>
                    <a:pt x="8892" y="27045"/>
                    <a:pt x="7146" y="26163"/>
                    <a:pt x="5744" y="24523"/>
                  </a:cubicBezTo>
                  <a:cubicBezTo>
                    <a:pt x="3294" y="21657"/>
                    <a:pt x="2400" y="17153"/>
                    <a:pt x="3465" y="13048"/>
                  </a:cubicBezTo>
                  <a:cubicBezTo>
                    <a:pt x="5357" y="5749"/>
                    <a:pt x="370" y="112"/>
                    <a:pt x="318" y="56"/>
                  </a:cubicBezTo>
                  <a:cubicBezTo>
                    <a:pt x="284" y="19"/>
                    <a:pt x="238" y="0"/>
                    <a:pt x="19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05" name="Google Shape;1405;p54"/>
            <p:cNvSpPr/>
            <p:nvPr/>
          </p:nvSpPr>
          <p:spPr>
            <a:xfrm>
              <a:off x="6105925" y="4034525"/>
              <a:ext cx="387425" cy="650650"/>
            </a:xfrm>
            <a:custGeom>
              <a:rect b="b" l="l" r="r" t="t"/>
              <a:pathLst>
                <a:path extrusionOk="0" h="26026" w="15497">
                  <a:moveTo>
                    <a:pt x="175" y="1"/>
                  </a:moveTo>
                  <a:cubicBezTo>
                    <a:pt x="84" y="1"/>
                    <a:pt x="10" y="72"/>
                    <a:pt x="5" y="164"/>
                  </a:cubicBezTo>
                  <a:cubicBezTo>
                    <a:pt x="1" y="256"/>
                    <a:pt x="71" y="336"/>
                    <a:pt x="164" y="344"/>
                  </a:cubicBezTo>
                  <a:cubicBezTo>
                    <a:pt x="194" y="345"/>
                    <a:pt x="3125" y="572"/>
                    <a:pt x="7464" y="6487"/>
                  </a:cubicBezTo>
                  <a:cubicBezTo>
                    <a:pt x="10525" y="10661"/>
                    <a:pt x="10162" y="14571"/>
                    <a:pt x="9843" y="18022"/>
                  </a:cubicBezTo>
                  <a:cubicBezTo>
                    <a:pt x="9697" y="19586"/>
                    <a:pt x="9561" y="21063"/>
                    <a:pt x="9729" y="22481"/>
                  </a:cubicBezTo>
                  <a:cubicBezTo>
                    <a:pt x="10048" y="25199"/>
                    <a:pt x="11462" y="25843"/>
                    <a:pt x="12274" y="25986"/>
                  </a:cubicBezTo>
                  <a:cubicBezTo>
                    <a:pt x="12428" y="26013"/>
                    <a:pt x="12586" y="26026"/>
                    <a:pt x="12743" y="26026"/>
                  </a:cubicBezTo>
                  <a:cubicBezTo>
                    <a:pt x="13848" y="26026"/>
                    <a:pt x="14979" y="25383"/>
                    <a:pt x="15455" y="24427"/>
                  </a:cubicBezTo>
                  <a:cubicBezTo>
                    <a:pt x="15496" y="24342"/>
                    <a:pt x="15462" y="24240"/>
                    <a:pt x="15377" y="24197"/>
                  </a:cubicBezTo>
                  <a:cubicBezTo>
                    <a:pt x="15353" y="24185"/>
                    <a:pt x="15327" y="24179"/>
                    <a:pt x="15302" y="24179"/>
                  </a:cubicBezTo>
                  <a:cubicBezTo>
                    <a:pt x="15239" y="24179"/>
                    <a:pt x="15178" y="24214"/>
                    <a:pt x="15147" y="24274"/>
                  </a:cubicBezTo>
                  <a:cubicBezTo>
                    <a:pt x="14727" y="25116"/>
                    <a:pt x="13731" y="25683"/>
                    <a:pt x="12750" y="25683"/>
                  </a:cubicBezTo>
                  <a:cubicBezTo>
                    <a:pt x="12610" y="25683"/>
                    <a:pt x="12471" y="25671"/>
                    <a:pt x="12333" y="25647"/>
                  </a:cubicBezTo>
                  <a:cubicBezTo>
                    <a:pt x="11613" y="25521"/>
                    <a:pt x="10363" y="24936"/>
                    <a:pt x="10069" y="22440"/>
                  </a:cubicBezTo>
                  <a:cubicBezTo>
                    <a:pt x="9905" y="21057"/>
                    <a:pt x="10041" y="19598"/>
                    <a:pt x="10185" y="18052"/>
                  </a:cubicBezTo>
                  <a:cubicBezTo>
                    <a:pt x="10510" y="14541"/>
                    <a:pt x="10878" y="10562"/>
                    <a:pt x="7740" y="6284"/>
                  </a:cubicBezTo>
                  <a:cubicBezTo>
                    <a:pt x="3286" y="209"/>
                    <a:pt x="305" y="7"/>
                    <a:pt x="180" y="1"/>
                  </a:cubicBezTo>
                  <a:cubicBezTo>
                    <a:pt x="179" y="1"/>
                    <a:pt x="177" y="1"/>
                    <a:pt x="1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06" name="Google Shape;1406;p54"/>
            <p:cNvSpPr/>
            <p:nvPr/>
          </p:nvSpPr>
          <p:spPr>
            <a:xfrm>
              <a:off x="4612200" y="693350"/>
              <a:ext cx="1274525" cy="1028100"/>
            </a:xfrm>
            <a:custGeom>
              <a:rect b="b" l="l" r="r" t="t"/>
              <a:pathLst>
                <a:path extrusionOk="0" h="41124" w="50981">
                  <a:moveTo>
                    <a:pt x="13441" y="0"/>
                  </a:moveTo>
                  <a:cubicBezTo>
                    <a:pt x="9177" y="0"/>
                    <a:pt x="5353" y="1744"/>
                    <a:pt x="5736" y="6643"/>
                  </a:cubicBezTo>
                  <a:cubicBezTo>
                    <a:pt x="5462" y="6821"/>
                    <a:pt x="5189" y="7010"/>
                    <a:pt x="4920" y="7219"/>
                  </a:cubicBezTo>
                  <a:cubicBezTo>
                    <a:pt x="4470" y="7285"/>
                    <a:pt x="4030" y="7408"/>
                    <a:pt x="3612" y="7586"/>
                  </a:cubicBezTo>
                  <a:cubicBezTo>
                    <a:pt x="261" y="8997"/>
                    <a:pt x="0" y="15951"/>
                    <a:pt x="2501" y="19133"/>
                  </a:cubicBezTo>
                  <a:cubicBezTo>
                    <a:pt x="3830" y="20823"/>
                    <a:pt x="6439" y="22247"/>
                    <a:pt x="8836" y="23043"/>
                  </a:cubicBezTo>
                  <a:lnTo>
                    <a:pt x="8849" y="23116"/>
                  </a:lnTo>
                  <a:cubicBezTo>
                    <a:pt x="8849" y="23116"/>
                    <a:pt x="9052" y="23811"/>
                    <a:pt x="16015" y="24471"/>
                  </a:cubicBezTo>
                  <a:cubicBezTo>
                    <a:pt x="22978" y="25131"/>
                    <a:pt x="25013" y="27891"/>
                    <a:pt x="24695" y="31238"/>
                  </a:cubicBezTo>
                  <a:cubicBezTo>
                    <a:pt x="24462" y="33749"/>
                    <a:pt x="25321" y="36240"/>
                    <a:pt x="27054" y="38071"/>
                  </a:cubicBezTo>
                  <a:cubicBezTo>
                    <a:pt x="27902" y="39259"/>
                    <a:pt x="29268" y="40191"/>
                    <a:pt x="31472" y="40730"/>
                  </a:cubicBezTo>
                  <a:cubicBezTo>
                    <a:pt x="32565" y="40998"/>
                    <a:pt x="33618" y="41124"/>
                    <a:pt x="34627" y="41124"/>
                  </a:cubicBezTo>
                  <a:cubicBezTo>
                    <a:pt x="45362" y="41124"/>
                    <a:pt x="50981" y="26888"/>
                    <a:pt x="44008" y="18331"/>
                  </a:cubicBezTo>
                  <a:cubicBezTo>
                    <a:pt x="40383" y="13881"/>
                    <a:pt x="34111" y="13009"/>
                    <a:pt x="29460" y="9839"/>
                  </a:cubicBezTo>
                  <a:cubicBezTo>
                    <a:pt x="26356" y="7723"/>
                    <a:pt x="23369" y="5378"/>
                    <a:pt x="20561" y="2880"/>
                  </a:cubicBezTo>
                  <a:cubicBezTo>
                    <a:pt x="20489" y="2880"/>
                    <a:pt x="20418" y="2885"/>
                    <a:pt x="20348" y="2897"/>
                  </a:cubicBezTo>
                  <a:cubicBezTo>
                    <a:pt x="18716" y="1311"/>
                    <a:pt x="16860" y="231"/>
                    <a:pt x="14844" y="60"/>
                  </a:cubicBezTo>
                  <a:cubicBezTo>
                    <a:pt x="14374" y="21"/>
                    <a:pt x="13905" y="0"/>
                    <a:pt x="1344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07" name="Google Shape;1407;p54"/>
            <p:cNvSpPr/>
            <p:nvPr/>
          </p:nvSpPr>
          <p:spPr>
            <a:xfrm>
              <a:off x="4825175" y="909275"/>
              <a:ext cx="942150" cy="497100"/>
            </a:xfrm>
            <a:custGeom>
              <a:rect b="b" l="l" r="r" t="t"/>
              <a:pathLst>
                <a:path extrusionOk="0" h="19884" w="37686">
                  <a:moveTo>
                    <a:pt x="192" y="1"/>
                  </a:moveTo>
                  <a:cubicBezTo>
                    <a:pt x="153" y="1"/>
                    <a:pt x="113" y="14"/>
                    <a:pt x="80" y="42"/>
                  </a:cubicBezTo>
                  <a:cubicBezTo>
                    <a:pt x="9" y="101"/>
                    <a:pt x="0" y="207"/>
                    <a:pt x="58" y="280"/>
                  </a:cubicBezTo>
                  <a:cubicBezTo>
                    <a:pt x="106" y="336"/>
                    <a:pt x="4932" y="5906"/>
                    <a:pt x="12267" y="7946"/>
                  </a:cubicBezTo>
                  <a:cubicBezTo>
                    <a:pt x="15479" y="8839"/>
                    <a:pt x="18770" y="8879"/>
                    <a:pt x="21954" y="8916"/>
                  </a:cubicBezTo>
                  <a:cubicBezTo>
                    <a:pt x="25978" y="8964"/>
                    <a:pt x="29781" y="9008"/>
                    <a:pt x="32463" y="10921"/>
                  </a:cubicBezTo>
                  <a:cubicBezTo>
                    <a:pt x="36989" y="14147"/>
                    <a:pt x="37329" y="17462"/>
                    <a:pt x="36818" y="19673"/>
                  </a:cubicBezTo>
                  <a:cubicBezTo>
                    <a:pt x="36797" y="19765"/>
                    <a:pt x="36854" y="19857"/>
                    <a:pt x="36946" y="19879"/>
                  </a:cubicBezTo>
                  <a:cubicBezTo>
                    <a:pt x="36959" y="19882"/>
                    <a:pt x="36972" y="19884"/>
                    <a:pt x="36986" y="19884"/>
                  </a:cubicBezTo>
                  <a:cubicBezTo>
                    <a:pt x="37064" y="19884"/>
                    <a:pt x="37133" y="19829"/>
                    <a:pt x="37151" y="19752"/>
                  </a:cubicBezTo>
                  <a:cubicBezTo>
                    <a:pt x="37685" y="17437"/>
                    <a:pt x="37341" y="13978"/>
                    <a:pt x="32662" y="10643"/>
                  </a:cubicBezTo>
                  <a:cubicBezTo>
                    <a:pt x="29891" y="8667"/>
                    <a:pt x="26037" y="8622"/>
                    <a:pt x="21957" y="8573"/>
                  </a:cubicBezTo>
                  <a:cubicBezTo>
                    <a:pt x="18797" y="8536"/>
                    <a:pt x="15528" y="8497"/>
                    <a:pt x="12359" y="7617"/>
                  </a:cubicBezTo>
                  <a:cubicBezTo>
                    <a:pt x="5126" y="5605"/>
                    <a:pt x="366" y="113"/>
                    <a:pt x="320" y="57"/>
                  </a:cubicBezTo>
                  <a:cubicBezTo>
                    <a:pt x="286" y="20"/>
                    <a:pt x="239" y="1"/>
                    <a:pt x="19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08" name="Google Shape;1408;p54"/>
            <p:cNvSpPr/>
            <p:nvPr/>
          </p:nvSpPr>
          <p:spPr>
            <a:xfrm>
              <a:off x="4793625" y="826875"/>
              <a:ext cx="828125" cy="283075"/>
            </a:xfrm>
            <a:custGeom>
              <a:rect b="b" l="l" r="r" t="t"/>
              <a:pathLst>
                <a:path extrusionOk="0" h="11323" w="33125">
                  <a:moveTo>
                    <a:pt x="4582" y="1"/>
                  </a:moveTo>
                  <a:cubicBezTo>
                    <a:pt x="2029" y="1"/>
                    <a:pt x="211" y="959"/>
                    <a:pt x="114" y="1011"/>
                  </a:cubicBezTo>
                  <a:cubicBezTo>
                    <a:pt x="31" y="1056"/>
                    <a:pt x="0" y="1160"/>
                    <a:pt x="45" y="1243"/>
                  </a:cubicBezTo>
                  <a:cubicBezTo>
                    <a:pt x="75" y="1300"/>
                    <a:pt x="135" y="1333"/>
                    <a:pt x="196" y="1333"/>
                  </a:cubicBezTo>
                  <a:cubicBezTo>
                    <a:pt x="224" y="1333"/>
                    <a:pt x="252" y="1326"/>
                    <a:pt x="278" y="1312"/>
                  </a:cubicBezTo>
                  <a:cubicBezTo>
                    <a:pt x="300" y="1300"/>
                    <a:pt x="2105" y="349"/>
                    <a:pt x="4609" y="349"/>
                  </a:cubicBezTo>
                  <a:cubicBezTo>
                    <a:pt x="5307" y="349"/>
                    <a:pt x="6060" y="423"/>
                    <a:pt x="6843" y="612"/>
                  </a:cubicBezTo>
                  <a:cubicBezTo>
                    <a:pt x="8537" y="1020"/>
                    <a:pt x="10019" y="2279"/>
                    <a:pt x="11734" y="3737"/>
                  </a:cubicBezTo>
                  <a:cubicBezTo>
                    <a:pt x="13765" y="5464"/>
                    <a:pt x="16069" y="7422"/>
                    <a:pt x="19548" y="8835"/>
                  </a:cubicBezTo>
                  <a:cubicBezTo>
                    <a:pt x="23130" y="10292"/>
                    <a:pt x="25860" y="10363"/>
                    <a:pt x="28055" y="10421"/>
                  </a:cubicBezTo>
                  <a:cubicBezTo>
                    <a:pt x="29916" y="10470"/>
                    <a:pt x="31384" y="10510"/>
                    <a:pt x="32802" y="11302"/>
                  </a:cubicBezTo>
                  <a:cubicBezTo>
                    <a:pt x="32829" y="11315"/>
                    <a:pt x="32857" y="11323"/>
                    <a:pt x="32887" y="11323"/>
                  </a:cubicBezTo>
                  <a:cubicBezTo>
                    <a:pt x="32888" y="11323"/>
                    <a:pt x="32888" y="11323"/>
                    <a:pt x="32889" y="11323"/>
                  </a:cubicBezTo>
                  <a:cubicBezTo>
                    <a:pt x="33064" y="11323"/>
                    <a:pt x="33124" y="11088"/>
                    <a:pt x="32970" y="11002"/>
                  </a:cubicBezTo>
                  <a:cubicBezTo>
                    <a:pt x="31478" y="10169"/>
                    <a:pt x="29896" y="10127"/>
                    <a:pt x="28064" y="10078"/>
                  </a:cubicBezTo>
                  <a:cubicBezTo>
                    <a:pt x="25897" y="10022"/>
                    <a:pt x="23201" y="9950"/>
                    <a:pt x="19677" y="8519"/>
                  </a:cubicBezTo>
                  <a:cubicBezTo>
                    <a:pt x="16248" y="7125"/>
                    <a:pt x="13969" y="5187"/>
                    <a:pt x="11957" y="3476"/>
                  </a:cubicBezTo>
                  <a:cubicBezTo>
                    <a:pt x="10209" y="1990"/>
                    <a:pt x="8697" y="705"/>
                    <a:pt x="6923" y="277"/>
                  </a:cubicBezTo>
                  <a:cubicBezTo>
                    <a:pt x="6098" y="79"/>
                    <a:pt x="5310" y="1"/>
                    <a:pt x="458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09" name="Google Shape;1409;p54"/>
            <p:cNvSpPr/>
            <p:nvPr/>
          </p:nvSpPr>
          <p:spPr>
            <a:xfrm>
              <a:off x="4714250" y="932600"/>
              <a:ext cx="88225" cy="275250"/>
            </a:xfrm>
            <a:custGeom>
              <a:rect b="b" l="l" r="r" t="t"/>
              <a:pathLst>
                <a:path extrusionOk="0" h="11010" w="3529">
                  <a:moveTo>
                    <a:pt x="3333" y="0"/>
                  </a:moveTo>
                  <a:cubicBezTo>
                    <a:pt x="3302" y="0"/>
                    <a:pt x="3270" y="9"/>
                    <a:pt x="3242" y="27"/>
                  </a:cubicBezTo>
                  <a:cubicBezTo>
                    <a:pt x="3209" y="47"/>
                    <a:pt x="0" y="2122"/>
                    <a:pt x="21" y="6225"/>
                  </a:cubicBezTo>
                  <a:cubicBezTo>
                    <a:pt x="43" y="10374"/>
                    <a:pt x="3205" y="11000"/>
                    <a:pt x="3237" y="11006"/>
                  </a:cubicBezTo>
                  <a:cubicBezTo>
                    <a:pt x="3248" y="11008"/>
                    <a:pt x="3258" y="11009"/>
                    <a:pt x="3269" y="11009"/>
                  </a:cubicBezTo>
                  <a:cubicBezTo>
                    <a:pt x="3356" y="11009"/>
                    <a:pt x="3430" y="10941"/>
                    <a:pt x="3439" y="10853"/>
                  </a:cubicBezTo>
                  <a:cubicBezTo>
                    <a:pt x="3447" y="10764"/>
                    <a:pt x="3386" y="10684"/>
                    <a:pt x="3298" y="10669"/>
                  </a:cubicBezTo>
                  <a:cubicBezTo>
                    <a:pt x="3270" y="10663"/>
                    <a:pt x="385" y="10090"/>
                    <a:pt x="364" y="6222"/>
                  </a:cubicBezTo>
                  <a:cubicBezTo>
                    <a:pt x="343" y="2315"/>
                    <a:pt x="3395" y="336"/>
                    <a:pt x="3425" y="316"/>
                  </a:cubicBezTo>
                  <a:cubicBezTo>
                    <a:pt x="3505" y="266"/>
                    <a:pt x="3528" y="160"/>
                    <a:pt x="3478" y="80"/>
                  </a:cubicBezTo>
                  <a:cubicBezTo>
                    <a:pt x="3445" y="28"/>
                    <a:pt x="3390" y="0"/>
                    <a:pt x="333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10" name="Google Shape;1410;p54"/>
            <p:cNvSpPr/>
            <p:nvPr/>
          </p:nvSpPr>
          <p:spPr>
            <a:xfrm>
              <a:off x="4639150" y="916625"/>
              <a:ext cx="137825" cy="260825"/>
            </a:xfrm>
            <a:custGeom>
              <a:rect b="b" l="l" r="r" t="t"/>
              <a:pathLst>
                <a:path extrusionOk="0" h="10433" w="5513">
                  <a:moveTo>
                    <a:pt x="5316" y="1"/>
                  </a:moveTo>
                  <a:cubicBezTo>
                    <a:pt x="5288" y="1"/>
                    <a:pt x="5259" y="8"/>
                    <a:pt x="5233" y="23"/>
                  </a:cubicBezTo>
                  <a:cubicBezTo>
                    <a:pt x="5019" y="143"/>
                    <a:pt x="0" y="3007"/>
                    <a:pt x="386" y="6227"/>
                  </a:cubicBezTo>
                  <a:cubicBezTo>
                    <a:pt x="772" y="9437"/>
                    <a:pt x="3331" y="10411"/>
                    <a:pt x="3356" y="10422"/>
                  </a:cubicBezTo>
                  <a:cubicBezTo>
                    <a:pt x="3375" y="10428"/>
                    <a:pt x="3395" y="10432"/>
                    <a:pt x="3416" y="10432"/>
                  </a:cubicBezTo>
                  <a:lnTo>
                    <a:pt x="3416" y="10431"/>
                  </a:lnTo>
                  <a:cubicBezTo>
                    <a:pt x="3606" y="10431"/>
                    <a:pt x="3653" y="10165"/>
                    <a:pt x="3474" y="10098"/>
                  </a:cubicBezTo>
                  <a:cubicBezTo>
                    <a:pt x="3450" y="10091"/>
                    <a:pt x="1087" y="9189"/>
                    <a:pt x="726" y="6185"/>
                  </a:cubicBezTo>
                  <a:cubicBezTo>
                    <a:pt x="368" y="3193"/>
                    <a:pt x="5350" y="351"/>
                    <a:pt x="5401" y="323"/>
                  </a:cubicBezTo>
                  <a:cubicBezTo>
                    <a:pt x="5484" y="275"/>
                    <a:pt x="5512" y="171"/>
                    <a:pt x="5466" y="88"/>
                  </a:cubicBezTo>
                  <a:cubicBezTo>
                    <a:pt x="5435" y="32"/>
                    <a:pt x="5376" y="1"/>
                    <a:pt x="531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11" name="Google Shape;1411;p54"/>
            <p:cNvSpPr/>
            <p:nvPr/>
          </p:nvSpPr>
          <p:spPr>
            <a:xfrm>
              <a:off x="4688850" y="1495400"/>
              <a:ext cx="762925" cy="871700"/>
            </a:xfrm>
            <a:custGeom>
              <a:rect b="b" l="l" r="r" t="t"/>
              <a:pathLst>
                <a:path extrusionOk="0" h="34868" w="30517">
                  <a:moveTo>
                    <a:pt x="16009" y="0"/>
                  </a:moveTo>
                  <a:cubicBezTo>
                    <a:pt x="12651" y="0"/>
                    <a:pt x="8440" y="948"/>
                    <a:pt x="7410" y="2543"/>
                  </a:cubicBezTo>
                  <a:cubicBezTo>
                    <a:pt x="7410" y="2543"/>
                    <a:pt x="3091" y="6335"/>
                    <a:pt x="2023" y="10962"/>
                  </a:cubicBezTo>
                  <a:cubicBezTo>
                    <a:pt x="955" y="15587"/>
                    <a:pt x="1" y="32462"/>
                    <a:pt x="1578" y="34002"/>
                  </a:cubicBezTo>
                  <a:cubicBezTo>
                    <a:pt x="2206" y="34615"/>
                    <a:pt x="2883" y="34868"/>
                    <a:pt x="3543" y="34868"/>
                  </a:cubicBezTo>
                  <a:cubicBezTo>
                    <a:pt x="4542" y="34868"/>
                    <a:pt x="5500" y="34290"/>
                    <a:pt x="6185" y="33512"/>
                  </a:cubicBezTo>
                  <a:cubicBezTo>
                    <a:pt x="7323" y="32220"/>
                    <a:pt x="13003" y="14168"/>
                    <a:pt x="13003" y="14168"/>
                  </a:cubicBezTo>
                  <a:lnTo>
                    <a:pt x="14629" y="14585"/>
                  </a:lnTo>
                  <a:cubicBezTo>
                    <a:pt x="14629" y="14585"/>
                    <a:pt x="21128" y="29191"/>
                    <a:pt x="21834" y="30866"/>
                  </a:cubicBezTo>
                  <a:cubicBezTo>
                    <a:pt x="22393" y="32193"/>
                    <a:pt x="24177" y="34175"/>
                    <a:pt x="26219" y="34175"/>
                  </a:cubicBezTo>
                  <a:cubicBezTo>
                    <a:pt x="26752" y="34175"/>
                    <a:pt x="27302" y="34040"/>
                    <a:pt x="27852" y="33724"/>
                  </a:cubicBezTo>
                  <a:cubicBezTo>
                    <a:pt x="30516" y="32195"/>
                    <a:pt x="28510" y="20687"/>
                    <a:pt x="27181" y="16431"/>
                  </a:cubicBezTo>
                  <a:cubicBezTo>
                    <a:pt x="25853" y="12176"/>
                    <a:pt x="22206" y="1590"/>
                    <a:pt x="19357" y="469"/>
                  </a:cubicBezTo>
                  <a:cubicBezTo>
                    <a:pt x="18545" y="150"/>
                    <a:pt x="17345" y="0"/>
                    <a:pt x="160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12" name="Google Shape;1412;p54"/>
            <p:cNvSpPr/>
            <p:nvPr/>
          </p:nvSpPr>
          <p:spPr>
            <a:xfrm>
              <a:off x="4858250" y="1527775"/>
              <a:ext cx="333825" cy="184425"/>
            </a:xfrm>
            <a:custGeom>
              <a:rect b="b" l="l" r="r" t="t"/>
              <a:pathLst>
                <a:path extrusionOk="0" h="7377" w="13353">
                  <a:moveTo>
                    <a:pt x="12567" y="1"/>
                  </a:moveTo>
                  <a:cubicBezTo>
                    <a:pt x="9957" y="1"/>
                    <a:pt x="0" y="2909"/>
                    <a:pt x="0" y="2909"/>
                  </a:cubicBezTo>
                  <a:cubicBezTo>
                    <a:pt x="0" y="2909"/>
                    <a:pt x="2965" y="7376"/>
                    <a:pt x="6815" y="7376"/>
                  </a:cubicBezTo>
                  <a:cubicBezTo>
                    <a:pt x="7141" y="7376"/>
                    <a:pt x="7475" y="7344"/>
                    <a:pt x="7813" y="7274"/>
                  </a:cubicBezTo>
                  <a:cubicBezTo>
                    <a:pt x="12135" y="6382"/>
                    <a:pt x="13353" y="1286"/>
                    <a:pt x="13185" y="197"/>
                  </a:cubicBezTo>
                  <a:cubicBezTo>
                    <a:pt x="13164" y="60"/>
                    <a:pt x="12941" y="1"/>
                    <a:pt x="1256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13" name="Google Shape;1413;p54"/>
            <p:cNvSpPr/>
            <p:nvPr/>
          </p:nvSpPr>
          <p:spPr>
            <a:xfrm>
              <a:off x="4844650" y="1519800"/>
              <a:ext cx="356525" cy="200975"/>
            </a:xfrm>
            <a:custGeom>
              <a:rect b="b" l="l" r="r" t="t"/>
              <a:pathLst>
                <a:path extrusionOk="0" h="8039" w="14261">
                  <a:moveTo>
                    <a:pt x="13111" y="650"/>
                  </a:moveTo>
                  <a:cubicBezTo>
                    <a:pt x="13232" y="650"/>
                    <a:pt x="13329" y="658"/>
                    <a:pt x="13400" y="675"/>
                  </a:cubicBezTo>
                  <a:cubicBezTo>
                    <a:pt x="13431" y="1728"/>
                    <a:pt x="12359" y="6417"/>
                    <a:pt x="8288" y="7256"/>
                  </a:cubicBezTo>
                  <a:cubicBezTo>
                    <a:pt x="7977" y="7321"/>
                    <a:pt x="7670" y="7351"/>
                    <a:pt x="7367" y="7351"/>
                  </a:cubicBezTo>
                  <a:cubicBezTo>
                    <a:pt x="4396" y="7351"/>
                    <a:pt x="1919" y="4476"/>
                    <a:pt x="1110" y="3421"/>
                  </a:cubicBezTo>
                  <a:lnTo>
                    <a:pt x="1109" y="3421"/>
                  </a:lnTo>
                  <a:cubicBezTo>
                    <a:pt x="6174" y="1957"/>
                    <a:pt x="11582" y="650"/>
                    <a:pt x="13111" y="650"/>
                  </a:cubicBezTo>
                  <a:close/>
                  <a:moveTo>
                    <a:pt x="13123" y="0"/>
                  </a:moveTo>
                  <a:cubicBezTo>
                    <a:pt x="10593" y="0"/>
                    <a:pt x="2968" y="2164"/>
                    <a:pt x="448" y="2899"/>
                  </a:cubicBezTo>
                  <a:lnTo>
                    <a:pt x="1" y="3029"/>
                  </a:lnTo>
                  <a:lnTo>
                    <a:pt x="258" y="3418"/>
                  </a:lnTo>
                  <a:cubicBezTo>
                    <a:pt x="393" y="3621"/>
                    <a:pt x="3376" y="8039"/>
                    <a:pt x="7347" y="8039"/>
                  </a:cubicBezTo>
                  <a:cubicBezTo>
                    <a:pt x="7354" y="8039"/>
                    <a:pt x="7361" y="8039"/>
                    <a:pt x="7368" y="8039"/>
                  </a:cubicBezTo>
                  <a:cubicBezTo>
                    <a:pt x="7723" y="8039"/>
                    <a:pt x="8078" y="8002"/>
                    <a:pt x="8426" y="7930"/>
                  </a:cubicBezTo>
                  <a:cubicBezTo>
                    <a:pt x="12969" y="6992"/>
                    <a:pt x="14261" y="1717"/>
                    <a:pt x="14068" y="464"/>
                  </a:cubicBezTo>
                  <a:cubicBezTo>
                    <a:pt x="14044" y="322"/>
                    <a:pt x="13959" y="197"/>
                    <a:pt x="13836" y="123"/>
                  </a:cubicBezTo>
                  <a:cubicBezTo>
                    <a:pt x="13703" y="38"/>
                    <a:pt x="13458" y="0"/>
                    <a:pt x="1312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14" name="Google Shape;1414;p54"/>
            <p:cNvSpPr/>
            <p:nvPr/>
          </p:nvSpPr>
          <p:spPr>
            <a:xfrm>
              <a:off x="4398550" y="1135475"/>
              <a:ext cx="1147700" cy="1132850"/>
            </a:xfrm>
            <a:custGeom>
              <a:rect b="b" l="l" r="r" t="t"/>
              <a:pathLst>
                <a:path extrusionOk="0" h="45314" w="45908">
                  <a:moveTo>
                    <a:pt x="28493" y="1"/>
                  </a:moveTo>
                  <a:cubicBezTo>
                    <a:pt x="25318" y="1"/>
                    <a:pt x="21822" y="449"/>
                    <a:pt x="21822" y="449"/>
                  </a:cubicBezTo>
                  <a:cubicBezTo>
                    <a:pt x="21822" y="449"/>
                    <a:pt x="12071" y="3744"/>
                    <a:pt x="10232" y="6259"/>
                  </a:cubicBezTo>
                  <a:cubicBezTo>
                    <a:pt x="8390" y="8775"/>
                    <a:pt x="5795" y="26573"/>
                    <a:pt x="5460" y="27294"/>
                  </a:cubicBezTo>
                  <a:cubicBezTo>
                    <a:pt x="5126" y="28014"/>
                    <a:pt x="0" y="45313"/>
                    <a:pt x="0" y="45313"/>
                  </a:cubicBezTo>
                  <a:lnTo>
                    <a:pt x="2865" y="45092"/>
                  </a:lnTo>
                  <a:cubicBezTo>
                    <a:pt x="2865" y="45092"/>
                    <a:pt x="11360" y="27941"/>
                    <a:pt x="11694" y="27221"/>
                  </a:cubicBezTo>
                  <a:cubicBezTo>
                    <a:pt x="12028" y="26499"/>
                    <a:pt x="14581" y="15622"/>
                    <a:pt x="14581" y="15622"/>
                  </a:cubicBezTo>
                  <a:cubicBezTo>
                    <a:pt x="14581" y="15622"/>
                    <a:pt x="15741" y="18788"/>
                    <a:pt x="17585" y="19171"/>
                  </a:cubicBezTo>
                  <a:cubicBezTo>
                    <a:pt x="17928" y="19242"/>
                    <a:pt x="18381" y="19273"/>
                    <a:pt x="18914" y="19273"/>
                  </a:cubicBezTo>
                  <a:cubicBezTo>
                    <a:pt x="21241" y="19273"/>
                    <a:pt x="25087" y="18678"/>
                    <a:pt x="27923" y="18238"/>
                  </a:cubicBezTo>
                  <a:cubicBezTo>
                    <a:pt x="31410" y="17699"/>
                    <a:pt x="32498" y="17530"/>
                    <a:pt x="33786" y="15770"/>
                  </a:cubicBezTo>
                  <a:cubicBezTo>
                    <a:pt x="35075" y="14009"/>
                    <a:pt x="34888" y="11362"/>
                    <a:pt x="34888" y="11362"/>
                  </a:cubicBezTo>
                  <a:lnTo>
                    <a:pt x="34888" y="11362"/>
                  </a:lnTo>
                  <a:lnTo>
                    <a:pt x="40581" y="23639"/>
                  </a:lnTo>
                  <a:lnTo>
                    <a:pt x="36729" y="43416"/>
                  </a:lnTo>
                  <a:lnTo>
                    <a:pt x="39578" y="44535"/>
                  </a:lnTo>
                  <a:cubicBezTo>
                    <a:pt x="39578" y="44535"/>
                    <a:pt x="45509" y="26667"/>
                    <a:pt x="45708" y="25074"/>
                  </a:cubicBezTo>
                  <a:cubicBezTo>
                    <a:pt x="45907" y="23482"/>
                    <a:pt x="41656" y="11874"/>
                    <a:pt x="38852" y="6731"/>
                  </a:cubicBezTo>
                  <a:cubicBezTo>
                    <a:pt x="36049" y="1591"/>
                    <a:pt x="35395" y="1692"/>
                    <a:pt x="32764" y="538"/>
                  </a:cubicBezTo>
                  <a:cubicBezTo>
                    <a:pt x="31839" y="132"/>
                    <a:pt x="30213" y="1"/>
                    <a:pt x="28493"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15" name="Google Shape;1415;p54"/>
            <p:cNvSpPr/>
            <p:nvPr/>
          </p:nvSpPr>
          <p:spPr>
            <a:xfrm>
              <a:off x="4386750" y="1126925"/>
              <a:ext cx="1168525" cy="1150900"/>
            </a:xfrm>
            <a:custGeom>
              <a:rect b="b" l="l" r="r" t="t"/>
              <a:pathLst>
                <a:path extrusionOk="0" h="46036" w="46741">
                  <a:moveTo>
                    <a:pt x="28993" y="684"/>
                  </a:moveTo>
                  <a:cubicBezTo>
                    <a:pt x="30660" y="684"/>
                    <a:pt x="32222" y="810"/>
                    <a:pt x="33098" y="1195"/>
                  </a:cubicBezTo>
                  <a:cubicBezTo>
                    <a:pt x="33330" y="1296"/>
                    <a:pt x="33546" y="1388"/>
                    <a:pt x="33750" y="1474"/>
                  </a:cubicBezTo>
                  <a:cubicBezTo>
                    <a:pt x="35824" y="2354"/>
                    <a:pt x="36524" y="2651"/>
                    <a:pt x="39024" y="7238"/>
                  </a:cubicBezTo>
                  <a:cubicBezTo>
                    <a:pt x="41850" y="12419"/>
                    <a:pt x="46029" y="23876"/>
                    <a:pt x="45840" y="25374"/>
                  </a:cubicBezTo>
                  <a:cubicBezTo>
                    <a:pt x="45689" y="26584"/>
                    <a:pt x="41914" y="38165"/>
                    <a:pt x="39840" y="44426"/>
                  </a:cubicBezTo>
                  <a:lnTo>
                    <a:pt x="37593" y="43542"/>
                  </a:lnTo>
                  <a:lnTo>
                    <a:pt x="41388" y="24046"/>
                  </a:lnTo>
                  <a:lnTo>
                    <a:pt x="41409" y="23937"/>
                  </a:lnTo>
                  <a:lnTo>
                    <a:pt x="34887" y="9874"/>
                  </a:lnTo>
                  <a:lnTo>
                    <a:pt x="35017" y="11727"/>
                  </a:lnTo>
                  <a:cubicBezTo>
                    <a:pt x="35018" y="11753"/>
                    <a:pt x="35178" y="14272"/>
                    <a:pt x="33982" y="15909"/>
                  </a:cubicBezTo>
                  <a:cubicBezTo>
                    <a:pt x="32776" y="17554"/>
                    <a:pt x="31837" y="17701"/>
                    <a:pt x="28343" y="18242"/>
                  </a:cubicBezTo>
                  <a:cubicBezTo>
                    <a:pt x="25590" y="18668"/>
                    <a:pt x="21684" y="19273"/>
                    <a:pt x="19383" y="19273"/>
                  </a:cubicBezTo>
                  <a:cubicBezTo>
                    <a:pt x="18877" y="19273"/>
                    <a:pt x="18448" y="19244"/>
                    <a:pt x="18127" y="19177"/>
                  </a:cubicBezTo>
                  <a:cubicBezTo>
                    <a:pt x="16492" y="18837"/>
                    <a:pt x="15387" y="15875"/>
                    <a:pt x="15377" y="15845"/>
                  </a:cubicBezTo>
                  <a:lnTo>
                    <a:pt x="14982" y="14771"/>
                  </a:lnTo>
                  <a:lnTo>
                    <a:pt x="14720" y="15885"/>
                  </a:lnTo>
                  <a:cubicBezTo>
                    <a:pt x="13697" y="20243"/>
                    <a:pt x="12089" y="26912"/>
                    <a:pt x="11856" y="27419"/>
                  </a:cubicBezTo>
                  <a:cubicBezTo>
                    <a:pt x="11546" y="28088"/>
                    <a:pt x="4014" y="43296"/>
                    <a:pt x="3117" y="45107"/>
                  </a:cubicBezTo>
                  <a:lnTo>
                    <a:pt x="942" y="45275"/>
                  </a:lnTo>
                  <a:cubicBezTo>
                    <a:pt x="3000" y="38336"/>
                    <a:pt x="6013" y="28280"/>
                    <a:pt x="6244" y="27780"/>
                  </a:cubicBezTo>
                  <a:cubicBezTo>
                    <a:pt x="6348" y="27557"/>
                    <a:pt x="6516" y="26630"/>
                    <a:pt x="7011" y="23822"/>
                  </a:cubicBezTo>
                  <a:cubicBezTo>
                    <a:pt x="7950" y="18487"/>
                    <a:pt x="9700" y="8554"/>
                    <a:pt x="10981" y="6803"/>
                  </a:cubicBezTo>
                  <a:cubicBezTo>
                    <a:pt x="12686" y="4473"/>
                    <a:pt x="21753" y="1339"/>
                    <a:pt x="22372" y="1126"/>
                  </a:cubicBezTo>
                  <a:cubicBezTo>
                    <a:pt x="22742" y="1081"/>
                    <a:pt x="26033" y="684"/>
                    <a:pt x="28993" y="684"/>
                  </a:cubicBezTo>
                  <a:close/>
                  <a:moveTo>
                    <a:pt x="28931" y="1"/>
                  </a:moveTo>
                  <a:cubicBezTo>
                    <a:pt x="25825" y="1"/>
                    <a:pt x="22467" y="423"/>
                    <a:pt x="22249" y="451"/>
                  </a:cubicBezTo>
                  <a:lnTo>
                    <a:pt x="22184" y="465"/>
                  </a:lnTo>
                  <a:cubicBezTo>
                    <a:pt x="21781" y="602"/>
                    <a:pt x="12310" y="3824"/>
                    <a:pt x="10427" y="6398"/>
                  </a:cubicBezTo>
                  <a:cubicBezTo>
                    <a:pt x="9158" y="8132"/>
                    <a:pt x="7649" y="16240"/>
                    <a:pt x="6333" y="23703"/>
                  </a:cubicBezTo>
                  <a:cubicBezTo>
                    <a:pt x="6011" y="25543"/>
                    <a:pt x="5704" y="27282"/>
                    <a:pt x="5621" y="27491"/>
                  </a:cubicBezTo>
                  <a:cubicBezTo>
                    <a:pt x="5285" y="28215"/>
                    <a:pt x="668" y="43784"/>
                    <a:pt x="143" y="45557"/>
                  </a:cubicBezTo>
                  <a:lnTo>
                    <a:pt x="0" y="46036"/>
                  </a:lnTo>
                  <a:lnTo>
                    <a:pt x="3558" y="45761"/>
                  </a:lnTo>
                  <a:lnTo>
                    <a:pt x="3646" y="45587"/>
                  </a:lnTo>
                  <a:cubicBezTo>
                    <a:pt x="3992" y="44886"/>
                    <a:pt x="12145" y="28423"/>
                    <a:pt x="12478" y="27707"/>
                  </a:cubicBezTo>
                  <a:cubicBezTo>
                    <a:pt x="12768" y="27082"/>
                    <a:pt x="14495" y="19831"/>
                    <a:pt x="15155" y="17032"/>
                  </a:cubicBezTo>
                  <a:cubicBezTo>
                    <a:pt x="15675" y="18055"/>
                    <a:pt x="16652" y="19571"/>
                    <a:pt x="17987" y="19848"/>
                  </a:cubicBezTo>
                  <a:cubicBezTo>
                    <a:pt x="18352" y="19924"/>
                    <a:pt x="18830" y="19957"/>
                    <a:pt x="19388" y="19957"/>
                  </a:cubicBezTo>
                  <a:cubicBezTo>
                    <a:pt x="21740" y="19957"/>
                    <a:pt x="25530" y="19371"/>
                    <a:pt x="28447" y="18919"/>
                  </a:cubicBezTo>
                  <a:cubicBezTo>
                    <a:pt x="31974" y="18374"/>
                    <a:pt x="33162" y="18190"/>
                    <a:pt x="34534" y="16314"/>
                  </a:cubicBezTo>
                  <a:cubicBezTo>
                    <a:pt x="35259" y="15324"/>
                    <a:pt x="35544" y="14093"/>
                    <a:pt x="35651" y="13148"/>
                  </a:cubicBezTo>
                  <a:lnTo>
                    <a:pt x="40695" y="24024"/>
                  </a:lnTo>
                  <a:lnTo>
                    <a:pt x="36810" y="43971"/>
                  </a:lnTo>
                  <a:lnTo>
                    <a:pt x="40263" y="45329"/>
                  </a:lnTo>
                  <a:lnTo>
                    <a:pt x="40377" y="44986"/>
                  </a:lnTo>
                  <a:cubicBezTo>
                    <a:pt x="40618" y="44255"/>
                    <a:pt x="46318" y="27065"/>
                    <a:pt x="46520" y="25459"/>
                  </a:cubicBezTo>
                  <a:cubicBezTo>
                    <a:pt x="46740" y="23708"/>
                    <a:pt x="42358" y="11920"/>
                    <a:pt x="39626" y="6910"/>
                  </a:cubicBezTo>
                  <a:cubicBezTo>
                    <a:pt x="37011" y="2112"/>
                    <a:pt x="36196" y="1766"/>
                    <a:pt x="34017" y="843"/>
                  </a:cubicBezTo>
                  <a:cubicBezTo>
                    <a:pt x="33817" y="758"/>
                    <a:pt x="33603" y="666"/>
                    <a:pt x="33374" y="566"/>
                  </a:cubicBezTo>
                  <a:cubicBezTo>
                    <a:pt x="32397" y="138"/>
                    <a:pt x="30705" y="1"/>
                    <a:pt x="2893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16" name="Google Shape;1416;p54"/>
            <p:cNvSpPr/>
            <p:nvPr/>
          </p:nvSpPr>
          <p:spPr>
            <a:xfrm>
              <a:off x="4924500" y="1268075"/>
              <a:ext cx="117175" cy="145525"/>
            </a:xfrm>
            <a:custGeom>
              <a:rect b="b" l="l" r="r" t="t"/>
              <a:pathLst>
                <a:path extrusionOk="0" h="5821" w="4687">
                  <a:moveTo>
                    <a:pt x="3990" y="0"/>
                  </a:moveTo>
                  <a:lnTo>
                    <a:pt x="1" y="173"/>
                  </a:lnTo>
                  <a:cubicBezTo>
                    <a:pt x="1" y="173"/>
                    <a:pt x="559" y="5216"/>
                    <a:pt x="2655" y="5784"/>
                  </a:cubicBezTo>
                  <a:cubicBezTo>
                    <a:pt x="2744" y="5809"/>
                    <a:pt x="2828" y="5820"/>
                    <a:pt x="2908" y="5820"/>
                  </a:cubicBezTo>
                  <a:cubicBezTo>
                    <a:pt x="4686" y="5820"/>
                    <a:pt x="3990" y="0"/>
                    <a:pt x="399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17" name="Google Shape;1417;p54"/>
            <p:cNvSpPr/>
            <p:nvPr/>
          </p:nvSpPr>
          <p:spPr>
            <a:xfrm>
              <a:off x="4914975" y="1259175"/>
              <a:ext cx="131300" cy="162975"/>
            </a:xfrm>
            <a:custGeom>
              <a:rect b="b" l="l" r="r" t="t"/>
              <a:pathLst>
                <a:path extrusionOk="0" h="6519" w="5252">
                  <a:moveTo>
                    <a:pt x="4063" y="713"/>
                  </a:moveTo>
                  <a:lnTo>
                    <a:pt x="4063" y="713"/>
                  </a:lnTo>
                  <a:cubicBezTo>
                    <a:pt x="4238" y="2464"/>
                    <a:pt x="4246" y="5132"/>
                    <a:pt x="3554" y="5730"/>
                  </a:cubicBezTo>
                  <a:cubicBezTo>
                    <a:pt x="3495" y="5781"/>
                    <a:pt x="3414" y="5832"/>
                    <a:pt x="3285" y="5832"/>
                  </a:cubicBezTo>
                  <a:cubicBezTo>
                    <a:pt x="3238" y="5832"/>
                    <a:pt x="3185" y="5825"/>
                    <a:pt x="3125" y="5809"/>
                  </a:cubicBezTo>
                  <a:cubicBezTo>
                    <a:pt x="1717" y="5428"/>
                    <a:pt x="992" y="2383"/>
                    <a:pt x="770" y="855"/>
                  </a:cubicBezTo>
                  <a:lnTo>
                    <a:pt x="4063" y="713"/>
                  </a:lnTo>
                  <a:close/>
                  <a:moveTo>
                    <a:pt x="4672" y="0"/>
                  </a:moveTo>
                  <a:lnTo>
                    <a:pt x="0" y="202"/>
                  </a:lnTo>
                  <a:lnTo>
                    <a:pt x="40" y="566"/>
                  </a:lnTo>
                  <a:cubicBezTo>
                    <a:pt x="100" y="1106"/>
                    <a:pt x="691" y="5860"/>
                    <a:pt x="2945" y="6470"/>
                  </a:cubicBezTo>
                  <a:cubicBezTo>
                    <a:pt x="3058" y="6501"/>
                    <a:pt x="3172" y="6517"/>
                    <a:pt x="3288" y="6519"/>
                  </a:cubicBezTo>
                  <a:cubicBezTo>
                    <a:pt x="3551" y="6519"/>
                    <a:pt x="3805" y="6424"/>
                    <a:pt x="4001" y="6250"/>
                  </a:cubicBezTo>
                  <a:cubicBezTo>
                    <a:pt x="5251" y="5169"/>
                    <a:pt x="4769" y="809"/>
                    <a:pt x="4709" y="316"/>
                  </a:cubicBezTo>
                  <a:lnTo>
                    <a:pt x="467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18" name="Google Shape;1418;p54"/>
            <p:cNvSpPr/>
            <p:nvPr/>
          </p:nvSpPr>
          <p:spPr>
            <a:xfrm>
              <a:off x="4807250" y="1023050"/>
              <a:ext cx="278950" cy="303000"/>
            </a:xfrm>
            <a:custGeom>
              <a:rect b="b" l="l" r="r" t="t"/>
              <a:pathLst>
                <a:path extrusionOk="0" h="12120" w="11158">
                  <a:moveTo>
                    <a:pt x="3205" y="1"/>
                  </a:moveTo>
                  <a:cubicBezTo>
                    <a:pt x="2570" y="1434"/>
                    <a:pt x="1179" y="2602"/>
                    <a:pt x="0" y="3394"/>
                  </a:cubicBezTo>
                  <a:cubicBezTo>
                    <a:pt x="500" y="5113"/>
                    <a:pt x="1270" y="6990"/>
                    <a:pt x="2461" y="8535"/>
                  </a:cubicBezTo>
                  <a:cubicBezTo>
                    <a:pt x="4460" y="11129"/>
                    <a:pt x="5832" y="12119"/>
                    <a:pt x="6981" y="12119"/>
                  </a:cubicBezTo>
                  <a:cubicBezTo>
                    <a:pt x="7597" y="12119"/>
                    <a:pt x="8148" y="11835"/>
                    <a:pt x="8697" y="11361"/>
                  </a:cubicBezTo>
                  <a:cubicBezTo>
                    <a:pt x="10032" y="10208"/>
                    <a:pt x="11156" y="6682"/>
                    <a:pt x="11158" y="3642"/>
                  </a:cubicBezTo>
                  <a:cubicBezTo>
                    <a:pt x="4342" y="1784"/>
                    <a:pt x="3205" y="1"/>
                    <a:pt x="320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19" name="Google Shape;1419;p54"/>
            <p:cNvSpPr/>
            <p:nvPr/>
          </p:nvSpPr>
          <p:spPr>
            <a:xfrm>
              <a:off x="4797300" y="1004975"/>
              <a:ext cx="297475" cy="329650"/>
            </a:xfrm>
            <a:custGeom>
              <a:rect b="b" l="l" r="r" t="t"/>
              <a:pathLst>
                <a:path extrusionOk="0" h="13186" w="11899">
                  <a:moveTo>
                    <a:pt x="3689" y="1313"/>
                  </a:moveTo>
                  <a:cubicBezTo>
                    <a:pt x="4409" y="1958"/>
                    <a:pt x="6363" y="3278"/>
                    <a:pt x="11210" y="4626"/>
                  </a:cubicBezTo>
                  <a:cubicBezTo>
                    <a:pt x="11148" y="7513"/>
                    <a:pt x="10101" y="10762"/>
                    <a:pt x="8871" y="11824"/>
                  </a:cubicBezTo>
                  <a:cubicBezTo>
                    <a:pt x="8335" y="12286"/>
                    <a:pt x="7867" y="12499"/>
                    <a:pt x="7379" y="12499"/>
                  </a:cubicBezTo>
                  <a:cubicBezTo>
                    <a:pt x="7322" y="12499"/>
                    <a:pt x="7264" y="12496"/>
                    <a:pt x="7207" y="12490"/>
                  </a:cubicBezTo>
                  <a:cubicBezTo>
                    <a:pt x="6152" y="12384"/>
                    <a:pt x="4857" y="11289"/>
                    <a:pt x="3130" y="9048"/>
                  </a:cubicBezTo>
                  <a:cubicBezTo>
                    <a:pt x="2167" y="7798"/>
                    <a:pt x="1383" y="6188"/>
                    <a:pt x="799" y="4259"/>
                  </a:cubicBezTo>
                  <a:cubicBezTo>
                    <a:pt x="2149" y="3322"/>
                    <a:pt x="3118" y="2335"/>
                    <a:pt x="3689" y="1313"/>
                  </a:cubicBezTo>
                  <a:close/>
                  <a:moveTo>
                    <a:pt x="3548" y="1"/>
                  </a:moveTo>
                  <a:lnTo>
                    <a:pt x="3289" y="586"/>
                  </a:lnTo>
                  <a:cubicBezTo>
                    <a:pt x="2676" y="1971"/>
                    <a:pt x="1274" y="3116"/>
                    <a:pt x="208" y="3832"/>
                  </a:cubicBezTo>
                  <a:lnTo>
                    <a:pt x="0" y="3971"/>
                  </a:lnTo>
                  <a:lnTo>
                    <a:pt x="68" y="4212"/>
                  </a:lnTo>
                  <a:cubicBezTo>
                    <a:pt x="685" y="6329"/>
                    <a:pt x="1531" y="8097"/>
                    <a:pt x="2587" y="9467"/>
                  </a:cubicBezTo>
                  <a:cubicBezTo>
                    <a:pt x="4462" y="11901"/>
                    <a:pt x="5866" y="13044"/>
                    <a:pt x="7138" y="13172"/>
                  </a:cubicBezTo>
                  <a:cubicBezTo>
                    <a:pt x="7220" y="13181"/>
                    <a:pt x="7302" y="13185"/>
                    <a:pt x="7383" y="13185"/>
                  </a:cubicBezTo>
                  <a:cubicBezTo>
                    <a:pt x="8037" y="13185"/>
                    <a:pt x="8660" y="12914"/>
                    <a:pt x="9320" y="12342"/>
                  </a:cubicBezTo>
                  <a:cubicBezTo>
                    <a:pt x="10739" y="11117"/>
                    <a:pt x="11896" y="7538"/>
                    <a:pt x="11899" y="4365"/>
                  </a:cubicBezTo>
                  <a:lnTo>
                    <a:pt x="11899" y="4103"/>
                  </a:lnTo>
                  <a:lnTo>
                    <a:pt x="11646" y="4034"/>
                  </a:lnTo>
                  <a:cubicBezTo>
                    <a:pt x="5194" y="2277"/>
                    <a:pt x="3926" y="586"/>
                    <a:pt x="3889" y="535"/>
                  </a:cubicBezTo>
                  <a:lnTo>
                    <a:pt x="35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20" name="Google Shape;1420;p54"/>
            <p:cNvSpPr/>
            <p:nvPr/>
          </p:nvSpPr>
          <p:spPr>
            <a:xfrm>
              <a:off x="4840175" y="1114775"/>
              <a:ext cx="145575" cy="130075"/>
            </a:xfrm>
            <a:custGeom>
              <a:rect b="b" l="l" r="r" t="t"/>
              <a:pathLst>
                <a:path extrusionOk="0" h="5203" w="5823">
                  <a:moveTo>
                    <a:pt x="1676" y="1"/>
                  </a:moveTo>
                  <a:cubicBezTo>
                    <a:pt x="623" y="1"/>
                    <a:pt x="82" y="711"/>
                    <a:pt x="57" y="745"/>
                  </a:cubicBezTo>
                  <a:cubicBezTo>
                    <a:pt x="0" y="821"/>
                    <a:pt x="17" y="929"/>
                    <a:pt x="92" y="984"/>
                  </a:cubicBezTo>
                  <a:cubicBezTo>
                    <a:pt x="123" y="1007"/>
                    <a:pt x="159" y="1018"/>
                    <a:pt x="195" y="1018"/>
                  </a:cubicBezTo>
                  <a:cubicBezTo>
                    <a:pt x="247" y="1018"/>
                    <a:pt x="299" y="994"/>
                    <a:pt x="333" y="948"/>
                  </a:cubicBezTo>
                  <a:cubicBezTo>
                    <a:pt x="352" y="921"/>
                    <a:pt x="796" y="343"/>
                    <a:pt x="1670" y="343"/>
                  </a:cubicBezTo>
                  <a:cubicBezTo>
                    <a:pt x="1787" y="343"/>
                    <a:pt x="1912" y="353"/>
                    <a:pt x="2045" y="377"/>
                  </a:cubicBezTo>
                  <a:cubicBezTo>
                    <a:pt x="2985" y="539"/>
                    <a:pt x="3269" y="1635"/>
                    <a:pt x="3520" y="2600"/>
                  </a:cubicBezTo>
                  <a:cubicBezTo>
                    <a:pt x="3569" y="2788"/>
                    <a:pt x="3615" y="2968"/>
                    <a:pt x="3665" y="3133"/>
                  </a:cubicBezTo>
                  <a:cubicBezTo>
                    <a:pt x="3713" y="3293"/>
                    <a:pt x="3756" y="3476"/>
                    <a:pt x="3800" y="3664"/>
                  </a:cubicBezTo>
                  <a:cubicBezTo>
                    <a:pt x="3965" y="4356"/>
                    <a:pt x="4136" y="5074"/>
                    <a:pt x="4618" y="5188"/>
                  </a:cubicBezTo>
                  <a:cubicBezTo>
                    <a:pt x="4661" y="5197"/>
                    <a:pt x="4704" y="5203"/>
                    <a:pt x="4749" y="5203"/>
                  </a:cubicBezTo>
                  <a:cubicBezTo>
                    <a:pt x="5042" y="5203"/>
                    <a:pt x="5367" y="4977"/>
                    <a:pt x="5762" y="4503"/>
                  </a:cubicBezTo>
                  <a:cubicBezTo>
                    <a:pt x="5823" y="4432"/>
                    <a:pt x="5814" y="4324"/>
                    <a:pt x="5741" y="4263"/>
                  </a:cubicBezTo>
                  <a:cubicBezTo>
                    <a:pt x="5709" y="4236"/>
                    <a:pt x="5669" y="4223"/>
                    <a:pt x="5630" y="4223"/>
                  </a:cubicBezTo>
                  <a:cubicBezTo>
                    <a:pt x="5582" y="4223"/>
                    <a:pt x="5533" y="4243"/>
                    <a:pt x="5500" y="4284"/>
                  </a:cubicBezTo>
                  <a:cubicBezTo>
                    <a:pt x="5099" y="4764"/>
                    <a:pt x="4868" y="4858"/>
                    <a:pt x="4746" y="4858"/>
                  </a:cubicBezTo>
                  <a:cubicBezTo>
                    <a:pt x="4727" y="4858"/>
                    <a:pt x="4711" y="4856"/>
                    <a:pt x="4697" y="4852"/>
                  </a:cubicBezTo>
                  <a:cubicBezTo>
                    <a:pt x="4421" y="4787"/>
                    <a:pt x="4262" y="4120"/>
                    <a:pt x="4134" y="3584"/>
                  </a:cubicBezTo>
                  <a:cubicBezTo>
                    <a:pt x="4088" y="3388"/>
                    <a:pt x="4042" y="3200"/>
                    <a:pt x="3993" y="3033"/>
                  </a:cubicBezTo>
                  <a:cubicBezTo>
                    <a:pt x="3944" y="2873"/>
                    <a:pt x="3898" y="2696"/>
                    <a:pt x="3851" y="2514"/>
                  </a:cubicBezTo>
                  <a:cubicBezTo>
                    <a:pt x="3588" y="1499"/>
                    <a:pt x="3263" y="239"/>
                    <a:pt x="2103" y="38"/>
                  </a:cubicBezTo>
                  <a:cubicBezTo>
                    <a:pt x="1952" y="12"/>
                    <a:pt x="1810" y="1"/>
                    <a:pt x="16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21" name="Google Shape;1421;p54"/>
            <p:cNvSpPr/>
            <p:nvPr/>
          </p:nvSpPr>
          <p:spPr>
            <a:xfrm>
              <a:off x="4958625" y="1093850"/>
              <a:ext cx="86775" cy="27250"/>
            </a:xfrm>
            <a:custGeom>
              <a:rect b="b" l="l" r="r" t="t"/>
              <a:pathLst>
                <a:path extrusionOk="0" h="1090" w="3471">
                  <a:moveTo>
                    <a:pt x="1602" y="0"/>
                  </a:moveTo>
                  <a:cubicBezTo>
                    <a:pt x="1531" y="0"/>
                    <a:pt x="1461" y="4"/>
                    <a:pt x="1391" y="12"/>
                  </a:cubicBezTo>
                  <a:cubicBezTo>
                    <a:pt x="547" y="115"/>
                    <a:pt x="75" y="780"/>
                    <a:pt x="57" y="808"/>
                  </a:cubicBezTo>
                  <a:cubicBezTo>
                    <a:pt x="1" y="886"/>
                    <a:pt x="18" y="995"/>
                    <a:pt x="97" y="1050"/>
                  </a:cubicBezTo>
                  <a:cubicBezTo>
                    <a:pt x="127" y="1071"/>
                    <a:pt x="161" y="1081"/>
                    <a:pt x="195" y="1081"/>
                  </a:cubicBezTo>
                  <a:cubicBezTo>
                    <a:pt x="250" y="1081"/>
                    <a:pt x="304" y="1054"/>
                    <a:pt x="338" y="1004"/>
                  </a:cubicBezTo>
                  <a:cubicBezTo>
                    <a:pt x="342" y="998"/>
                    <a:pt x="740" y="437"/>
                    <a:pt x="1432" y="354"/>
                  </a:cubicBezTo>
                  <a:cubicBezTo>
                    <a:pt x="1491" y="347"/>
                    <a:pt x="1550" y="343"/>
                    <a:pt x="1610" y="343"/>
                  </a:cubicBezTo>
                  <a:cubicBezTo>
                    <a:pt x="2090" y="343"/>
                    <a:pt x="2599" y="581"/>
                    <a:pt x="3125" y="1046"/>
                  </a:cubicBezTo>
                  <a:cubicBezTo>
                    <a:pt x="3156" y="1074"/>
                    <a:pt x="3196" y="1089"/>
                    <a:pt x="3238" y="1089"/>
                  </a:cubicBezTo>
                  <a:cubicBezTo>
                    <a:pt x="3238" y="1089"/>
                    <a:pt x="3239" y="1089"/>
                    <a:pt x="3240" y="1089"/>
                  </a:cubicBezTo>
                  <a:cubicBezTo>
                    <a:pt x="3397" y="1089"/>
                    <a:pt x="3471" y="894"/>
                    <a:pt x="3352" y="791"/>
                  </a:cubicBezTo>
                  <a:cubicBezTo>
                    <a:pt x="2758" y="264"/>
                    <a:pt x="2169" y="0"/>
                    <a:pt x="16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22" name="Google Shape;1422;p54"/>
            <p:cNvSpPr/>
            <p:nvPr/>
          </p:nvSpPr>
          <p:spPr>
            <a:xfrm>
              <a:off x="4944400" y="1251825"/>
              <a:ext cx="65675" cy="24875"/>
            </a:xfrm>
            <a:custGeom>
              <a:rect b="b" l="l" r="r" t="t"/>
              <a:pathLst>
                <a:path extrusionOk="0" h="995" w="2627">
                  <a:moveTo>
                    <a:pt x="2432" y="1"/>
                  </a:moveTo>
                  <a:cubicBezTo>
                    <a:pt x="2379" y="1"/>
                    <a:pt x="2327" y="25"/>
                    <a:pt x="2294" y="70"/>
                  </a:cubicBezTo>
                  <a:cubicBezTo>
                    <a:pt x="1955" y="532"/>
                    <a:pt x="1514" y="659"/>
                    <a:pt x="1131" y="659"/>
                  </a:cubicBezTo>
                  <a:cubicBezTo>
                    <a:pt x="675" y="659"/>
                    <a:pt x="299" y="479"/>
                    <a:pt x="271" y="465"/>
                  </a:cubicBezTo>
                  <a:cubicBezTo>
                    <a:pt x="247" y="453"/>
                    <a:pt x="222" y="448"/>
                    <a:pt x="197" y="448"/>
                  </a:cubicBezTo>
                  <a:cubicBezTo>
                    <a:pt x="133" y="448"/>
                    <a:pt x="72" y="483"/>
                    <a:pt x="42" y="543"/>
                  </a:cubicBezTo>
                  <a:cubicBezTo>
                    <a:pt x="1" y="627"/>
                    <a:pt x="34" y="729"/>
                    <a:pt x="118" y="772"/>
                  </a:cubicBezTo>
                  <a:cubicBezTo>
                    <a:pt x="439" y="916"/>
                    <a:pt x="786" y="992"/>
                    <a:pt x="1138" y="995"/>
                  </a:cubicBezTo>
                  <a:cubicBezTo>
                    <a:pt x="1609" y="995"/>
                    <a:pt x="2153" y="840"/>
                    <a:pt x="2570" y="275"/>
                  </a:cubicBezTo>
                  <a:cubicBezTo>
                    <a:pt x="2626" y="198"/>
                    <a:pt x="2610" y="91"/>
                    <a:pt x="2534" y="34"/>
                  </a:cubicBezTo>
                  <a:cubicBezTo>
                    <a:pt x="2503" y="11"/>
                    <a:pt x="2467" y="1"/>
                    <a:pt x="24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23" name="Google Shape;1423;p54"/>
            <p:cNvSpPr/>
            <p:nvPr/>
          </p:nvSpPr>
          <p:spPr>
            <a:xfrm>
              <a:off x="4868150" y="1150850"/>
              <a:ext cx="46800" cy="21325"/>
            </a:xfrm>
            <a:custGeom>
              <a:rect b="b" l="l" r="r" t="t"/>
              <a:pathLst>
                <a:path extrusionOk="0" h="853" w="1872">
                  <a:moveTo>
                    <a:pt x="1681" y="1"/>
                  </a:moveTo>
                  <a:cubicBezTo>
                    <a:pt x="1630" y="1"/>
                    <a:pt x="1579" y="23"/>
                    <a:pt x="1545" y="67"/>
                  </a:cubicBezTo>
                  <a:cubicBezTo>
                    <a:pt x="1306" y="355"/>
                    <a:pt x="1066" y="503"/>
                    <a:pt x="828" y="509"/>
                  </a:cubicBezTo>
                  <a:lnTo>
                    <a:pt x="815" y="509"/>
                  </a:lnTo>
                  <a:cubicBezTo>
                    <a:pt x="522" y="509"/>
                    <a:pt x="320" y="288"/>
                    <a:pt x="319" y="287"/>
                  </a:cubicBezTo>
                  <a:cubicBezTo>
                    <a:pt x="285" y="250"/>
                    <a:pt x="239" y="232"/>
                    <a:pt x="192" y="232"/>
                  </a:cubicBezTo>
                  <a:cubicBezTo>
                    <a:pt x="152" y="232"/>
                    <a:pt x="111" y="246"/>
                    <a:pt x="78" y="275"/>
                  </a:cubicBezTo>
                  <a:cubicBezTo>
                    <a:pt x="10" y="337"/>
                    <a:pt x="1" y="442"/>
                    <a:pt x="62" y="514"/>
                  </a:cubicBezTo>
                  <a:cubicBezTo>
                    <a:pt x="75" y="529"/>
                    <a:pt x="366" y="852"/>
                    <a:pt x="815" y="852"/>
                  </a:cubicBezTo>
                  <a:lnTo>
                    <a:pt x="829" y="852"/>
                  </a:lnTo>
                  <a:cubicBezTo>
                    <a:pt x="1174" y="846"/>
                    <a:pt x="1502" y="656"/>
                    <a:pt x="1808" y="285"/>
                  </a:cubicBezTo>
                  <a:cubicBezTo>
                    <a:pt x="1872" y="212"/>
                    <a:pt x="1863" y="101"/>
                    <a:pt x="1789" y="40"/>
                  </a:cubicBezTo>
                  <a:cubicBezTo>
                    <a:pt x="1757" y="13"/>
                    <a:pt x="1719" y="1"/>
                    <a:pt x="16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24" name="Google Shape;1424;p54"/>
            <p:cNvSpPr/>
            <p:nvPr/>
          </p:nvSpPr>
          <p:spPr>
            <a:xfrm>
              <a:off x="4983050" y="1140550"/>
              <a:ext cx="58275" cy="21125"/>
            </a:xfrm>
            <a:custGeom>
              <a:rect b="b" l="l" r="r" t="t"/>
              <a:pathLst>
                <a:path extrusionOk="0" h="845" w="2331">
                  <a:moveTo>
                    <a:pt x="2139" y="1"/>
                  </a:moveTo>
                  <a:cubicBezTo>
                    <a:pt x="2095" y="1"/>
                    <a:pt x="2052" y="18"/>
                    <a:pt x="2019" y="51"/>
                  </a:cubicBezTo>
                  <a:cubicBezTo>
                    <a:pt x="1662" y="393"/>
                    <a:pt x="1332" y="500"/>
                    <a:pt x="1059" y="500"/>
                  </a:cubicBezTo>
                  <a:cubicBezTo>
                    <a:pt x="616" y="500"/>
                    <a:pt x="323" y="219"/>
                    <a:pt x="304" y="200"/>
                  </a:cubicBezTo>
                  <a:cubicBezTo>
                    <a:pt x="271" y="170"/>
                    <a:pt x="229" y="155"/>
                    <a:pt x="188" y="155"/>
                  </a:cubicBezTo>
                  <a:cubicBezTo>
                    <a:pt x="145" y="155"/>
                    <a:pt x="101" y="172"/>
                    <a:pt x="68" y="206"/>
                  </a:cubicBezTo>
                  <a:cubicBezTo>
                    <a:pt x="4" y="269"/>
                    <a:pt x="1" y="372"/>
                    <a:pt x="60" y="440"/>
                  </a:cubicBezTo>
                  <a:cubicBezTo>
                    <a:pt x="68" y="446"/>
                    <a:pt x="473" y="844"/>
                    <a:pt x="1071" y="844"/>
                  </a:cubicBezTo>
                  <a:cubicBezTo>
                    <a:pt x="1416" y="844"/>
                    <a:pt x="1824" y="712"/>
                    <a:pt x="2255" y="299"/>
                  </a:cubicBezTo>
                  <a:cubicBezTo>
                    <a:pt x="2326" y="234"/>
                    <a:pt x="2331" y="124"/>
                    <a:pt x="2264" y="54"/>
                  </a:cubicBezTo>
                  <a:cubicBezTo>
                    <a:pt x="2230" y="19"/>
                    <a:pt x="2184" y="1"/>
                    <a:pt x="21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25" name="Google Shape;1425;p54"/>
            <p:cNvSpPr/>
            <p:nvPr/>
          </p:nvSpPr>
          <p:spPr>
            <a:xfrm>
              <a:off x="4296950" y="2262775"/>
              <a:ext cx="184550" cy="195975"/>
            </a:xfrm>
            <a:custGeom>
              <a:rect b="b" l="l" r="r" t="t"/>
              <a:pathLst>
                <a:path extrusionOk="0" h="7839" w="7382">
                  <a:moveTo>
                    <a:pt x="6929" y="0"/>
                  </a:moveTo>
                  <a:lnTo>
                    <a:pt x="4063" y="221"/>
                  </a:lnTo>
                  <a:cubicBezTo>
                    <a:pt x="4063" y="221"/>
                    <a:pt x="2373" y="2268"/>
                    <a:pt x="1922" y="3675"/>
                  </a:cubicBezTo>
                  <a:cubicBezTo>
                    <a:pt x="1483" y="5044"/>
                    <a:pt x="1" y="7839"/>
                    <a:pt x="919" y="7839"/>
                  </a:cubicBezTo>
                  <a:cubicBezTo>
                    <a:pt x="945" y="7839"/>
                    <a:pt x="974" y="7836"/>
                    <a:pt x="1004" y="7832"/>
                  </a:cubicBezTo>
                  <a:cubicBezTo>
                    <a:pt x="2094" y="7664"/>
                    <a:pt x="3548" y="4093"/>
                    <a:pt x="3548" y="4093"/>
                  </a:cubicBezTo>
                  <a:cubicBezTo>
                    <a:pt x="3548" y="4093"/>
                    <a:pt x="5474" y="3571"/>
                    <a:pt x="6428" y="2530"/>
                  </a:cubicBezTo>
                  <a:cubicBezTo>
                    <a:pt x="7382" y="1491"/>
                    <a:pt x="6929" y="0"/>
                    <a:pt x="692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26" name="Google Shape;1426;p54"/>
            <p:cNvSpPr/>
            <p:nvPr/>
          </p:nvSpPr>
          <p:spPr>
            <a:xfrm>
              <a:off x="4298275" y="2253675"/>
              <a:ext cx="192550" cy="213675"/>
            </a:xfrm>
            <a:custGeom>
              <a:rect b="b" l="l" r="r" t="t"/>
              <a:pathLst>
                <a:path extrusionOk="0" h="8547" w="7702">
                  <a:moveTo>
                    <a:pt x="6604" y="729"/>
                  </a:moveTo>
                  <a:lnTo>
                    <a:pt x="6604" y="729"/>
                  </a:lnTo>
                  <a:cubicBezTo>
                    <a:pt x="6672" y="1159"/>
                    <a:pt x="6712" y="2020"/>
                    <a:pt x="6123" y="2663"/>
                  </a:cubicBezTo>
                  <a:cubicBezTo>
                    <a:pt x="5248" y="3616"/>
                    <a:pt x="3423" y="4121"/>
                    <a:pt x="3404" y="4126"/>
                  </a:cubicBezTo>
                  <a:lnTo>
                    <a:pt x="3241" y="4170"/>
                  </a:lnTo>
                  <a:lnTo>
                    <a:pt x="3177" y="4327"/>
                  </a:lnTo>
                  <a:cubicBezTo>
                    <a:pt x="2531" y="5912"/>
                    <a:pt x="1512" y="7670"/>
                    <a:pt x="911" y="7848"/>
                  </a:cubicBezTo>
                  <a:cubicBezTo>
                    <a:pt x="868" y="7461"/>
                    <a:pt x="1389" y="6194"/>
                    <a:pt x="1675" y="5493"/>
                  </a:cubicBezTo>
                  <a:cubicBezTo>
                    <a:pt x="1880" y="4994"/>
                    <a:pt x="2073" y="4523"/>
                    <a:pt x="2195" y="4143"/>
                  </a:cubicBezTo>
                  <a:cubicBezTo>
                    <a:pt x="2562" y="2997"/>
                    <a:pt x="3833" y="1356"/>
                    <a:pt x="4184" y="915"/>
                  </a:cubicBezTo>
                  <a:lnTo>
                    <a:pt x="6604" y="729"/>
                  </a:lnTo>
                  <a:close/>
                  <a:moveTo>
                    <a:pt x="7124" y="0"/>
                  </a:moveTo>
                  <a:lnTo>
                    <a:pt x="3839" y="253"/>
                  </a:lnTo>
                  <a:lnTo>
                    <a:pt x="3745" y="366"/>
                  </a:lnTo>
                  <a:cubicBezTo>
                    <a:pt x="3676" y="452"/>
                    <a:pt x="2008" y="2480"/>
                    <a:pt x="1542" y="3934"/>
                  </a:cubicBezTo>
                  <a:cubicBezTo>
                    <a:pt x="1429" y="4287"/>
                    <a:pt x="1240" y="4748"/>
                    <a:pt x="1041" y="5233"/>
                  </a:cubicBezTo>
                  <a:cubicBezTo>
                    <a:pt x="384" y="6836"/>
                    <a:pt x="0" y="7842"/>
                    <a:pt x="379" y="8322"/>
                  </a:cubicBezTo>
                  <a:cubicBezTo>
                    <a:pt x="449" y="8411"/>
                    <a:pt x="599" y="8546"/>
                    <a:pt x="866" y="8546"/>
                  </a:cubicBezTo>
                  <a:cubicBezTo>
                    <a:pt x="912" y="8546"/>
                    <a:pt x="960" y="8542"/>
                    <a:pt x="1004" y="8534"/>
                  </a:cubicBezTo>
                  <a:cubicBezTo>
                    <a:pt x="2145" y="8358"/>
                    <a:pt x="3385" y="5609"/>
                    <a:pt x="3750" y="4739"/>
                  </a:cubicBezTo>
                  <a:cubicBezTo>
                    <a:pt x="4253" y="4583"/>
                    <a:pt x="5777" y="4054"/>
                    <a:pt x="6629" y="3126"/>
                  </a:cubicBezTo>
                  <a:cubicBezTo>
                    <a:pt x="7701" y="1955"/>
                    <a:pt x="7225" y="333"/>
                    <a:pt x="7204" y="263"/>
                  </a:cubicBezTo>
                  <a:lnTo>
                    <a:pt x="71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27" name="Google Shape;1427;p54"/>
            <p:cNvSpPr/>
            <p:nvPr/>
          </p:nvSpPr>
          <p:spPr>
            <a:xfrm>
              <a:off x="5254950" y="2220850"/>
              <a:ext cx="133075" cy="226425"/>
            </a:xfrm>
            <a:custGeom>
              <a:rect b="b" l="l" r="r" t="t"/>
              <a:pathLst>
                <a:path extrusionOk="0" h="9057" w="5323">
                  <a:moveTo>
                    <a:pt x="2473" y="1"/>
                  </a:moveTo>
                  <a:cubicBezTo>
                    <a:pt x="2473" y="1"/>
                    <a:pt x="381" y="2332"/>
                    <a:pt x="263" y="3020"/>
                  </a:cubicBezTo>
                  <a:cubicBezTo>
                    <a:pt x="147" y="3706"/>
                    <a:pt x="0" y="7075"/>
                    <a:pt x="0" y="7075"/>
                  </a:cubicBezTo>
                  <a:cubicBezTo>
                    <a:pt x="0" y="7075"/>
                    <a:pt x="119" y="7306"/>
                    <a:pt x="387" y="7306"/>
                  </a:cubicBezTo>
                  <a:cubicBezTo>
                    <a:pt x="558" y="7306"/>
                    <a:pt x="789" y="7212"/>
                    <a:pt x="1089" y="6906"/>
                  </a:cubicBezTo>
                  <a:cubicBezTo>
                    <a:pt x="1488" y="6496"/>
                    <a:pt x="1653" y="6123"/>
                    <a:pt x="1719" y="5859"/>
                  </a:cubicBezTo>
                  <a:lnTo>
                    <a:pt x="1719" y="5859"/>
                  </a:lnTo>
                  <a:cubicBezTo>
                    <a:pt x="1656" y="6598"/>
                    <a:pt x="1562" y="8169"/>
                    <a:pt x="1827" y="8799"/>
                  </a:cubicBezTo>
                  <a:cubicBezTo>
                    <a:pt x="1903" y="8979"/>
                    <a:pt x="2046" y="9056"/>
                    <a:pt x="2228" y="9056"/>
                  </a:cubicBezTo>
                  <a:cubicBezTo>
                    <a:pt x="2893" y="9056"/>
                    <a:pt x="4083" y="8034"/>
                    <a:pt x="4491" y="7271"/>
                  </a:cubicBezTo>
                  <a:cubicBezTo>
                    <a:pt x="5009" y="6298"/>
                    <a:pt x="5322" y="1120"/>
                    <a:pt x="5322" y="1120"/>
                  </a:cubicBezTo>
                  <a:lnTo>
                    <a:pt x="247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28" name="Google Shape;1428;p54"/>
            <p:cNvSpPr/>
            <p:nvPr/>
          </p:nvSpPr>
          <p:spPr>
            <a:xfrm>
              <a:off x="5246300" y="2210675"/>
              <a:ext cx="150675" cy="245150"/>
            </a:xfrm>
            <a:custGeom>
              <a:rect b="b" l="l" r="r" t="t"/>
              <a:pathLst>
                <a:path extrusionOk="0" h="9806" w="6027">
                  <a:moveTo>
                    <a:pt x="2917" y="813"/>
                  </a:moveTo>
                  <a:lnTo>
                    <a:pt x="5311" y="1754"/>
                  </a:lnTo>
                  <a:cubicBezTo>
                    <a:pt x="5177" y="3813"/>
                    <a:pt x="4874" y="6878"/>
                    <a:pt x="4534" y="7516"/>
                  </a:cubicBezTo>
                  <a:cubicBezTo>
                    <a:pt x="4163" y="8212"/>
                    <a:pt x="3095" y="9119"/>
                    <a:pt x="2591" y="9119"/>
                  </a:cubicBezTo>
                  <a:cubicBezTo>
                    <a:pt x="2581" y="9119"/>
                    <a:pt x="2572" y="9119"/>
                    <a:pt x="2562" y="9118"/>
                  </a:cubicBezTo>
                  <a:cubicBezTo>
                    <a:pt x="2512" y="9117"/>
                    <a:pt x="2506" y="9108"/>
                    <a:pt x="2491" y="9071"/>
                  </a:cubicBezTo>
                  <a:cubicBezTo>
                    <a:pt x="2274" y="8557"/>
                    <a:pt x="2333" y="7170"/>
                    <a:pt x="2403" y="6334"/>
                  </a:cubicBezTo>
                  <a:lnTo>
                    <a:pt x="2403" y="6334"/>
                  </a:lnTo>
                  <a:lnTo>
                    <a:pt x="2403" y="6336"/>
                  </a:lnTo>
                  <a:cubicBezTo>
                    <a:pt x="2473" y="6050"/>
                    <a:pt x="2449" y="5859"/>
                    <a:pt x="2443" y="5819"/>
                  </a:cubicBezTo>
                  <a:lnTo>
                    <a:pt x="2053" y="3288"/>
                  </a:lnTo>
                  <a:lnTo>
                    <a:pt x="1765" y="5832"/>
                  </a:lnTo>
                  <a:cubicBezTo>
                    <a:pt x="1759" y="5886"/>
                    <a:pt x="1744" y="6024"/>
                    <a:pt x="1726" y="6218"/>
                  </a:cubicBezTo>
                  <a:cubicBezTo>
                    <a:pt x="1667" y="6428"/>
                    <a:pt x="1526" y="6729"/>
                    <a:pt x="1191" y="7072"/>
                  </a:cubicBezTo>
                  <a:cubicBezTo>
                    <a:pt x="918" y="7351"/>
                    <a:pt x="773" y="7369"/>
                    <a:pt x="730" y="7369"/>
                  </a:cubicBezTo>
                  <a:cubicBezTo>
                    <a:pt x="727" y="7369"/>
                    <a:pt x="724" y="7369"/>
                    <a:pt x="722" y="7369"/>
                  </a:cubicBezTo>
                  <a:cubicBezTo>
                    <a:pt x="713" y="7368"/>
                    <a:pt x="703" y="7365"/>
                    <a:pt x="695" y="7360"/>
                  </a:cubicBezTo>
                  <a:cubicBezTo>
                    <a:pt x="749" y="6166"/>
                    <a:pt x="863" y="3989"/>
                    <a:pt x="949" y="3483"/>
                  </a:cubicBezTo>
                  <a:cubicBezTo>
                    <a:pt x="1007" y="3134"/>
                    <a:pt x="1968" y="1887"/>
                    <a:pt x="2917" y="813"/>
                  </a:cubicBezTo>
                  <a:close/>
                  <a:moveTo>
                    <a:pt x="2722" y="1"/>
                  </a:moveTo>
                  <a:lnTo>
                    <a:pt x="2565" y="177"/>
                  </a:lnTo>
                  <a:cubicBezTo>
                    <a:pt x="2204" y="580"/>
                    <a:pt x="398" y="2622"/>
                    <a:pt x="272" y="3369"/>
                  </a:cubicBezTo>
                  <a:cubicBezTo>
                    <a:pt x="153" y="4070"/>
                    <a:pt x="11" y="7327"/>
                    <a:pt x="3" y="7466"/>
                  </a:cubicBezTo>
                  <a:lnTo>
                    <a:pt x="0" y="7558"/>
                  </a:lnTo>
                  <a:lnTo>
                    <a:pt x="42" y="7638"/>
                  </a:lnTo>
                  <a:cubicBezTo>
                    <a:pt x="60" y="7673"/>
                    <a:pt x="232" y="7988"/>
                    <a:pt x="617" y="8046"/>
                  </a:cubicBezTo>
                  <a:cubicBezTo>
                    <a:pt x="656" y="8052"/>
                    <a:pt x="696" y="8055"/>
                    <a:pt x="737" y="8055"/>
                  </a:cubicBezTo>
                  <a:cubicBezTo>
                    <a:pt x="1029" y="8055"/>
                    <a:pt x="1337" y="7894"/>
                    <a:pt x="1653" y="7578"/>
                  </a:cubicBezTo>
                  <a:lnTo>
                    <a:pt x="1653" y="7578"/>
                  </a:lnTo>
                  <a:cubicBezTo>
                    <a:pt x="1646" y="8245"/>
                    <a:pt x="1689" y="8937"/>
                    <a:pt x="1858" y="9338"/>
                  </a:cubicBezTo>
                  <a:cubicBezTo>
                    <a:pt x="1977" y="9620"/>
                    <a:pt x="2222" y="9790"/>
                    <a:pt x="2531" y="9804"/>
                  </a:cubicBezTo>
                  <a:cubicBezTo>
                    <a:pt x="2544" y="9806"/>
                    <a:pt x="2559" y="9806"/>
                    <a:pt x="2574" y="9806"/>
                  </a:cubicBezTo>
                  <a:cubicBezTo>
                    <a:pt x="3443" y="9806"/>
                    <a:pt x="4720" y="8627"/>
                    <a:pt x="5140" y="7838"/>
                  </a:cubicBezTo>
                  <a:cubicBezTo>
                    <a:pt x="5677" y="6830"/>
                    <a:pt x="5979" y="2086"/>
                    <a:pt x="6012" y="1548"/>
                  </a:cubicBezTo>
                  <a:lnTo>
                    <a:pt x="6026" y="1299"/>
                  </a:lnTo>
                  <a:lnTo>
                    <a:pt x="272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29" name="Google Shape;1429;p54"/>
            <p:cNvSpPr/>
            <p:nvPr/>
          </p:nvSpPr>
          <p:spPr>
            <a:xfrm>
              <a:off x="1337525" y="3829075"/>
              <a:ext cx="375050" cy="110550"/>
            </a:xfrm>
            <a:custGeom>
              <a:rect b="b" l="l" r="r" t="t"/>
              <a:pathLst>
                <a:path extrusionOk="0" h="4422" w="15002">
                  <a:moveTo>
                    <a:pt x="3209" y="0"/>
                  </a:moveTo>
                  <a:cubicBezTo>
                    <a:pt x="2777" y="0"/>
                    <a:pt x="2377" y="26"/>
                    <a:pt x="2038" y="87"/>
                  </a:cubicBezTo>
                  <a:cubicBezTo>
                    <a:pt x="0" y="458"/>
                    <a:pt x="370" y="3237"/>
                    <a:pt x="2963" y="3978"/>
                  </a:cubicBezTo>
                  <a:cubicBezTo>
                    <a:pt x="4000" y="4274"/>
                    <a:pt x="5363" y="4422"/>
                    <a:pt x="6780" y="4422"/>
                  </a:cubicBezTo>
                  <a:cubicBezTo>
                    <a:pt x="8905" y="4422"/>
                    <a:pt x="11150" y="4088"/>
                    <a:pt x="12594" y="3421"/>
                  </a:cubicBezTo>
                  <a:cubicBezTo>
                    <a:pt x="15001" y="2310"/>
                    <a:pt x="8334" y="644"/>
                    <a:pt x="8334" y="644"/>
                  </a:cubicBezTo>
                  <a:cubicBezTo>
                    <a:pt x="8334" y="644"/>
                    <a:pt x="5374" y="0"/>
                    <a:pt x="320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30" name="Google Shape;1430;p54"/>
            <p:cNvSpPr/>
            <p:nvPr/>
          </p:nvSpPr>
          <p:spPr>
            <a:xfrm>
              <a:off x="1346025" y="3820500"/>
              <a:ext cx="328850" cy="127700"/>
            </a:xfrm>
            <a:custGeom>
              <a:rect b="b" l="l" r="r" t="t"/>
              <a:pathLst>
                <a:path extrusionOk="0" h="5108" w="13154">
                  <a:moveTo>
                    <a:pt x="2871" y="686"/>
                  </a:moveTo>
                  <a:cubicBezTo>
                    <a:pt x="4927" y="686"/>
                    <a:pt x="7778" y="1291"/>
                    <a:pt x="7917" y="1321"/>
                  </a:cubicBezTo>
                  <a:cubicBezTo>
                    <a:pt x="10272" y="1909"/>
                    <a:pt x="12425" y="2817"/>
                    <a:pt x="12435" y="3222"/>
                  </a:cubicBezTo>
                  <a:cubicBezTo>
                    <a:pt x="12435" y="3223"/>
                    <a:pt x="12401" y="3318"/>
                    <a:pt x="12110" y="3452"/>
                  </a:cubicBezTo>
                  <a:cubicBezTo>
                    <a:pt x="10755" y="4078"/>
                    <a:pt x="8523" y="4418"/>
                    <a:pt x="6395" y="4418"/>
                  </a:cubicBezTo>
                  <a:cubicBezTo>
                    <a:pt x="5043" y="4418"/>
                    <a:pt x="3733" y="4281"/>
                    <a:pt x="2718" y="3991"/>
                  </a:cubicBezTo>
                  <a:cubicBezTo>
                    <a:pt x="1365" y="3604"/>
                    <a:pt x="695" y="2610"/>
                    <a:pt x="734" y="1826"/>
                  </a:cubicBezTo>
                  <a:cubicBezTo>
                    <a:pt x="762" y="1268"/>
                    <a:pt x="1135" y="882"/>
                    <a:pt x="1759" y="769"/>
                  </a:cubicBezTo>
                  <a:cubicBezTo>
                    <a:pt x="2079" y="711"/>
                    <a:pt x="2458" y="686"/>
                    <a:pt x="2871" y="686"/>
                  </a:cubicBezTo>
                  <a:close/>
                  <a:moveTo>
                    <a:pt x="2876" y="0"/>
                  </a:moveTo>
                  <a:cubicBezTo>
                    <a:pt x="2421" y="0"/>
                    <a:pt x="1998" y="27"/>
                    <a:pt x="1637" y="93"/>
                  </a:cubicBezTo>
                  <a:cubicBezTo>
                    <a:pt x="701" y="264"/>
                    <a:pt x="94" y="916"/>
                    <a:pt x="51" y="1793"/>
                  </a:cubicBezTo>
                  <a:cubicBezTo>
                    <a:pt x="0" y="2814"/>
                    <a:pt x="755" y="4143"/>
                    <a:pt x="2529" y="4650"/>
                  </a:cubicBezTo>
                  <a:cubicBezTo>
                    <a:pt x="3615" y="4961"/>
                    <a:pt x="4993" y="5108"/>
                    <a:pt x="6409" y="5108"/>
                  </a:cubicBezTo>
                  <a:cubicBezTo>
                    <a:pt x="8629" y="5108"/>
                    <a:pt x="10947" y="4745"/>
                    <a:pt x="12398" y="4077"/>
                  </a:cubicBezTo>
                  <a:cubicBezTo>
                    <a:pt x="12912" y="3840"/>
                    <a:pt x="13154" y="3531"/>
                    <a:pt x="13118" y="3160"/>
                  </a:cubicBezTo>
                  <a:cubicBezTo>
                    <a:pt x="13011" y="2009"/>
                    <a:pt x="9557" y="1024"/>
                    <a:pt x="8078" y="654"/>
                  </a:cubicBezTo>
                  <a:lnTo>
                    <a:pt x="8068" y="651"/>
                  </a:lnTo>
                  <a:cubicBezTo>
                    <a:pt x="7922" y="620"/>
                    <a:pt x="5045" y="0"/>
                    <a:pt x="28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31" name="Google Shape;1431;p54"/>
            <p:cNvSpPr/>
            <p:nvPr/>
          </p:nvSpPr>
          <p:spPr>
            <a:xfrm>
              <a:off x="856000" y="4382275"/>
              <a:ext cx="231525" cy="455175"/>
            </a:xfrm>
            <a:custGeom>
              <a:rect b="b" l="l" r="r" t="t"/>
              <a:pathLst>
                <a:path extrusionOk="0" h="18207" w="9261">
                  <a:moveTo>
                    <a:pt x="7037" y="0"/>
                  </a:moveTo>
                  <a:lnTo>
                    <a:pt x="0" y="1666"/>
                  </a:lnTo>
                  <a:lnTo>
                    <a:pt x="741" y="5741"/>
                  </a:lnTo>
                  <a:lnTo>
                    <a:pt x="2407" y="6112"/>
                  </a:lnTo>
                  <a:cubicBezTo>
                    <a:pt x="2407" y="6112"/>
                    <a:pt x="1852" y="10928"/>
                    <a:pt x="2593" y="12965"/>
                  </a:cubicBezTo>
                  <a:cubicBezTo>
                    <a:pt x="3283" y="14863"/>
                    <a:pt x="3812" y="18207"/>
                    <a:pt x="5079" y="18207"/>
                  </a:cubicBezTo>
                  <a:cubicBezTo>
                    <a:pt x="5173" y="18207"/>
                    <a:pt x="5270" y="18189"/>
                    <a:pt x="5371" y="18151"/>
                  </a:cubicBezTo>
                  <a:cubicBezTo>
                    <a:pt x="6853" y="17595"/>
                    <a:pt x="5926" y="9817"/>
                    <a:pt x="6482" y="8891"/>
                  </a:cubicBezTo>
                  <a:cubicBezTo>
                    <a:pt x="7037" y="7964"/>
                    <a:pt x="9260" y="5741"/>
                    <a:pt x="9260" y="5741"/>
                  </a:cubicBezTo>
                  <a:lnTo>
                    <a:pt x="7408" y="741"/>
                  </a:lnTo>
                  <a:lnTo>
                    <a:pt x="703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32" name="Google Shape;1432;p54"/>
            <p:cNvSpPr/>
            <p:nvPr/>
          </p:nvSpPr>
          <p:spPr>
            <a:xfrm>
              <a:off x="846750" y="4373675"/>
              <a:ext cx="249975" cy="472325"/>
            </a:xfrm>
            <a:custGeom>
              <a:rect b="b" l="l" r="r" t="t"/>
              <a:pathLst>
                <a:path extrusionOk="0" h="18893" w="9999">
                  <a:moveTo>
                    <a:pt x="7223" y="739"/>
                  </a:moveTo>
                  <a:lnTo>
                    <a:pt x="7456" y="1204"/>
                  </a:lnTo>
                  <a:lnTo>
                    <a:pt x="9232" y="5999"/>
                  </a:lnTo>
                  <a:cubicBezTo>
                    <a:pt x="8711" y="6529"/>
                    <a:pt x="7046" y="8241"/>
                    <a:pt x="6558" y="9058"/>
                  </a:cubicBezTo>
                  <a:cubicBezTo>
                    <a:pt x="6308" y="9472"/>
                    <a:pt x="6299" y="10519"/>
                    <a:pt x="6304" y="12488"/>
                  </a:cubicBezTo>
                  <a:cubicBezTo>
                    <a:pt x="6307" y="14384"/>
                    <a:pt x="6316" y="17913"/>
                    <a:pt x="5621" y="18174"/>
                  </a:cubicBezTo>
                  <a:cubicBezTo>
                    <a:pt x="5560" y="18197"/>
                    <a:pt x="5505" y="18208"/>
                    <a:pt x="5451" y="18208"/>
                  </a:cubicBezTo>
                  <a:cubicBezTo>
                    <a:pt x="5390" y="18208"/>
                    <a:pt x="5332" y="18193"/>
                    <a:pt x="5272" y="18164"/>
                  </a:cubicBezTo>
                  <a:cubicBezTo>
                    <a:pt x="4660" y="17855"/>
                    <a:pt x="4183" y="16193"/>
                    <a:pt x="3800" y="14857"/>
                  </a:cubicBezTo>
                  <a:cubicBezTo>
                    <a:pt x="3627" y="14252"/>
                    <a:pt x="3463" y="13682"/>
                    <a:pt x="3285" y="13191"/>
                  </a:cubicBezTo>
                  <a:cubicBezTo>
                    <a:pt x="2580" y="11253"/>
                    <a:pt x="3113" y="6542"/>
                    <a:pt x="3117" y="6495"/>
                  </a:cubicBezTo>
                  <a:cubicBezTo>
                    <a:pt x="3138" y="6321"/>
                    <a:pt x="3024" y="6159"/>
                    <a:pt x="2851" y="6121"/>
                  </a:cubicBezTo>
                  <a:lnTo>
                    <a:pt x="1408" y="5800"/>
                  </a:lnTo>
                  <a:lnTo>
                    <a:pt x="765" y="2269"/>
                  </a:lnTo>
                  <a:lnTo>
                    <a:pt x="7223" y="739"/>
                  </a:lnTo>
                  <a:close/>
                  <a:moveTo>
                    <a:pt x="7411" y="0"/>
                  </a:moveTo>
                  <a:cubicBezTo>
                    <a:pt x="7383" y="0"/>
                    <a:pt x="7356" y="3"/>
                    <a:pt x="7329" y="10"/>
                  </a:cubicBezTo>
                  <a:lnTo>
                    <a:pt x="291" y="1678"/>
                  </a:lnTo>
                  <a:cubicBezTo>
                    <a:pt x="113" y="1719"/>
                    <a:pt x="0" y="1893"/>
                    <a:pt x="33" y="2073"/>
                  </a:cubicBezTo>
                  <a:lnTo>
                    <a:pt x="774" y="6147"/>
                  </a:lnTo>
                  <a:cubicBezTo>
                    <a:pt x="798" y="6283"/>
                    <a:pt x="902" y="6390"/>
                    <a:pt x="1037" y="6419"/>
                  </a:cubicBezTo>
                  <a:lnTo>
                    <a:pt x="2403" y="6724"/>
                  </a:lnTo>
                  <a:cubicBezTo>
                    <a:pt x="2293" y="7834"/>
                    <a:pt x="1981" y="11615"/>
                    <a:pt x="2641" y="13425"/>
                  </a:cubicBezTo>
                  <a:cubicBezTo>
                    <a:pt x="2811" y="13894"/>
                    <a:pt x="2972" y="14453"/>
                    <a:pt x="3141" y="15045"/>
                  </a:cubicBezTo>
                  <a:cubicBezTo>
                    <a:pt x="3625" y="16737"/>
                    <a:pt x="4084" y="18333"/>
                    <a:pt x="4965" y="18775"/>
                  </a:cubicBezTo>
                  <a:cubicBezTo>
                    <a:pt x="5114" y="18853"/>
                    <a:pt x="5281" y="18893"/>
                    <a:pt x="5450" y="18893"/>
                  </a:cubicBezTo>
                  <a:cubicBezTo>
                    <a:pt x="5591" y="18893"/>
                    <a:pt x="5731" y="18866"/>
                    <a:pt x="5861" y="18816"/>
                  </a:cubicBezTo>
                  <a:cubicBezTo>
                    <a:pt x="6925" y="18416"/>
                    <a:pt x="6999" y="16051"/>
                    <a:pt x="6990" y="12487"/>
                  </a:cubicBezTo>
                  <a:cubicBezTo>
                    <a:pt x="6988" y="11236"/>
                    <a:pt x="6984" y="9680"/>
                    <a:pt x="7146" y="9410"/>
                  </a:cubicBezTo>
                  <a:cubicBezTo>
                    <a:pt x="7675" y="8531"/>
                    <a:pt x="9851" y="6349"/>
                    <a:pt x="9874" y="6327"/>
                  </a:cubicBezTo>
                  <a:cubicBezTo>
                    <a:pt x="9967" y="6232"/>
                    <a:pt x="9998" y="6091"/>
                    <a:pt x="9952" y="5966"/>
                  </a:cubicBezTo>
                  <a:lnTo>
                    <a:pt x="8086" y="931"/>
                  </a:lnTo>
                  <a:lnTo>
                    <a:pt x="7715" y="190"/>
                  </a:lnTo>
                  <a:cubicBezTo>
                    <a:pt x="7657" y="71"/>
                    <a:pt x="7537" y="0"/>
                    <a:pt x="741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33" name="Google Shape;1433;p54"/>
            <p:cNvSpPr/>
            <p:nvPr/>
          </p:nvSpPr>
          <p:spPr>
            <a:xfrm>
              <a:off x="910850" y="4404550"/>
              <a:ext cx="89175" cy="440075"/>
            </a:xfrm>
            <a:custGeom>
              <a:rect b="b" l="l" r="r" t="t"/>
              <a:pathLst>
                <a:path extrusionOk="0" h="17603" w="3567">
                  <a:moveTo>
                    <a:pt x="361" y="1"/>
                  </a:moveTo>
                  <a:cubicBezTo>
                    <a:pt x="352" y="1"/>
                    <a:pt x="343" y="1"/>
                    <a:pt x="333" y="2"/>
                  </a:cubicBezTo>
                  <a:cubicBezTo>
                    <a:pt x="145" y="14"/>
                    <a:pt x="1" y="175"/>
                    <a:pt x="13" y="364"/>
                  </a:cubicBezTo>
                  <a:cubicBezTo>
                    <a:pt x="47" y="946"/>
                    <a:pt x="886" y="14664"/>
                    <a:pt x="2898" y="17460"/>
                  </a:cubicBezTo>
                  <a:cubicBezTo>
                    <a:pt x="2963" y="17549"/>
                    <a:pt x="3067" y="17603"/>
                    <a:pt x="3177" y="17603"/>
                  </a:cubicBezTo>
                  <a:cubicBezTo>
                    <a:pt x="3248" y="17603"/>
                    <a:pt x="3318" y="17581"/>
                    <a:pt x="3378" y="17538"/>
                  </a:cubicBezTo>
                  <a:cubicBezTo>
                    <a:pt x="3531" y="17428"/>
                    <a:pt x="3566" y="17214"/>
                    <a:pt x="3455" y="17059"/>
                  </a:cubicBezTo>
                  <a:cubicBezTo>
                    <a:pt x="1557" y="14424"/>
                    <a:pt x="705" y="465"/>
                    <a:pt x="696" y="324"/>
                  </a:cubicBezTo>
                  <a:cubicBezTo>
                    <a:pt x="686" y="144"/>
                    <a:pt x="548" y="1"/>
                    <a:pt x="36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34" name="Google Shape;1434;p54"/>
            <p:cNvSpPr/>
            <p:nvPr/>
          </p:nvSpPr>
          <p:spPr>
            <a:xfrm>
              <a:off x="1022575" y="3877575"/>
              <a:ext cx="1055800" cy="694525"/>
            </a:xfrm>
            <a:custGeom>
              <a:rect b="b" l="l" r="r" t="t"/>
              <a:pathLst>
                <a:path extrusionOk="0" h="27781" w="42232">
                  <a:moveTo>
                    <a:pt x="13523" y="0"/>
                  </a:moveTo>
                  <a:cubicBezTo>
                    <a:pt x="13523" y="0"/>
                    <a:pt x="4635" y="1111"/>
                    <a:pt x="2597" y="5557"/>
                  </a:cubicBezTo>
                  <a:cubicBezTo>
                    <a:pt x="560" y="10002"/>
                    <a:pt x="4819" y="11484"/>
                    <a:pt x="4819" y="11484"/>
                  </a:cubicBezTo>
                  <a:lnTo>
                    <a:pt x="16671" y="16114"/>
                  </a:lnTo>
                  <a:lnTo>
                    <a:pt x="0" y="19594"/>
                  </a:lnTo>
                  <a:lnTo>
                    <a:pt x="1856" y="27781"/>
                  </a:lnTo>
                  <a:cubicBezTo>
                    <a:pt x="1856" y="27781"/>
                    <a:pt x="9636" y="26300"/>
                    <a:pt x="14264" y="25003"/>
                  </a:cubicBezTo>
                  <a:cubicBezTo>
                    <a:pt x="18894" y="23706"/>
                    <a:pt x="34823" y="20372"/>
                    <a:pt x="38527" y="17039"/>
                  </a:cubicBezTo>
                  <a:cubicBezTo>
                    <a:pt x="42232" y="13705"/>
                    <a:pt x="38898" y="9261"/>
                    <a:pt x="32786" y="6298"/>
                  </a:cubicBezTo>
                  <a:cubicBezTo>
                    <a:pt x="26674" y="3334"/>
                    <a:pt x="13523" y="0"/>
                    <a:pt x="135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35" name="Google Shape;1435;p54"/>
            <p:cNvSpPr/>
            <p:nvPr/>
          </p:nvSpPr>
          <p:spPr>
            <a:xfrm>
              <a:off x="1434850" y="4276150"/>
              <a:ext cx="360825" cy="54875"/>
            </a:xfrm>
            <a:custGeom>
              <a:rect b="b" l="l" r="r" t="t"/>
              <a:pathLst>
                <a:path extrusionOk="0" h="2195" w="14433">
                  <a:moveTo>
                    <a:pt x="186" y="1"/>
                  </a:moveTo>
                  <a:cubicBezTo>
                    <a:pt x="104" y="1"/>
                    <a:pt x="32" y="59"/>
                    <a:pt x="17" y="141"/>
                  </a:cubicBezTo>
                  <a:cubicBezTo>
                    <a:pt x="1" y="233"/>
                    <a:pt x="59" y="321"/>
                    <a:pt x="151" y="340"/>
                  </a:cubicBezTo>
                  <a:cubicBezTo>
                    <a:pt x="253" y="359"/>
                    <a:pt x="10397" y="2195"/>
                    <a:pt x="14258" y="2195"/>
                  </a:cubicBezTo>
                  <a:lnTo>
                    <a:pt x="14256" y="2195"/>
                  </a:lnTo>
                  <a:cubicBezTo>
                    <a:pt x="14258" y="2195"/>
                    <a:pt x="14260" y="2195"/>
                    <a:pt x="14262" y="2195"/>
                  </a:cubicBezTo>
                  <a:cubicBezTo>
                    <a:pt x="14356" y="2195"/>
                    <a:pt x="14433" y="2119"/>
                    <a:pt x="14433" y="2024"/>
                  </a:cubicBezTo>
                  <a:cubicBezTo>
                    <a:pt x="14433" y="1928"/>
                    <a:pt x="14356" y="1851"/>
                    <a:pt x="14262" y="1851"/>
                  </a:cubicBezTo>
                  <a:cubicBezTo>
                    <a:pt x="14260" y="1851"/>
                    <a:pt x="14258" y="1852"/>
                    <a:pt x="14256" y="1852"/>
                  </a:cubicBezTo>
                  <a:cubicBezTo>
                    <a:pt x="10428" y="1852"/>
                    <a:pt x="313" y="21"/>
                    <a:pt x="212" y="3"/>
                  </a:cubicBezTo>
                  <a:cubicBezTo>
                    <a:pt x="203" y="2"/>
                    <a:pt x="195" y="1"/>
                    <a:pt x="18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36" name="Google Shape;1436;p54"/>
            <p:cNvSpPr/>
            <p:nvPr/>
          </p:nvSpPr>
          <p:spPr>
            <a:xfrm>
              <a:off x="1430100" y="3368225"/>
              <a:ext cx="555650" cy="514025"/>
            </a:xfrm>
            <a:custGeom>
              <a:rect b="b" l="l" r="r" t="t"/>
              <a:pathLst>
                <a:path extrusionOk="0" h="20561" w="22226">
                  <a:moveTo>
                    <a:pt x="4447" y="1"/>
                  </a:moveTo>
                  <a:lnTo>
                    <a:pt x="1" y="18707"/>
                  </a:lnTo>
                  <a:lnTo>
                    <a:pt x="4447" y="20560"/>
                  </a:lnTo>
                  <a:cubicBezTo>
                    <a:pt x="4447" y="20560"/>
                    <a:pt x="7595" y="17226"/>
                    <a:pt x="12225" y="15189"/>
                  </a:cubicBezTo>
                  <a:cubicBezTo>
                    <a:pt x="16855" y="13152"/>
                    <a:pt x="22226" y="11484"/>
                    <a:pt x="21299" y="6113"/>
                  </a:cubicBezTo>
                  <a:cubicBezTo>
                    <a:pt x="20374" y="742"/>
                    <a:pt x="16114" y="1"/>
                    <a:pt x="118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37" name="Google Shape;1437;p54"/>
            <p:cNvSpPr/>
            <p:nvPr/>
          </p:nvSpPr>
          <p:spPr>
            <a:xfrm>
              <a:off x="1854100" y="2460300"/>
              <a:ext cx="327550" cy="227525"/>
            </a:xfrm>
            <a:custGeom>
              <a:rect b="b" l="l" r="r" t="t"/>
              <a:pathLst>
                <a:path extrusionOk="0" h="9101" w="13102">
                  <a:moveTo>
                    <a:pt x="11588" y="1"/>
                  </a:moveTo>
                  <a:cubicBezTo>
                    <a:pt x="10827" y="1"/>
                    <a:pt x="9848" y="323"/>
                    <a:pt x="9222" y="323"/>
                  </a:cubicBezTo>
                  <a:cubicBezTo>
                    <a:pt x="9211" y="323"/>
                    <a:pt x="9200" y="323"/>
                    <a:pt x="9189" y="323"/>
                  </a:cubicBezTo>
                  <a:cubicBezTo>
                    <a:pt x="9161" y="322"/>
                    <a:pt x="9131" y="322"/>
                    <a:pt x="9099" y="322"/>
                  </a:cubicBezTo>
                  <a:cubicBezTo>
                    <a:pt x="8068" y="322"/>
                    <a:pt x="4962" y="610"/>
                    <a:pt x="3825" y="1774"/>
                  </a:cubicBezTo>
                  <a:cubicBezTo>
                    <a:pt x="2654" y="2973"/>
                    <a:pt x="0" y="6071"/>
                    <a:pt x="0" y="6071"/>
                  </a:cubicBezTo>
                  <a:lnTo>
                    <a:pt x="2286" y="8561"/>
                  </a:lnTo>
                  <a:cubicBezTo>
                    <a:pt x="2286" y="8561"/>
                    <a:pt x="4691" y="9101"/>
                    <a:pt x="5846" y="9101"/>
                  </a:cubicBezTo>
                  <a:cubicBezTo>
                    <a:pt x="6143" y="9101"/>
                    <a:pt x="6357" y="9065"/>
                    <a:pt x="6427" y="8976"/>
                  </a:cubicBezTo>
                  <a:cubicBezTo>
                    <a:pt x="6770" y="8538"/>
                    <a:pt x="10540" y="7018"/>
                    <a:pt x="11289" y="6662"/>
                  </a:cubicBezTo>
                  <a:cubicBezTo>
                    <a:pt x="12037" y="6306"/>
                    <a:pt x="12460" y="5462"/>
                    <a:pt x="11648" y="5297"/>
                  </a:cubicBezTo>
                  <a:cubicBezTo>
                    <a:pt x="11593" y="5286"/>
                    <a:pt x="11524" y="5281"/>
                    <a:pt x="11444" y="5281"/>
                  </a:cubicBezTo>
                  <a:cubicBezTo>
                    <a:pt x="10350" y="5281"/>
                    <a:pt x="7147" y="6248"/>
                    <a:pt x="7147" y="6248"/>
                  </a:cubicBezTo>
                  <a:lnTo>
                    <a:pt x="9508" y="2923"/>
                  </a:lnTo>
                  <a:cubicBezTo>
                    <a:pt x="9508" y="2923"/>
                    <a:pt x="13102" y="1030"/>
                    <a:pt x="12486" y="312"/>
                  </a:cubicBezTo>
                  <a:cubicBezTo>
                    <a:pt x="12285" y="79"/>
                    <a:pt x="11963" y="1"/>
                    <a:pt x="1158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38" name="Google Shape;1438;p54"/>
            <p:cNvSpPr/>
            <p:nvPr/>
          </p:nvSpPr>
          <p:spPr>
            <a:xfrm>
              <a:off x="1844775" y="2451775"/>
              <a:ext cx="332550" cy="244475"/>
            </a:xfrm>
            <a:custGeom>
              <a:rect b="b" l="l" r="r" t="t"/>
              <a:pathLst>
                <a:path extrusionOk="0" h="9779" w="13302">
                  <a:moveTo>
                    <a:pt x="12007" y="680"/>
                  </a:moveTo>
                  <a:cubicBezTo>
                    <a:pt x="12266" y="680"/>
                    <a:pt x="12477" y="723"/>
                    <a:pt x="12588" y="843"/>
                  </a:cubicBezTo>
                  <a:cubicBezTo>
                    <a:pt x="12572" y="1175"/>
                    <a:pt x="11234" y="2164"/>
                    <a:pt x="9722" y="2960"/>
                  </a:cubicBezTo>
                  <a:cubicBezTo>
                    <a:pt x="9675" y="2985"/>
                    <a:pt x="9633" y="3020"/>
                    <a:pt x="9602" y="3065"/>
                  </a:cubicBezTo>
                  <a:lnTo>
                    <a:pt x="7241" y="6390"/>
                  </a:lnTo>
                  <a:cubicBezTo>
                    <a:pt x="7073" y="6627"/>
                    <a:pt x="7254" y="6933"/>
                    <a:pt x="7516" y="6933"/>
                  </a:cubicBezTo>
                  <a:cubicBezTo>
                    <a:pt x="7550" y="6933"/>
                    <a:pt x="7584" y="6928"/>
                    <a:pt x="7620" y="6917"/>
                  </a:cubicBezTo>
                  <a:cubicBezTo>
                    <a:pt x="8904" y="6528"/>
                    <a:pt x="11050" y="5962"/>
                    <a:pt x="11795" y="5962"/>
                  </a:cubicBezTo>
                  <a:cubicBezTo>
                    <a:pt x="11859" y="5962"/>
                    <a:pt x="11912" y="5967"/>
                    <a:pt x="11954" y="5975"/>
                  </a:cubicBezTo>
                  <a:cubicBezTo>
                    <a:pt x="12063" y="5998"/>
                    <a:pt x="12116" y="6032"/>
                    <a:pt x="12119" y="6051"/>
                  </a:cubicBezTo>
                  <a:cubicBezTo>
                    <a:pt x="12133" y="6164"/>
                    <a:pt x="11932" y="6495"/>
                    <a:pt x="11515" y="6693"/>
                  </a:cubicBezTo>
                  <a:cubicBezTo>
                    <a:pt x="11325" y="6783"/>
                    <a:pt x="10939" y="6950"/>
                    <a:pt x="10463" y="7153"/>
                  </a:cubicBezTo>
                  <a:cubicBezTo>
                    <a:pt x="8059" y="8187"/>
                    <a:pt x="6791" y="8772"/>
                    <a:pt x="6579" y="9063"/>
                  </a:cubicBezTo>
                  <a:cubicBezTo>
                    <a:pt x="6521" y="9090"/>
                    <a:pt x="6407" y="9103"/>
                    <a:pt x="6250" y="9103"/>
                  </a:cubicBezTo>
                  <a:cubicBezTo>
                    <a:pt x="5578" y="9103"/>
                    <a:pt x="4119" y="8872"/>
                    <a:pt x="2838" y="8590"/>
                  </a:cubicBezTo>
                  <a:lnTo>
                    <a:pt x="832" y="6405"/>
                  </a:lnTo>
                  <a:cubicBezTo>
                    <a:pt x="1469" y="5665"/>
                    <a:pt x="3480" y="3344"/>
                    <a:pt x="4445" y="2355"/>
                  </a:cubicBezTo>
                  <a:cubicBezTo>
                    <a:pt x="5453" y="1324"/>
                    <a:pt x="8384" y="1006"/>
                    <a:pt x="9447" y="1006"/>
                  </a:cubicBezTo>
                  <a:cubicBezTo>
                    <a:pt x="9486" y="1006"/>
                    <a:pt x="9522" y="1006"/>
                    <a:pt x="9556" y="1007"/>
                  </a:cubicBezTo>
                  <a:cubicBezTo>
                    <a:pt x="9568" y="1007"/>
                    <a:pt x="9580" y="1007"/>
                    <a:pt x="9593" y="1007"/>
                  </a:cubicBezTo>
                  <a:cubicBezTo>
                    <a:pt x="9919" y="1007"/>
                    <a:pt x="10317" y="932"/>
                    <a:pt x="10732" y="852"/>
                  </a:cubicBezTo>
                  <a:cubicBezTo>
                    <a:pt x="11151" y="772"/>
                    <a:pt x="11630" y="680"/>
                    <a:pt x="12007" y="680"/>
                  </a:cubicBezTo>
                  <a:close/>
                  <a:moveTo>
                    <a:pt x="11962" y="0"/>
                  </a:moveTo>
                  <a:cubicBezTo>
                    <a:pt x="11527" y="0"/>
                    <a:pt x="11051" y="92"/>
                    <a:pt x="10603" y="178"/>
                  </a:cubicBezTo>
                  <a:cubicBezTo>
                    <a:pt x="10220" y="252"/>
                    <a:pt x="9851" y="321"/>
                    <a:pt x="9593" y="321"/>
                  </a:cubicBezTo>
                  <a:cubicBezTo>
                    <a:pt x="9585" y="321"/>
                    <a:pt x="9577" y="321"/>
                    <a:pt x="9570" y="321"/>
                  </a:cubicBezTo>
                  <a:cubicBezTo>
                    <a:pt x="9546" y="320"/>
                    <a:pt x="9521" y="320"/>
                    <a:pt x="9493" y="320"/>
                  </a:cubicBezTo>
                  <a:cubicBezTo>
                    <a:pt x="8571" y="320"/>
                    <a:pt x="5227" y="573"/>
                    <a:pt x="3953" y="1875"/>
                  </a:cubicBezTo>
                  <a:cubicBezTo>
                    <a:pt x="2788" y="3069"/>
                    <a:pt x="222" y="6062"/>
                    <a:pt x="113" y="6189"/>
                  </a:cubicBezTo>
                  <a:cubicBezTo>
                    <a:pt x="1" y="6321"/>
                    <a:pt x="4" y="6516"/>
                    <a:pt x="121" y="6644"/>
                  </a:cubicBezTo>
                  <a:lnTo>
                    <a:pt x="2406" y="9134"/>
                  </a:lnTo>
                  <a:cubicBezTo>
                    <a:pt x="2454" y="9186"/>
                    <a:pt x="2516" y="9222"/>
                    <a:pt x="2584" y="9236"/>
                  </a:cubicBezTo>
                  <a:cubicBezTo>
                    <a:pt x="4442" y="9654"/>
                    <a:pt x="5516" y="9778"/>
                    <a:pt x="6145" y="9778"/>
                  </a:cubicBezTo>
                  <a:cubicBezTo>
                    <a:pt x="6874" y="9778"/>
                    <a:pt x="7007" y="9611"/>
                    <a:pt x="7067" y="9532"/>
                  </a:cubicBezTo>
                  <a:cubicBezTo>
                    <a:pt x="7332" y="9245"/>
                    <a:pt x="9715" y="8221"/>
                    <a:pt x="10734" y="7784"/>
                  </a:cubicBezTo>
                  <a:cubicBezTo>
                    <a:pt x="11221" y="7575"/>
                    <a:pt x="11616" y="7405"/>
                    <a:pt x="11810" y="7313"/>
                  </a:cubicBezTo>
                  <a:cubicBezTo>
                    <a:pt x="12352" y="7055"/>
                    <a:pt x="12866" y="6510"/>
                    <a:pt x="12799" y="5968"/>
                  </a:cubicBezTo>
                  <a:cubicBezTo>
                    <a:pt x="12780" y="5806"/>
                    <a:pt x="12672" y="5420"/>
                    <a:pt x="12091" y="5303"/>
                  </a:cubicBezTo>
                  <a:cubicBezTo>
                    <a:pt x="12020" y="5288"/>
                    <a:pt x="11932" y="5281"/>
                    <a:pt x="11831" y="5281"/>
                  </a:cubicBezTo>
                  <a:cubicBezTo>
                    <a:pt x="11043" y="5281"/>
                    <a:pt x="9439" y="5688"/>
                    <a:pt x="8370" y="5986"/>
                  </a:cubicBezTo>
                  <a:lnTo>
                    <a:pt x="10115" y="3528"/>
                  </a:lnTo>
                  <a:cubicBezTo>
                    <a:pt x="10900" y="3111"/>
                    <a:pt x="13092" y="1870"/>
                    <a:pt x="13261" y="977"/>
                  </a:cubicBezTo>
                  <a:cubicBezTo>
                    <a:pt x="13301" y="783"/>
                    <a:pt x="13249" y="581"/>
                    <a:pt x="13120" y="431"/>
                  </a:cubicBezTo>
                  <a:cubicBezTo>
                    <a:pt x="12839" y="104"/>
                    <a:pt x="12424" y="0"/>
                    <a:pt x="119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39" name="Google Shape;1439;p54"/>
            <p:cNvSpPr/>
            <p:nvPr/>
          </p:nvSpPr>
          <p:spPr>
            <a:xfrm>
              <a:off x="661500" y="2639125"/>
              <a:ext cx="1278075" cy="1632050"/>
            </a:xfrm>
            <a:custGeom>
              <a:rect b="b" l="l" r="r" t="t"/>
              <a:pathLst>
                <a:path extrusionOk="0" h="65282" w="51123">
                  <a:moveTo>
                    <a:pt x="48139" y="1"/>
                  </a:moveTo>
                  <a:lnTo>
                    <a:pt x="35410" y="5372"/>
                  </a:lnTo>
                  <a:lnTo>
                    <a:pt x="35410" y="5383"/>
                  </a:lnTo>
                  <a:cubicBezTo>
                    <a:pt x="31551" y="6436"/>
                    <a:pt x="27120" y="7801"/>
                    <a:pt x="25929" y="8793"/>
                  </a:cubicBezTo>
                  <a:cubicBezTo>
                    <a:pt x="23706" y="10645"/>
                    <a:pt x="23706" y="16571"/>
                    <a:pt x="23706" y="17126"/>
                  </a:cubicBezTo>
                  <a:cubicBezTo>
                    <a:pt x="23706" y="17682"/>
                    <a:pt x="20372" y="23053"/>
                    <a:pt x="15744" y="27499"/>
                  </a:cubicBezTo>
                  <a:cubicBezTo>
                    <a:pt x="11114" y="31943"/>
                    <a:pt x="3705" y="35463"/>
                    <a:pt x="1854" y="37130"/>
                  </a:cubicBezTo>
                  <a:cubicBezTo>
                    <a:pt x="0" y="38796"/>
                    <a:pt x="1854" y="51020"/>
                    <a:pt x="7225" y="56576"/>
                  </a:cubicBezTo>
                  <a:cubicBezTo>
                    <a:pt x="12596" y="62132"/>
                    <a:pt x="19447" y="65282"/>
                    <a:pt x="19447" y="65282"/>
                  </a:cubicBezTo>
                  <a:cubicBezTo>
                    <a:pt x="19447" y="65282"/>
                    <a:pt x="31671" y="49724"/>
                    <a:pt x="33153" y="46946"/>
                  </a:cubicBezTo>
                  <a:cubicBezTo>
                    <a:pt x="34634" y="44167"/>
                    <a:pt x="35005" y="43612"/>
                    <a:pt x="35005" y="43612"/>
                  </a:cubicBezTo>
                  <a:cubicBezTo>
                    <a:pt x="35005" y="43612"/>
                    <a:pt x="39635" y="35650"/>
                    <a:pt x="39265" y="33241"/>
                  </a:cubicBezTo>
                  <a:cubicBezTo>
                    <a:pt x="38894" y="30833"/>
                    <a:pt x="38708" y="20647"/>
                    <a:pt x="38708" y="18424"/>
                  </a:cubicBezTo>
                  <a:cubicBezTo>
                    <a:pt x="38708" y="16201"/>
                    <a:pt x="42042" y="11386"/>
                    <a:pt x="42599" y="9718"/>
                  </a:cubicBezTo>
                  <a:cubicBezTo>
                    <a:pt x="42624" y="9641"/>
                    <a:pt x="42658" y="9555"/>
                    <a:pt x="42691" y="9470"/>
                  </a:cubicBezTo>
                  <a:lnTo>
                    <a:pt x="51123" y="2189"/>
                  </a:lnTo>
                  <a:lnTo>
                    <a:pt x="48139"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40" name="Google Shape;1440;p54"/>
            <p:cNvSpPr/>
            <p:nvPr/>
          </p:nvSpPr>
          <p:spPr>
            <a:xfrm>
              <a:off x="678200" y="2630575"/>
              <a:ext cx="1271150" cy="1649150"/>
            </a:xfrm>
            <a:custGeom>
              <a:rect b="b" l="l" r="r" t="t"/>
              <a:pathLst>
                <a:path extrusionOk="0" h="65966" w="50846">
                  <a:moveTo>
                    <a:pt x="47427" y="735"/>
                  </a:moveTo>
                  <a:lnTo>
                    <a:pt x="49905" y="2552"/>
                  </a:lnTo>
                  <a:lnTo>
                    <a:pt x="41800" y="9554"/>
                  </a:lnTo>
                  <a:cubicBezTo>
                    <a:pt x="41757" y="9589"/>
                    <a:pt x="41725" y="9635"/>
                    <a:pt x="41704" y="9687"/>
                  </a:cubicBezTo>
                  <a:cubicBezTo>
                    <a:pt x="41668" y="9778"/>
                    <a:pt x="41633" y="9868"/>
                    <a:pt x="41606" y="9953"/>
                  </a:cubicBezTo>
                  <a:cubicBezTo>
                    <a:pt x="41419" y="10511"/>
                    <a:pt x="40887" y="11472"/>
                    <a:pt x="40272" y="12584"/>
                  </a:cubicBezTo>
                  <a:cubicBezTo>
                    <a:pt x="39065" y="14767"/>
                    <a:pt x="37697" y="17240"/>
                    <a:pt x="37697" y="18766"/>
                  </a:cubicBezTo>
                  <a:cubicBezTo>
                    <a:pt x="37697" y="20909"/>
                    <a:pt x="37885" y="31207"/>
                    <a:pt x="38259" y="33634"/>
                  </a:cubicBezTo>
                  <a:cubicBezTo>
                    <a:pt x="38547" y="35511"/>
                    <a:pt x="35311" y="41596"/>
                    <a:pt x="34052" y="43764"/>
                  </a:cubicBezTo>
                  <a:cubicBezTo>
                    <a:pt x="34037" y="43788"/>
                    <a:pt x="33655" y="44364"/>
                    <a:pt x="32182" y="47126"/>
                  </a:cubicBezTo>
                  <a:cubicBezTo>
                    <a:pt x="30827" y="49670"/>
                    <a:pt x="20162" y="63304"/>
                    <a:pt x="18680" y="65195"/>
                  </a:cubicBezTo>
                  <a:cubicBezTo>
                    <a:pt x="17418" y="64578"/>
                    <a:pt x="11503" y="61543"/>
                    <a:pt x="6803" y="56680"/>
                  </a:cubicBezTo>
                  <a:cubicBezTo>
                    <a:pt x="2681" y="52415"/>
                    <a:pt x="690" y="44263"/>
                    <a:pt x="838" y="40019"/>
                  </a:cubicBezTo>
                  <a:cubicBezTo>
                    <a:pt x="895" y="38366"/>
                    <a:pt x="1260" y="37866"/>
                    <a:pt x="1413" y="37728"/>
                  </a:cubicBezTo>
                  <a:cubicBezTo>
                    <a:pt x="2066" y="37140"/>
                    <a:pt x="3458" y="36299"/>
                    <a:pt x="5217" y="35237"/>
                  </a:cubicBezTo>
                  <a:cubicBezTo>
                    <a:pt x="8227" y="33421"/>
                    <a:pt x="12348" y="30932"/>
                    <a:pt x="15312" y="28087"/>
                  </a:cubicBezTo>
                  <a:cubicBezTo>
                    <a:pt x="19802" y="23777"/>
                    <a:pt x="23381" y="18279"/>
                    <a:pt x="23381" y="17468"/>
                  </a:cubicBezTo>
                  <a:cubicBezTo>
                    <a:pt x="23381" y="16413"/>
                    <a:pt x="23482" y="11062"/>
                    <a:pt x="25481" y="9398"/>
                  </a:cubicBezTo>
                  <a:cubicBezTo>
                    <a:pt x="26124" y="8862"/>
                    <a:pt x="28268" y="7847"/>
                    <a:pt x="34833" y="6057"/>
                  </a:cubicBezTo>
                  <a:cubicBezTo>
                    <a:pt x="34875" y="6045"/>
                    <a:pt x="34913" y="6025"/>
                    <a:pt x="34947" y="5999"/>
                  </a:cubicBezTo>
                  <a:lnTo>
                    <a:pt x="47427" y="735"/>
                  </a:lnTo>
                  <a:close/>
                  <a:moveTo>
                    <a:pt x="47471" y="0"/>
                  </a:moveTo>
                  <a:cubicBezTo>
                    <a:pt x="47426" y="0"/>
                    <a:pt x="47381" y="9"/>
                    <a:pt x="47338" y="28"/>
                  </a:cubicBezTo>
                  <a:lnTo>
                    <a:pt x="34609" y="5397"/>
                  </a:lnTo>
                  <a:cubicBezTo>
                    <a:pt x="34595" y="5403"/>
                    <a:pt x="34582" y="5411"/>
                    <a:pt x="34569" y="5418"/>
                  </a:cubicBezTo>
                  <a:cubicBezTo>
                    <a:pt x="29253" y="6872"/>
                    <a:pt x="26048" y="8033"/>
                    <a:pt x="25043" y="8871"/>
                  </a:cubicBezTo>
                  <a:cubicBezTo>
                    <a:pt x="22864" y="10685"/>
                    <a:pt x="22697" y="15911"/>
                    <a:pt x="22698" y="17448"/>
                  </a:cubicBezTo>
                  <a:cubicBezTo>
                    <a:pt x="22591" y="18071"/>
                    <a:pt x="19326" y="23285"/>
                    <a:pt x="14838" y="27593"/>
                  </a:cubicBezTo>
                  <a:cubicBezTo>
                    <a:pt x="11929" y="30385"/>
                    <a:pt x="7846" y="32850"/>
                    <a:pt x="4864" y="34649"/>
                  </a:cubicBezTo>
                  <a:cubicBezTo>
                    <a:pt x="3072" y="35732"/>
                    <a:pt x="1658" y="36586"/>
                    <a:pt x="956" y="37217"/>
                  </a:cubicBezTo>
                  <a:cubicBezTo>
                    <a:pt x="471" y="37652"/>
                    <a:pt x="201" y="38587"/>
                    <a:pt x="152" y="39995"/>
                  </a:cubicBezTo>
                  <a:cubicBezTo>
                    <a:pt x="1" y="44362"/>
                    <a:pt x="2056" y="52755"/>
                    <a:pt x="6310" y="57157"/>
                  </a:cubicBezTo>
                  <a:cubicBezTo>
                    <a:pt x="11663" y="62694"/>
                    <a:pt x="18567" y="65903"/>
                    <a:pt x="18637" y="65934"/>
                  </a:cubicBezTo>
                  <a:cubicBezTo>
                    <a:pt x="18681" y="65955"/>
                    <a:pt x="18730" y="65965"/>
                    <a:pt x="18779" y="65965"/>
                  </a:cubicBezTo>
                  <a:cubicBezTo>
                    <a:pt x="18885" y="65965"/>
                    <a:pt x="18984" y="65918"/>
                    <a:pt x="19050" y="65835"/>
                  </a:cubicBezTo>
                  <a:cubicBezTo>
                    <a:pt x="19550" y="65198"/>
                    <a:pt x="31309" y="50222"/>
                    <a:pt x="32788" y="47448"/>
                  </a:cubicBezTo>
                  <a:cubicBezTo>
                    <a:pt x="34232" y="44743"/>
                    <a:pt x="34619" y="44150"/>
                    <a:pt x="34634" y="44126"/>
                  </a:cubicBezTo>
                  <a:cubicBezTo>
                    <a:pt x="34826" y="43797"/>
                    <a:pt x="39321" y="36029"/>
                    <a:pt x="38936" y="33530"/>
                  </a:cubicBezTo>
                  <a:cubicBezTo>
                    <a:pt x="38568" y="31139"/>
                    <a:pt x="38384" y="20900"/>
                    <a:pt x="38384" y="18766"/>
                  </a:cubicBezTo>
                  <a:cubicBezTo>
                    <a:pt x="38384" y="17416"/>
                    <a:pt x="39765" y="14922"/>
                    <a:pt x="40872" y="12917"/>
                  </a:cubicBezTo>
                  <a:cubicBezTo>
                    <a:pt x="41505" y="11775"/>
                    <a:pt x="42050" y="10788"/>
                    <a:pt x="42256" y="10170"/>
                  </a:cubicBezTo>
                  <a:cubicBezTo>
                    <a:pt x="42273" y="10121"/>
                    <a:pt x="42292" y="10069"/>
                    <a:pt x="42311" y="10017"/>
                  </a:cubicBezTo>
                  <a:lnTo>
                    <a:pt x="50679" y="2791"/>
                  </a:lnTo>
                  <a:cubicBezTo>
                    <a:pt x="50845" y="2647"/>
                    <a:pt x="50835" y="2384"/>
                    <a:pt x="50658" y="2255"/>
                  </a:cubicBezTo>
                  <a:lnTo>
                    <a:pt x="47673" y="68"/>
                  </a:lnTo>
                  <a:cubicBezTo>
                    <a:pt x="47614" y="23"/>
                    <a:pt x="47543" y="0"/>
                    <a:pt x="474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41" name="Google Shape;1441;p54"/>
            <p:cNvSpPr/>
            <p:nvPr/>
          </p:nvSpPr>
          <p:spPr>
            <a:xfrm>
              <a:off x="1243075" y="2870025"/>
              <a:ext cx="216150" cy="205850"/>
            </a:xfrm>
            <a:custGeom>
              <a:rect b="b" l="l" r="r" t="t"/>
              <a:pathLst>
                <a:path extrusionOk="0" h="8234" w="8646">
                  <a:moveTo>
                    <a:pt x="8254" y="0"/>
                  </a:moveTo>
                  <a:cubicBezTo>
                    <a:pt x="8200" y="0"/>
                    <a:pt x="8146" y="13"/>
                    <a:pt x="8095" y="40"/>
                  </a:cubicBezTo>
                  <a:cubicBezTo>
                    <a:pt x="4491" y="1927"/>
                    <a:pt x="344" y="7451"/>
                    <a:pt x="170" y="7686"/>
                  </a:cubicBezTo>
                  <a:cubicBezTo>
                    <a:pt x="1" y="7911"/>
                    <a:pt x="162" y="8233"/>
                    <a:pt x="445" y="8233"/>
                  </a:cubicBezTo>
                  <a:cubicBezTo>
                    <a:pt x="552" y="8233"/>
                    <a:pt x="654" y="8183"/>
                    <a:pt x="719" y="8095"/>
                  </a:cubicBezTo>
                  <a:cubicBezTo>
                    <a:pt x="761" y="8039"/>
                    <a:pt x="4945" y="2463"/>
                    <a:pt x="8413" y="648"/>
                  </a:cubicBezTo>
                  <a:cubicBezTo>
                    <a:pt x="8581" y="559"/>
                    <a:pt x="8646" y="353"/>
                    <a:pt x="8558" y="185"/>
                  </a:cubicBezTo>
                  <a:cubicBezTo>
                    <a:pt x="8497" y="67"/>
                    <a:pt x="8378" y="0"/>
                    <a:pt x="82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42" name="Google Shape;1442;p54"/>
            <p:cNvSpPr/>
            <p:nvPr/>
          </p:nvSpPr>
          <p:spPr>
            <a:xfrm>
              <a:off x="1629200" y="2749375"/>
              <a:ext cx="444550" cy="438700"/>
            </a:xfrm>
            <a:custGeom>
              <a:rect b="b" l="l" r="r" t="t"/>
              <a:pathLst>
                <a:path extrusionOk="0" h="17548" w="17782">
                  <a:moveTo>
                    <a:pt x="10962" y="0"/>
                  </a:moveTo>
                  <a:cubicBezTo>
                    <a:pt x="9143" y="0"/>
                    <a:pt x="7337" y="456"/>
                    <a:pt x="6298" y="1235"/>
                  </a:cubicBezTo>
                  <a:cubicBezTo>
                    <a:pt x="4075" y="2901"/>
                    <a:pt x="2409" y="6420"/>
                    <a:pt x="2409" y="6420"/>
                  </a:cubicBezTo>
                  <a:cubicBezTo>
                    <a:pt x="2409" y="6420"/>
                    <a:pt x="0" y="6976"/>
                    <a:pt x="0" y="9013"/>
                  </a:cubicBezTo>
                  <a:cubicBezTo>
                    <a:pt x="0" y="11050"/>
                    <a:pt x="372" y="16606"/>
                    <a:pt x="372" y="16606"/>
                  </a:cubicBezTo>
                  <a:cubicBezTo>
                    <a:pt x="372" y="16606"/>
                    <a:pt x="3150" y="15124"/>
                    <a:pt x="4261" y="15124"/>
                  </a:cubicBezTo>
                  <a:cubicBezTo>
                    <a:pt x="5373" y="15124"/>
                    <a:pt x="8335" y="17347"/>
                    <a:pt x="9632" y="17532"/>
                  </a:cubicBezTo>
                  <a:cubicBezTo>
                    <a:pt x="9707" y="17543"/>
                    <a:pt x="9782" y="17548"/>
                    <a:pt x="9858" y="17548"/>
                  </a:cubicBezTo>
                  <a:cubicBezTo>
                    <a:pt x="11096" y="17548"/>
                    <a:pt x="12442" y="16172"/>
                    <a:pt x="12966" y="15124"/>
                  </a:cubicBezTo>
                  <a:lnTo>
                    <a:pt x="15003" y="11050"/>
                  </a:lnTo>
                  <a:cubicBezTo>
                    <a:pt x="15003" y="11050"/>
                    <a:pt x="15929" y="10124"/>
                    <a:pt x="16855" y="9383"/>
                  </a:cubicBezTo>
                  <a:cubicBezTo>
                    <a:pt x="17781" y="8642"/>
                    <a:pt x="15929" y="7901"/>
                    <a:pt x="16299" y="6235"/>
                  </a:cubicBezTo>
                  <a:cubicBezTo>
                    <a:pt x="16669" y="4567"/>
                    <a:pt x="16114" y="1974"/>
                    <a:pt x="16114" y="1974"/>
                  </a:cubicBezTo>
                  <a:cubicBezTo>
                    <a:pt x="15127" y="593"/>
                    <a:pt x="13036" y="0"/>
                    <a:pt x="109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43" name="Google Shape;1443;p54"/>
            <p:cNvSpPr/>
            <p:nvPr/>
          </p:nvSpPr>
          <p:spPr>
            <a:xfrm>
              <a:off x="1620650" y="2740850"/>
              <a:ext cx="452750" cy="455825"/>
            </a:xfrm>
            <a:custGeom>
              <a:rect b="b" l="l" r="r" t="t"/>
              <a:pathLst>
                <a:path extrusionOk="0" h="18233" w="18110">
                  <a:moveTo>
                    <a:pt x="11295" y="683"/>
                  </a:moveTo>
                  <a:cubicBezTo>
                    <a:pt x="11802" y="683"/>
                    <a:pt x="12311" y="720"/>
                    <a:pt x="12804" y="796"/>
                  </a:cubicBezTo>
                  <a:cubicBezTo>
                    <a:pt x="14325" y="1032"/>
                    <a:pt x="15504" y="1620"/>
                    <a:pt x="16135" y="2458"/>
                  </a:cubicBezTo>
                  <a:cubicBezTo>
                    <a:pt x="16218" y="2878"/>
                    <a:pt x="16623" y="5074"/>
                    <a:pt x="16306" y="6501"/>
                  </a:cubicBezTo>
                  <a:cubicBezTo>
                    <a:pt x="16090" y="7474"/>
                    <a:pt x="16522" y="8172"/>
                    <a:pt x="16839" y="8683"/>
                  </a:cubicBezTo>
                  <a:cubicBezTo>
                    <a:pt x="17194" y="9257"/>
                    <a:pt x="17168" y="9308"/>
                    <a:pt x="16983" y="9456"/>
                  </a:cubicBezTo>
                  <a:cubicBezTo>
                    <a:pt x="16052" y="10200"/>
                    <a:pt x="15140" y="11111"/>
                    <a:pt x="15101" y="11149"/>
                  </a:cubicBezTo>
                  <a:cubicBezTo>
                    <a:pt x="15076" y="11175"/>
                    <a:pt x="15054" y="11206"/>
                    <a:pt x="15037" y="11238"/>
                  </a:cubicBezTo>
                  <a:lnTo>
                    <a:pt x="13000" y="15313"/>
                  </a:lnTo>
                  <a:cubicBezTo>
                    <a:pt x="12512" y="16289"/>
                    <a:pt x="11243" y="17547"/>
                    <a:pt x="10196" y="17547"/>
                  </a:cubicBezTo>
                  <a:cubicBezTo>
                    <a:pt x="10137" y="17547"/>
                    <a:pt x="10079" y="17543"/>
                    <a:pt x="10021" y="17535"/>
                  </a:cubicBezTo>
                  <a:cubicBezTo>
                    <a:pt x="9460" y="17454"/>
                    <a:pt x="8462" y="16899"/>
                    <a:pt x="7497" y="16363"/>
                  </a:cubicBezTo>
                  <a:cubicBezTo>
                    <a:pt x="6351" y="15726"/>
                    <a:pt x="5267" y="15123"/>
                    <a:pt x="4603" y="15123"/>
                  </a:cubicBezTo>
                  <a:cubicBezTo>
                    <a:pt x="3690" y="15123"/>
                    <a:pt x="1893" y="15965"/>
                    <a:pt x="1023" y="16403"/>
                  </a:cubicBezTo>
                  <a:cubicBezTo>
                    <a:pt x="931" y="14973"/>
                    <a:pt x="686" y="10992"/>
                    <a:pt x="686" y="9354"/>
                  </a:cubicBezTo>
                  <a:cubicBezTo>
                    <a:pt x="686" y="7618"/>
                    <a:pt x="2741" y="7116"/>
                    <a:pt x="2828" y="7095"/>
                  </a:cubicBezTo>
                  <a:cubicBezTo>
                    <a:pt x="2931" y="7072"/>
                    <a:pt x="3015" y="7002"/>
                    <a:pt x="3060" y="6908"/>
                  </a:cubicBezTo>
                  <a:cubicBezTo>
                    <a:pt x="3078" y="6874"/>
                    <a:pt x="4719" y="3445"/>
                    <a:pt x="6845" y="1849"/>
                  </a:cubicBezTo>
                  <a:cubicBezTo>
                    <a:pt x="7825" y="1115"/>
                    <a:pt x="9551" y="683"/>
                    <a:pt x="11295" y="683"/>
                  </a:cubicBezTo>
                  <a:close/>
                  <a:moveTo>
                    <a:pt x="11322" y="1"/>
                  </a:moveTo>
                  <a:cubicBezTo>
                    <a:pt x="9424" y="1"/>
                    <a:pt x="7526" y="483"/>
                    <a:pt x="6435" y="1301"/>
                  </a:cubicBezTo>
                  <a:cubicBezTo>
                    <a:pt x="4404" y="2825"/>
                    <a:pt x="2858" y="5774"/>
                    <a:pt x="2512" y="6470"/>
                  </a:cubicBezTo>
                  <a:cubicBezTo>
                    <a:pt x="1560" y="6742"/>
                    <a:pt x="1" y="7628"/>
                    <a:pt x="1" y="9354"/>
                  </a:cubicBezTo>
                  <a:cubicBezTo>
                    <a:pt x="1" y="11379"/>
                    <a:pt x="356" y="16743"/>
                    <a:pt x="372" y="16970"/>
                  </a:cubicBezTo>
                  <a:cubicBezTo>
                    <a:pt x="385" y="17160"/>
                    <a:pt x="543" y="17292"/>
                    <a:pt x="714" y="17292"/>
                  </a:cubicBezTo>
                  <a:cubicBezTo>
                    <a:pt x="768" y="17292"/>
                    <a:pt x="823" y="17279"/>
                    <a:pt x="876" y="17251"/>
                  </a:cubicBezTo>
                  <a:cubicBezTo>
                    <a:pt x="1627" y="16849"/>
                    <a:pt x="3762" y="15809"/>
                    <a:pt x="4603" y="15809"/>
                  </a:cubicBezTo>
                  <a:cubicBezTo>
                    <a:pt x="5090" y="15809"/>
                    <a:pt x="6192" y="16422"/>
                    <a:pt x="7164" y="16963"/>
                  </a:cubicBezTo>
                  <a:cubicBezTo>
                    <a:pt x="8231" y="17555"/>
                    <a:pt x="9239" y="18115"/>
                    <a:pt x="9925" y="18215"/>
                  </a:cubicBezTo>
                  <a:cubicBezTo>
                    <a:pt x="10017" y="18227"/>
                    <a:pt x="10110" y="18232"/>
                    <a:pt x="10204" y="18232"/>
                  </a:cubicBezTo>
                  <a:cubicBezTo>
                    <a:pt x="11637" y="18232"/>
                    <a:pt x="13063" y="16722"/>
                    <a:pt x="13615" y="15619"/>
                  </a:cubicBezTo>
                  <a:lnTo>
                    <a:pt x="15627" y="11596"/>
                  </a:lnTo>
                  <a:cubicBezTo>
                    <a:pt x="15810" y="11414"/>
                    <a:pt x="16616" y="10630"/>
                    <a:pt x="17410" y="9993"/>
                  </a:cubicBezTo>
                  <a:cubicBezTo>
                    <a:pt x="18110" y="9433"/>
                    <a:pt x="17712" y="8791"/>
                    <a:pt x="17422" y="8322"/>
                  </a:cubicBezTo>
                  <a:cubicBezTo>
                    <a:pt x="17140" y="7866"/>
                    <a:pt x="16821" y="7351"/>
                    <a:pt x="16977" y="6650"/>
                  </a:cubicBezTo>
                  <a:cubicBezTo>
                    <a:pt x="17358" y="4932"/>
                    <a:pt x="16813" y="2354"/>
                    <a:pt x="16791" y="2244"/>
                  </a:cubicBezTo>
                  <a:cubicBezTo>
                    <a:pt x="16781" y="2198"/>
                    <a:pt x="16762" y="2155"/>
                    <a:pt x="16735" y="2118"/>
                  </a:cubicBezTo>
                  <a:cubicBezTo>
                    <a:pt x="15802" y="811"/>
                    <a:pt x="14139" y="309"/>
                    <a:pt x="12910" y="119"/>
                  </a:cubicBezTo>
                  <a:cubicBezTo>
                    <a:pt x="12392" y="39"/>
                    <a:pt x="11857" y="1"/>
                    <a:pt x="113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44" name="Google Shape;1444;p54"/>
            <p:cNvSpPr/>
            <p:nvPr/>
          </p:nvSpPr>
          <p:spPr>
            <a:xfrm>
              <a:off x="1762875" y="3053800"/>
              <a:ext cx="108775" cy="110050"/>
            </a:xfrm>
            <a:custGeom>
              <a:rect b="b" l="l" r="r" t="t"/>
              <a:pathLst>
                <a:path extrusionOk="0" h="4402" w="4351">
                  <a:moveTo>
                    <a:pt x="384" y="0"/>
                  </a:moveTo>
                  <a:cubicBezTo>
                    <a:pt x="305" y="0"/>
                    <a:pt x="226" y="27"/>
                    <a:pt x="161" y="82"/>
                  </a:cubicBezTo>
                  <a:cubicBezTo>
                    <a:pt x="13" y="210"/>
                    <a:pt x="1" y="436"/>
                    <a:pt x="136" y="578"/>
                  </a:cubicBezTo>
                  <a:cubicBezTo>
                    <a:pt x="338" y="814"/>
                    <a:pt x="1392" y="1993"/>
                    <a:pt x="2247" y="1993"/>
                  </a:cubicBezTo>
                  <a:lnTo>
                    <a:pt x="2735" y="1993"/>
                  </a:lnTo>
                  <a:cubicBezTo>
                    <a:pt x="2905" y="2537"/>
                    <a:pt x="3314" y="3774"/>
                    <a:pt x="3628" y="4249"/>
                  </a:cubicBezTo>
                  <a:cubicBezTo>
                    <a:pt x="3692" y="4344"/>
                    <a:pt x="3799" y="4402"/>
                    <a:pt x="3914" y="4402"/>
                  </a:cubicBezTo>
                  <a:lnTo>
                    <a:pt x="3914" y="4402"/>
                  </a:lnTo>
                  <a:cubicBezTo>
                    <a:pt x="4189" y="4401"/>
                    <a:pt x="4350" y="4097"/>
                    <a:pt x="4199" y="3869"/>
                  </a:cubicBezTo>
                  <a:cubicBezTo>
                    <a:pt x="3920" y="3450"/>
                    <a:pt x="3467" y="2054"/>
                    <a:pt x="3317" y="1554"/>
                  </a:cubicBezTo>
                  <a:cubicBezTo>
                    <a:pt x="3274" y="1408"/>
                    <a:pt x="3140" y="1309"/>
                    <a:pt x="2988" y="1309"/>
                  </a:cubicBezTo>
                  <a:lnTo>
                    <a:pt x="2247" y="1309"/>
                  </a:lnTo>
                  <a:cubicBezTo>
                    <a:pt x="1847" y="1309"/>
                    <a:pt x="1074" y="621"/>
                    <a:pt x="656" y="133"/>
                  </a:cubicBezTo>
                  <a:cubicBezTo>
                    <a:pt x="588" y="45"/>
                    <a:pt x="486" y="0"/>
                    <a:pt x="384" y="0"/>
                  </a:cubicBezTo>
                  <a:close/>
                  <a:moveTo>
                    <a:pt x="3914" y="4402"/>
                  </a:moveTo>
                  <a:cubicBezTo>
                    <a:pt x="3914" y="4402"/>
                    <a:pt x="3914" y="4402"/>
                    <a:pt x="3914" y="4402"/>
                  </a:cubicBezTo>
                  <a:lnTo>
                    <a:pt x="3915" y="4402"/>
                  </a:lnTo>
                  <a:cubicBezTo>
                    <a:pt x="3915" y="4402"/>
                    <a:pt x="3915" y="4402"/>
                    <a:pt x="3914" y="4402"/>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45" name="Google Shape;1445;p54"/>
            <p:cNvSpPr/>
            <p:nvPr/>
          </p:nvSpPr>
          <p:spPr>
            <a:xfrm>
              <a:off x="1991050" y="2878175"/>
              <a:ext cx="50650" cy="72700"/>
            </a:xfrm>
            <a:custGeom>
              <a:rect b="b" l="l" r="r" t="t"/>
              <a:pathLst>
                <a:path extrusionOk="0" h="2908" w="2026">
                  <a:moveTo>
                    <a:pt x="1637" y="0"/>
                  </a:moveTo>
                  <a:cubicBezTo>
                    <a:pt x="1569" y="0"/>
                    <a:pt x="1501" y="20"/>
                    <a:pt x="1441" y="62"/>
                  </a:cubicBezTo>
                  <a:cubicBezTo>
                    <a:pt x="1381" y="104"/>
                    <a:pt x="0" y="1109"/>
                    <a:pt x="0" y="2565"/>
                  </a:cubicBezTo>
                  <a:cubicBezTo>
                    <a:pt x="0" y="2753"/>
                    <a:pt x="155" y="2908"/>
                    <a:pt x="343" y="2908"/>
                  </a:cubicBezTo>
                  <a:cubicBezTo>
                    <a:pt x="533" y="2908"/>
                    <a:pt x="686" y="2753"/>
                    <a:pt x="686" y="2565"/>
                  </a:cubicBezTo>
                  <a:cubicBezTo>
                    <a:pt x="686" y="1464"/>
                    <a:pt x="1828" y="628"/>
                    <a:pt x="1840" y="621"/>
                  </a:cubicBezTo>
                  <a:cubicBezTo>
                    <a:pt x="1992" y="509"/>
                    <a:pt x="2026" y="297"/>
                    <a:pt x="1916" y="144"/>
                  </a:cubicBezTo>
                  <a:cubicBezTo>
                    <a:pt x="1849" y="51"/>
                    <a:pt x="1744" y="0"/>
                    <a:pt x="163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46" name="Google Shape;1446;p54"/>
            <p:cNvSpPr/>
            <p:nvPr/>
          </p:nvSpPr>
          <p:spPr>
            <a:xfrm>
              <a:off x="1573675" y="2546575"/>
              <a:ext cx="560250" cy="516125"/>
            </a:xfrm>
            <a:custGeom>
              <a:rect b="b" l="l" r="r" t="t"/>
              <a:pathLst>
                <a:path extrusionOk="0" h="20645" w="22410">
                  <a:moveTo>
                    <a:pt x="11305" y="1"/>
                  </a:moveTo>
                  <a:cubicBezTo>
                    <a:pt x="9421" y="1"/>
                    <a:pt x="7268" y="546"/>
                    <a:pt x="5000" y="2310"/>
                  </a:cubicBezTo>
                  <a:cubicBezTo>
                    <a:pt x="0" y="6197"/>
                    <a:pt x="1112" y="11384"/>
                    <a:pt x="3148" y="15457"/>
                  </a:cubicBezTo>
                  <a:cubicBezTo>
                    <a:pt x="5185" y="19532"/>
                    <a:pt x="7964" y="20644"/>
                    <a:pt x="7964" y="20644"/>
                  </a:cubicBezTo>
                  <a:cubicBezTo>
                    <a:pt x="7964" y="20644"/>
                    <a:pt x="7223" y="18236"/>
                    <a:pt x="8519" y="17125"/>
                  </a:cubicBezTo>
                  <a:cubicBezTo>
                    <a:pt x="8688" y="16980"/>
                    <a:pt x="8864" y="16917"/>
                    <a:pt x="9042" y="16917"/>
                  </a:cubicBezTo>
                  <a:cubicBezTo>
                    <a:pt x="10232" y="16917"/>
                    <a:pt x="11556" y="19718"/>
                    <a:pt x="12038" y="19718"/>
                  </a:cubicBezTo>
                  <a:cubicBezTo>
                    <a:pt x="12594" y="19718"/>
                    <a:pt x="12779" y="18236"/>
                    <a:pt x="12779" y="17680"/>
                  </a:cubicBezTo>
                  <a:cubicBezTo>
                    <a:pt x="12779" y="17125"/>
                    <a:pt x="13890" y="16384"/>
                    <a:pt x="15002" y="16014"/>
                  </a:cubicBezTo>
                  <a:cubicBezTo>
                    <a:pt x="16113" y="15643"/>
                    <a:pt x="14261" y="13791"/>
                    <a:pt x="14076" y="12865"/>
                  </a:cubicBezTo>
                  <a:cubicBezTo>
                    <a:pt x="13890" y="11940"/>
                    <a:pt x="19817" y="11570"/>
                    <a:pt x="21113" y="7681"/>
                  </a:cubicBezTo>
                  <a:cubicBezTo>
                    <a:pt x="22409" y="3790"/>
                    <a:pt x="18890" y="1938"/>
                    <a:pt x="16669" y="1197"/>
                  </a:cubicBezTo>
                  <a:cubicBezTo>
                    <a:pt x="15454" y="792"/>
                    <a:pt x="13575" y="1"/>
                    <a:pt x="1130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47" name="Google Shape;1447;p54"/>
            <p:cNvSpPr/>
            <p:nvPr/>
          </p:nvSpPr>
          <p:spPr>
            <a:xfrm>
              <a:off x="1532125" y="2921050"/>
              <a:ext cx="222125" cy="382425"/>
            </a:xfrm>
            <a:custGeom>
              <a:rect b="b" l="l" r="r" t="t"/>
              <a:pathLst>
                <a:path extrusionOk="0" h="15297" w="8885">
                  <a:moveTo>
                    <a:pt x="3212" y="0"/>
                  </a:moveTo>
                  <a:cubicBezTo>
                    <a:pt x="3212" y="0"/>
                    <a:pt x="0" y="2104"/>
                    <a:pt x="741" y="6179"/>
                  </a:cubicBezTo>
                  <a:cubicBezTo>
                    <a:pt x="1482" y="10254"/>
                    <a:pt x="3144" y="15297"/>
                    <a:pt x="3144" y="15297"/>
                  </a:cubicBezTo>
                  <a:lnTo>
                    <a:pt x="8885" y="15297"/>
                  </a:lnTo>
                  <a:lnTo>
                    <a:pt x="6106" y="9185"/>
                  </a:lnTo>
                  <a:lnTo>
                    <a:pt x="4810" y="478"/>
                  </a:lnTo>
                  <a:lnTo>
                    <a:pt x="321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48" name="Google Shape;1448;p54"/>
            <p:cNvSpPr/>
            <p:nvPr/>
          </p:nvSpPr>
          <p:spPr>
            <a:xfrm>
              <a:off x="1522925" y="2912475"/>
              <a:ext cx="241725" cy="399575"/>
            </a:xfrm>
            <a:custGeom>
              <a:rect b="b" l="l" r="r" t="t"/>
              <a:pathLst>
                <a:path extrusionOk="0" h="15983" w="9669">
                  <a:moveTo>
                    <a:pt x="3643" y="720"/>
                  </a:moveTo>
                  <a:lnTo>
                    <a:pt x="4871" y="1089"/>
                  </a:lnTo>
                  <a:lnTo>
                    <a:pt x="6136" y="9577"/>
                  </a:lnTo>
                  <a:cubicBezTo>
                    <a:pt x="6140" y="9609"/>
                    <a:pt x="6149" y="9639"/>
                    <a:pt x="6163" y="9669"/>
                  </a:cubicBezTo>
                  <a:lnTo>
                    <a:pt x="8720" y="15297"/>
                  </a:lnTo>
                  <a:lnTo>
                    <a:pt x="3760" y="15297"/>
                  </a:lnTo>
                  <a:cubicBezTo>
                    <a:pt x="3427" y="14256"/>
                    <a:pt x="2085" y="9969"/>
                    <a:pt x="1446" y="6460"/>
                  </a:cubicBezTo>
                  <a:cubicBezTo>
                    <a:pt x="830" y="3073"/>
                    <a:pt x="3069" y="1150"/>
                    <a:pt x="3643" y="720"/>
                  </a:cubicBezTo>
                  <a:close/>
                  <a:moveTo>
                    <a:pt x="3579" y="0"/>
                  </a:moveTo>
                  <a:cubicBezTo>
                    <a:pt x="3514" y="0"/>
                    <a:pt x="3449" y="19"/>
                    <a:pt x="3393" y="57"/>
                  </a:cubicBezTo>
                  <a:cubicBezTo>
                    <a:pt x="3359" y="79"/>
                    <a:pt x="0" y="2335"/>
                    <a:pt x="772" y="6583"/>
                  </a:cubicBezTo>
                  <a:cubicBezTo>
                    <a:pt x="1509" y="10634"/>
                    <a:pt x="3169" y="15696"/>
                    <a:pt x="3185" y="15747"/>
                  </a:cubicBezTo>
                  <a:cubicBezTo>
                    <a:pt x="3231" y="15886"/>
                    <a:pt x="3363" y="15981"/>
                    <a:pt x="3511" y="15981"/>
                  </a:cubicBezTo>
                  <a:lnTo>
                    <a:pt x="9253" y="15981"/>
                  </a:lnTo>
                  <a:lnTo>
                    <a:pt x="9253" y="15983"/>
                  </a:lnTo>
                  <a:cubicBezTo>
                    <a:pt x="9502" y="15983"/>
                    <a:pt x="9669" y="15724"/>
                    <a:pt x="9565" y="15497"/>
                  </a:cubicBezTo>
                  <a:lnTo>
                    <a:pt x="6807" y="9430"/>
                  </a:lnTo>
                  <a:lnTo>
                    <a:pt x="5518" y="772"/>
                  </a:lnTo>
                  <a:cubicBezTo>
                    <a:pt x="5499" y="640"/>
                    <a:pt x="5405" y="532"/>
                    <a:pt x="5276" y="495"/>
                  </a:cubicBezTo>
                  <a:lnTo>
                    <a:pt x="3678" y="15"/>
                  </a:lnTo>
                  <a:cubicBezTo>
                    <a:pt x="3646" y="5"/>
                    <a:pt x="3612" y="0"/>
                    <a:pt x="35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49" name="Google Shape;1449;p54"/>
            <p:cNvSpPr/>
            <p:nvPr/>
          </p:nvSpPr>
          <p:spPr>
            <a:xfrm>
              <a:off x="2346900" y="3534925"/>
              <a:ext cx="324125" cy="236200"/>
            </a:xfrm>
            <a:custGeom>
              <a:rect b="b" l="l" r="r" t="t"/>
              <a:pathLst>
                <a:path extrusionOk="0" h="9448" w="12965">
                  <a:moveTo>
                    <a:pt x="7787" y="1"/>
                  </a:moveTo>
                  <a:cubicBezTo>
                    <a:pt x="7554" y="1"/>
                    <a:pt x="7286" y="63"/>
                    <a:pt x="7040" y="186"/>
                  </a:cubicBezTo>
                  <a:cubicBezTo>
                    <a:pt x="6299" y="557"/>
                    <a:pt x="2779" y="2595"/>
                    <a:pt x="2224" y="2595"/>
                  </a:cubicBezTo>
                  <a:cubicBezTo>
                    <a:pt x="1668" y="2595"/>
                    <a:pt x="1" y="6112"/>
                    <a:pt x="1" y="6112"/>
                  </a:cubicBezTo>
                  <a:lnTo>
                    <a:pt x="556" y="9448"/>
                  </a:lnTo>
                  <a:cubicBezTo>
                    <a:pt x="556" y="9448"/>
                    <a:pt x="4629" y="9262"/>
                    <a:pt x="6297" y="9076"/>
                  </a:cubicBezTo>
                  <a:cubicBezTo>
                    <a:pt x="7965" y="8891"/>
                    <a:pt x="10188" y="6484"/>
                    <a:pt x="10743" y="5743"/>
                  </a:cubicBezTo>
                  <a:cubicBezTo>
                    <a:pt x="11298" y="5002"/>
                    <a:pt x="12964" y="4077"/>
                    <a:pt x="12780" y="3150"/>
                  </a:cubicBezTo>
                  <a:cubicBezTo>
                    <a:pt x="12740" y="2948"/>
                    <a:pt x="12533" y="2870"/>
                    <a:pt x="12235" y="2870"/>
                  </a:cubicBezTo>
                  <a:cubicBezTo>
                    <a:pt x="11159" y="2870"/>
                    <a:pt x="8891" y="3891"/>
                    <a:pt x="8891" y="3891"/>
                  </a:cubicBezTo>
                  <a:lnTo>
                    <a:pt x="4817" y="3705"/>
                  </a:lnTo>
                  <a:cubicBezTo>
                    <a:pt x="4817" y="3705"/>
                    <a:pt x="7965" y="1482"/>
                    <a:pt x="8336" y="741"/>
                  </a:cubicBezTo>
                  <a:cubicBezTo>
                    <a:pt x="8582" y="247"/>
                    <a:pt x="8253" y="1"/>
                    <a:pt x="778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50" name="Google Shape;1450;p54"/>
            <p:cNvSpPr/>
            <p:nvPr/>
          </p:nvSpPr>
          <p:spPr>
            <a:xfrm>
              <a:off x="2338150" y="3526375"/>
              <a:ext cx="340775" cy="253300"/>
            </a:xfrm>
            <a:custGeom>
              <a:rect b="b" l="l" r="r" t="t"/>
              <a:pathLst>
                <a:path extrusionOk="0" h="10132" w="13631">
                  <a:moveTo>
                    <a:pt x="8135" y="685"/>
                  </a:moveTo>
                  <a:cubicBezTo>
                    <a:pt x="8277" y="685"/>
                    <a:pt x="8382" y="715"/>
                    <a:pt x="8420" y="754"/>
                  </a:cubicBezTo>
                  <a:cubicBezTo>
                    <a:pt x="8432" y="766"/>
                    <a:pt x="8428" y="829"/>
                    <a:pt x="8377" y="929"/>
                  </a:cubicBezTo>
                  <a:cubicBezTo>
                    <a:pt x="8136" y="1413"/>
                    <a:pt x="6157" y="2926"/>
                    <a:pt x="4968" y="3767"/>
                  </a:cubicBezTo>
                  <a:cubicBezTo>
                    <a:pt x="4700" y="3955"/>
                    <a:pt x="4824" y="4375"/>
                    <a:pt x="5150" y="4389"/>
                  </a:cubicBezTo>
                  <a:lnTo>
                    <a:pt x="9225" y="4574"/>
                  </a:lnTo>
                  <a:cubicBezTo>
                    <a:pt x="9233" y="4575"/>
                    <a:pt x="9241" y="4575"/>
                    <a:pt x="9249" y="4575"/>
                  </a:cubicBezTo>
                  <a:cubicBezTo>
                    <a:pt x="9294" y="4575"/>
                    <a:pt x="9339" y="4565"/>
                    <a:pt x="9381" y="4545"/>
                  </a:cubicBezTo>
                  <a:cubicBezTo>
                    <a:pt x="10724" y="3940"/>
                    <a:pt x="12100" y="3526"/>
                    <a:pt x="12616" y="3526"/>
                  </a:cubicBezTo>
                  <a:cubicBezTo>
                    <a:pt x="12698" y="3526"/>
                    <a:pt x="12758" y="3537"/>
                    <a:pt x="12793" y="3559"/>
                  </a:cubicBezTo>
                  <a:cubicBezTo>
                    <a:pt x="12879" y="3988"/>
                    <a:pt x="12205" y="4574"/>
                    <a:pt x="11665" y="5047"/>
                  </a:cubicBezTo>
                  <a:cubicBezTo>
                    <a:pt x="11334" y="5335"/>
                    <a:pt x="11022" y="5608"/>
                    <a:pt x="10818" y="5878"/>
                  </a:cubicBezTo>
                  <a:cubicBezTo>
                    <a:pt x="10245" y="6642"/>
                    <a:pt x="8096" y="8912"/>
                    <a:pt x="6610" y="9077"/>
                  </a:cubicBezTo>
                  <a:cubicBezTo>
                    <a:pt x="5236" y="9230"/>
                    <a:pt x="2170" y="9384"/>
                    <a:pt x="1194" y="9432"/>
                  </a:cubicBezTo>
                  <a:lnTo>
                    <a:pt x="706" y="6505"/>
                  </a:lnTo>
                  <a:cubicBezTo>
                    <a:pt x="1404" y="5045"/>
                    <a:pt x="2330" y="3421"/>
                    <a:pt x="2572" y="3278"/>
                  </a:cubicBezTo>
                  <a:cubicBezTo>
                    <a:pt x="2996" y="3278"/>
                    <a:pt x="4238" y="2638"/>
                    <a:pt x="6533" y="1379"/>
                  </a:cubicBezTo>
                  <a:cubicBezTo>
                    <a:pt x="6986" y="1131"/>
                    <a:pt x="7354" y="927"/>
                    <a:pt x="7541" y="834"/>
                  </a:cubicBezTo>
                  <a:cubicBezTo>
                    <a:pt x="7761" y="724"/>
                    <a:pt x="7973" y="685"/>
                    <a:pt x="8135" y="685"/>
                  </a:cubicBezTo>
                  <a:close/>
                  <a:moveTo>
                    <a:pt x="8141" y="0"/>
                  </a:moveTo>
                  <a:cubicBezTo>
                    <a:pt x="7835" y="0"/>
                    <a:pt x="7508" y="85"/>
                    <a:pt x="7235" y="222"/>
                  </a:cubicBezTo>
                  <a:cubicBezTo>
                    <a:pt x="7042" y="317"/>
                    <a:pt x="6666" y="525"/>
                    <a:pt x="6202" y="779"/>
                  </a:cubicBezTo>
                  <a:cubicBezTo>
                    <a:pt x="5230" y="1312"/>
                    <a:pt x="2955" y="2561"/>
                    <a:pt x="2572" y="2592"/>
                  </a:cubicBezTo>
                  <a:cubicBezTo>
                    <a:pt x="2381" y="2592"/>
                    <a:pt x="1800" y="2592"/>
                    <a:pt x="41" y="6307"/>
                  </a:cubicBezTo>
                  <a:cubicBezTo>
                    <a:pt x="11" y="6371"/>
                    <a:pt x="0" y="6443"/>
                    <a:pt x="12" y="6511"/>
                  </a:cubicBezTo>
                  <a:lnTo>
                    <a:pt x="568" y="9845"/>
                  </a:lnTo>
                  <a:cubicBezTo>
                    <a:pt x="594" y="10009"/>
                    <a:pt x="738" y="10131"/>
                    <a:pt x="905" y="10131"/>
                  </a:cubicBezTo>
                  <a:lnTo>
                    <a:pt x="923" y="10131"/>
                  </a:lnTo>
                  <a:cubicBezTo>
                    <a:pt x="1089" y="10124"/>
                    <a:pt x="5027" y="9944"/>
                    <a:pt x="6686" y="9760"/>
                  </a:cubicBezTo>
                  <a:cubicBezTo>
                    <a:pt x="8551" y="9552"/>
                    <a:pt x="10888" y="6928"/>
                    <a:pt x="11368" y="6291"/>
                  </a:cubicBezTo>
                  <a:cubicBezTo>
                    <a:pt x="11527" y="6077"/>
                    <a:pt x="11813" y="5828"/>
                    <a:pt x="12116" y="5563"/>
                  </a:cubicBezTo>
                  <a:cubicBezTo>
                    <a:pt x="12826" y="4944"/>
                    <a:pt x="13631" y="4243"/>
                    <a:pt x="13466" y="3425"/>
                  </a:cubicBezTo>
                  <a:cubicBezTo>
                    <a:pt x="13427" y="3231"/>
                    <a:pt x="13301" y="3064"/>
                    <a:pt x="13123" y="2977"/>
                  </a:cubicBezTo>
                  <a:cubicBezTo>
                    <a:pt x="12985" y="2906"/>
                    <a:pt x="12802" y="2876"/>
                    <a:pt x="12590" y="2876"/>
                  </a:cubicBezTo>
                  <a:cubicBezTo>
                    <a:pt x="11563" y="2876"/>
                    <a:pt x="9848" y="3588"/>
                    <a:pt x="9174" y="3887"/>
                  </a:cubicBezTo>
                  <a:lnTo>
                    <a:pt x="6163" y="3750"/>
                  </a:lnTo>
                  <a:cubicBezTo>
                    <a:pt x="7170" y="3006"/>
                    <a:pt x="8705" y="1809"/>
                    <a:pt x="8992" y="1238"/>
                  </a:cubicBezTo>
                  <a:cubicBezTo>
                    <a:pt x="9258" y="706"/>
                    <a:pt x="9020" y="384"/>
                    <a:pt x="8906" y="270"/>
                  </a:cubicBezTo>
                  <a:cubicBezTo>
                    <a:pt x="8715" y="80"/>
                    <a:pt x="8438" y="0"/>
                    <a:pt x="814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51" name="Google Shape;1451;p54"/>
            <p:cNvSpPr/>
            <p:nvPr/>
          </p:nvSpPr>
          <p:spPr>
            <a:xfrm>
              <a:off x="1379175" y="3308050"/>
              <a:ext cx="1004775" cy="699250"/>
            </a:xfrm>
            <a:custGeom>
              <a:rect b="b" l="l" r="r" t="t"/>
              <a:pathLst>
                <a:path extrusionOk="0" h="27970" w="40191">
                  <a:moveTo>
                    <a:pt x="5187" y="1"/>
                  </a:moveTo>
                  <a:cubicBezTo>
                    <a:pt x="3891" y="1"/>
                    <a:pt x="1668" y="1853"/>
                    <a:pt x="1668" y="1853"/>
                  </a:cubicBezTo>
                  <a:lnTo>
                    <a:pt x="0" y="10557"/>
                  </a:lnTo>
                  <a:cubicBezTo>
                    <a:pt x="0" y="10557"/>
                    <a:pt x="18151" y="27781"/>
                    <a:pt x="20188" y="27967"/>
                  </a:cubicBezTo>
                  <a:cubicBezTo>
                    <a:pt x="20211" y="27969"/>
                    <a:pt x="20235" y="27970"/>
                    <a:pt x="20261" y="27970"/>
                  </a:cubicBezTo>
                  <a:cubicBezTo>
                    <a:pt x="22619" y="27970"/>
                    <a:pt x="40190" y="19819"/>
                    <a:pt x="40190" y="19819"/>
                  </a:cubicBezTo>
                  <a:lnTo>
                    <a:pt x="38710" y="14262"/>
                  </a:lnTo>
                  <a:lnTo>
                    <a:pt x="20744" y="18337"/>
                  </a:lnTo>
                  <a:cubicBezTo>
                    <a:pt x="20744" y="18337"/>
                    <a:pt x="6484" y="1"/>
                    <a:pt x="5187" y="1"/>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52" name="Google Shape;1452;p54"/>
            <p:cNvSpPr/>
            <p:nvPr/>
          </p:nvSpPr>
          <p:spPr>
            <a:xfrm>
              <a:off x="1369825" y="3299475"/>
              <a:ext cx="1023475" cy="716400"/>
            </a:xfrm>
            <a:custGeom>
              <a:rect b="b" l="l" r="r" t="t"/>
              <a:pathLst>
                <a:path extrusionOk="0" h="28656" w="40939">
                  <a:moveTo>
                    <a:pt x="5561" y="1"/>
                  </a:moveTo>
                  <a:cubicBezTo>
                    <a:pt x="4180" y="1"/>
                    <a:pt x="2060" y="1734"/>
                    <a:pt x="1822" y="1933"/>
                  </a:cubicBezTo>
                  <a:cubicBezTo>
                    <a:pt x="1677" y="2053"/>
                    <a:pt x="1657" y="2270"/>
                    <a:pt x="1778" y="2415"/>
                  </a:cubicBezTo>
                  <a:cubicBezTo>
                    <a:pt x="1846" y="2497"/>
                    <a:pt x="1943" y="2538"/>
                    <a:pt x="2041" y="2538"/>
                  </a:cubicBezTo>
                  <a:cubicBezTo>
                    <a:pt x="2119" y="2538"/>
                    <a:pt x="2197" y="2512"/>
                    <a:pt x="2262" y="2458"/>
                  </a:cubicBezTo>
                  <a:cubicBezTo>
                    <a:pt x="2853" y="1965"/>
                    <a:pt x="4599" y="687"/>
                    <a:pt x="5523" y="682"/>
                  </a:cubicBezTo>
                  <a:cubicBezTo>
                    <a:pt x="6641" y="1031"/>
                    <a:pt x="15516" y="12035"/>
                    <a:pt x="20847" y="18889"/>
                  </a:cubicBezTo>
                  <a:cubicBezTo>
                    <a:pt x="20912" y="18975"/>
                    <a:pt x="21013" y="19023"/>
                    <a:pt x="21117" y="19023"/>
                  </a:cubicBezTo>
                  <a:cubicBezTo>
                    <a:pt x="21142" y="19023"/>
                    <a:pt x="21168" y="19020"/>
                    <a:pt x="21193" y="19014"/>
                  </a:cubicBezTo>
                  <a:lnTo>
                    <a:pt x="38837" y="15012"/>
                  </a:lnTo>
                  <a:lnTo>
                    <a:pt x="40159" y="19970"/>
                  </a:lnTo>
                  <a:cubicBezTo>
                    <a:pt x="33074" y="23250"/>
                    <a:pt x="22323" y="27972"/>
                    <a:pt x="20664" y="27972"/>
                  </a:cubicBezTo>
                  <a:cubicBezTo>
                    <a:pt x="20638" y="27972"/>
                    <a:pt x="20615" y="27971"/>
                    <a:pt x="20593" y="27968"/>
                  </a:cubicBezTo>
                  <a:cubicBezTo>
                    <a:pt x="19196" y="27842"/>
                    <a:pt x="7596" y="17280"/>
                    <a:pt x="612" y="10651"/>
                  </a:cubicBezTo>
                  <a:cubicBezTo>
                    <a:pt x="546" y="10590"/>
                    <a:pt x="462" y="10560"/>
                    <a:pt x="378" y="10560"/>
                  </a:cubicBezTo>
                  <a:cubicBezTo>
                    <a:pt x="287" y="10560"/>
                    <a:pt x="197" y="10595"/>
                    <a:pt x="129" y="10666"/>
                  </a:cubicBezTo>
                  <a:cubicBezTo>
                    <a:pt x="0" y="10802"/>
                    <a:pt x="5" y="11018"/>
                    <a:pt x="140" y="11148"/>
                  </a:cubicBezTo>
                  <a:cubicBezTo>
                    <a:pt x="2006" y="12920"/>
                    <a:pt x="18437" y="28461"/>
                    <a:pt x="20533" y="28651"/>
                  </a:cubicBezTo>
                  <a:cubicBezTo>
                    <a:pt x="20558" y="28654"/>
                    <a:pt x="20586" y="28656"/>
                    <a:pt x="20616" y="28656"/>
                  </a:cubicBezTo>
                  <a:cubicBezTo>
                    <a:pt x="23000" y="28656"/>
                    <a:pt x="38885" y="21319"/>
                    <a:pt x="40708" y="20472"/>
                  </a:cubicBezTo>
                  <a:cubicBezTo>
                    <a:pt x="40860" y="20403"/>
                    <a:pt x="40939" y="20233"/>
                    <a:pt x="40896" y="20073"/>
                  </a:cubicBezTo>
                  <a:lnTo>
                    <a:pt x="39415" y="14516"/>
                  </a:lnTo>
                  <a:cubicBezTo>
                    <a:pt x="39374" y="14364"/>
                    <a:pt x="39237" y="14262"/>
                    <a:pt x="39085" y="14262"/>
                  </a:cubicBezTo>
                  <a:cubicBezTo>
                    <a:pt x="39060" y="14262"/>
                    <a:pt x="39034" y="14265"/>
                    <a:pt x="39008" y="14271"/>
                  </a:cubicBezTo>
                  <a:lnTo>
                    <a:pt x="21254" y="18297"/>
                  </a:lnTo>
                  <a:cubicBezTo>
                    <a:pt x="16863" y="12654"/>
                    <a:pt x="6870" y="1"/>
                    <a:pt x="556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53" name="Google Shape;1453;p54"/>
            <p:cNvSpPr/>
            <p:nvPr/>
          </p:nvSpPr>
          <p:spPr>
            <a:xfrm>
              <a:off x="948575" y="3965550"/>
              <a:ext cx="435275" cy="313675"/>
            </a:xfrm>
            <a:custGeom>
              <a:rect b="b" l="l" r="r" t="t"/>
              <a:pathLst>
                <a:path extrusionOk="0" h="12547" w="17411">
                  <a:moveTo>
                    <a:pt x="17410" y="1"/>
                  </a:moveTo>
                  <a:cubicBezTo>
                    <a:pt x="17410" y="1"/>
                    <a:pt x="6482" y="6852"/>
                    <a:pt x="3890" y="7779"/>
                  </a:cubicBezTo>
                  <a:cubicBezTo>
                    <a:pt x="1297" y="8704"/>
                    <a:pt x="1" y="9261"/>
                    <a:pt x="1" y="9261"/>
                  </a:cubicBezTo>
                  <a:cubicBezTo>
                    <a:pt x="1" y="9261"/>
                    <a:pt x="1766" y="11476"/>
                    <a:pt x="2731" y="11959"/>
                  </a:cubicBezTo>
                  <a:cubicBezTo>
                    <a:pt x="3632" y="12410"/>
                    <a:pt x="4636" y="12546"/>
                    <a:pt x="5521" y="12546"/>
                  </a:cubicBezTo>
                  <a:cubicBezTo>
                    <a:pt x="6883" y="12546"/>
                    <a:pt x="7964" y="12223"/>
                    <a:pt x="7964" y="12223"/>
                  </a:cubicBezTo>
                  <a:lnTo>
                    <a:pt x="17410"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454" name="Google Shape;1454;p54"/>
            <p:cNvSpPr/>
            <p:nvPr/>
          </p:nvSpPr>
          <p:spPr>
            <a:xfrm>
              <a:off x="938375" y="3956975"/>
              <a:ext cx="454775" cy="330925"/>
            </a:xfrm>
            <a:custGeom>
              <a:rect b="b" l="l" r="r" t="t"/>
              <a:pathLst>
                <a:path extrusionOk="0" h="13237" w="18191">
                  <a:moveTo>
                    <a:pt x="16384" y="1640"/>
                  </a:moveTo>
                  <a:lnTo>
                    <a:pt x="8172" y="12268"/>
                  </a:lnTo>
                  <a:cubicBezTo>
                    <a:pt x="7878" y="12344"/>
                    <a:pt x="6989" y="12548"/>
                    <a:pt x="5928" y="12548"/>
                  </a:cubicBezTo>
                  <a:cubicBezTo>
                    <a:pt x="5086" y="12548"/>
                    <a:pt x="4137" y="12419"/>
                    <a:pt x="3292" y="11998"/>
                  </a:cubicBezTo>
                  <a:cubicBezTo>
                    <a:pt x="2673" y="11687"/>
                    <a:pt x="1583" y="10479"/>
                    <a:pt x="967" y="9746"/>
                  </a:cubicBezTo>
                  <a:lnTo>
                    <a:pt x="967" y="9745"/>
                  </a:lnTo>
                  <a:cubicBezTo>
                    <a:pt x="1542" y="9512"/>
                    <a:pt x="2695" y="9059"/>
                    <a:pt x="4413" y="8447"/>
                  </a:cubicBezTo>
                  <a:cubicBezTo>
                    <a:pt x="6430" y="7727"/>
                    <a:pt x="13230" y="3588"/>
                    <a:pt x="16384" y="1640"/>
                  </a:cubicBezTo>
                  <a:close/>
                  <a:moveTo>
                    <a:pt x="17817" y="1"/>
                  </a:moveTo>
                  <a:cubicBezTo>
                    <a:pt x="17755" y="1"/>
                    <a:pt x="17692" y="18"/>
                    <a:pt x="17635" y="53"/>
                  </a:cubicBezTo>
                  <a:cubicBezTo>
                    <a:pt x="17527" y="121"/>
                    <a:pt x="6711" y="6897"/>
                    <a:pt x="4183" y="7800"/>
                  </a:cubicBezTo>
                  <a:cubicBezTo>
                    <a:pt x="1610" y="8719"/>
                    <a:pt x="287" y="9283"/>
                    <a:pt x="273" y="9289"/>
                  </a:cubicBezTo>
                  <a:cubicBezTo>
                    <a:pt x="66" y="9378"/>
                    <a:pt x="0" y="9641"/>
                    <a:pt x="141" y="9818"/>
                  </a:cubicBezTo>
                  <a:cubicBezTo>
                    <a:pt x="214" y="9911"/>
                    <a:pt x="1965" y="12099"/>
                    <a:pt x="2986" y="12609"/>
                  </a:cubicBezTo>
                  <a:cubicBezTo>
                    <a:pt x="3947" y="13091"/>
                    <a:pt x="5006" y="13236"/>
                    <a:pt x="5934" y="13236"/>
                  </a:cubicBezTo>
                  <a:cubicBezTo>
                    <a:pt x="7306" y="13236"/>
                    <a:pt x="8396" y="12918"/>
                    <a:pt x="8470" y="12896"/>
                  </a:cubicBezTo>
                  <a:cubicBezTo>
                    <a:pt x="8540" y="12875"/>
                    <a:pt x="8599" y="12834"/>
                    <a:pt x="8644" y="12777"/>
                  </a:cubicBezTo>
                  <a:lnTo>
                    <a:pt x="18090" y="553"/>
                  </a:lnTo>
                  <a:cubicBezTo>
                    <a:pt x="18191" y="422"/>
                    <a:pt x="18183" y="237"/>
                    <a:pt x="18072" y="114"/>
                  </a:cubicBezTo>
                  <a:cubicBezTo>
                    <a:pt x="18005" y="39"/>
                    <a:pt x="17912" y="1"/>
                    <a:pt x="178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grpSp>
      <p:sp>
        <p:nvSpPr>
          <p:cNvPr id="1455" name="Google Shape;1455;p5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9" name="Shape 1459"/>
        <p:cNvGrpSpPr/>
        <p:nvPr/>
      </p:nvGrpSpPr>
      <p:grpSpPr>
        <a:xfrm>
          <a:off x="0" y="0"/>
          <a:ext cx="0" cy="0"/>
          <a:chOff x="0" y="0"/>
          <a:chExt cx="0" cy="0"/>
        </a:xfrm>
      </p:grpSpPr>
      <p:sp>
        <p:nvSpPr>
          <p:cNvPr id="1460" name="Google Shape;1460;p55"/>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Individual Models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2400"/>
              <a:buNone/>
            </a:pPr>
            <a:r>
              <a:t/>
            </a:r>
            <a:endParaRPr/>
          </a:p>
        </p:txBody>
      </p:sp>
      <p:sp>
        <p:nvSpPr>
          <p:cNvPr id="1461" name="Google Shape;1461;p55"/>
          <p:cNvSpPr/>
          <p:nvPr/>
        </p:nvSpPr>
        <p:spPr>
          <a:xfrm>
            <a:off x="695400"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55"/>
          <p:cNvSpPr txBox="1"/>
          <p:nvPr>
            <p:ph idx="4294967295" type="body"/>
          </p:nvPr>
        </p:nvSpPr>
        <p:spPr>
          <a:xfrm>
            <a:off x="742950" y="2135550"/>
            <a:ext cx="1866900" cy="872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Accuracy: 0.97</a:t>
            </a:r>
            <a:endParaRPr sz="1400"/>
          </a:p>
          <a:p>
            <a:pPr indent="-317500" lvl="0" marL="457200" rtl="0" algn="l">
              <a:lnSpc>
                <a:spcPct val="100000"/>
              </a:lnSpc>
              <a:spcBef>
                <a:spcPts val="0"/>
              </a:spcBef>
              <a:spcAft>
                <a:spcPts val="0"/>
              </a:spcAft>
              <a:buSzPts val="1400"/>
              <a:buChar char="●"/>
            </a:pPr>
            <a:r>
              <a:rPr lang="en" sz="1400"/>
              <a:t>Precision: 0.98</a:t>
            </a:r>
            <a:endParaRPr sz="1400"/>
          </a:p>
          <a:p>
            <a:pPr indent="-317500" lvl="0" marL="457200" rtl="0" algn="l">
              <a:lnSpc>
                <a:spcPct val="100000"/>
              </a:lnSpc>
              <a:spcBef>
                <a:spcPts val="0"/>
              </a:spcBef>
              <a:spcAft>
                <a:spcPts val="0"/>
              </a:spcAft>
              <a:buSzPts val="1400"/>
              <a:buChar char="●"/>
            </a:pPr>
            <a:r>
              <a:rPr lang="en" sz="1400"/>
              <a:t>Recall: 0.95</a:t>
            </a:r>
            <a:endParaRPr sz="1400"/>
          </a:p>
          <a:p>
            <a:pPr indent="-317500" lvl="0" marL="457200" rtl="0" algn="l">
              <a:lnSpc>
                <a:spcPct val="100000"/>
              </a:lnSpc>
              <a:spcBef>
                <a:spcPts val="0"/>
              </a:spcBef>
              <a:spcAft>
                <a:spcPts val="0"/>
              </a:spcAft>
              <a:buSzPts val="1400"/>
              <a:buChar char="●"/>
            </a:pPr>
            <a:r>
              <a:rPr lang="en" sz="1400"/>
              <a:t>F1 Score: 0.96</a:t>
            </a:r>
            <a:endParaRPr sz="1400"/>
          </a:p>
        </p:txBody>
      </p:sp>
      <p:sp>
        <p:nvSpPr>
          <p:cNvPr id="1463" name="Google Shape;1463;p55"/>
          <p:cNvSpPr/>
          <p:nvPr/>
        </p:nvSpPr>
        <p:spPr>
          <a:xfrm rot="5400000">
            <a:off x="1459950"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55"/>
          <p:cNvSpPr txBox="1"/>
          <p:nvPr>
            <p:ph type="title"/>
          </p:nvPr>
        </p:nvSpPr>
        <p:spPr>
          <a:xfrm>
            <a:off x="695250" y="1577025"/>
            <a:ext cx="18669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Logistic regression </a:t>
            </a:r>
            <a:endParaRPr sz="1500"/>
          </a:p>
        </p:txBody>
      </p:sp>
      <p:sp>
        <p:nvSpPr>
          <p:cNvPr id="1465" name="Google Shape;1465;p55"/>
          <p:cNvSpPr/>
          <p:nvPr/>
        </p:nvSpPr>
        <p:spPr>
          <a:xfrm>
            <a:off x="2752800"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55"/>
          <p:cNvSpPr txBox="1"/>
          <p:nvPr>
            <p:ph idx="4294967295" type="body"/>
          </p:nvPr>
        </p:nvSpPr>
        <p:spPr>
          <a:xfrm>
            <a:off x="2657400" y="2135550"/>
            <a:ext cx="2057400" cy="872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Accuracy: 0.983</a:t>
            </a:r>
            <a:endParaRPr sz="1400"/>
          </a:p>
          <a:p>
            <a:pPr indent="-317500" lvl="0" marL="457200" rtl="0" algn="l">
              <a:lnSpc>
                <a:spcPct val="100000"/>
              </a:lnSpc>
              <a:spcBef>
                <a:spcPts val="0"/>
              </a:spcBef>
              <a:spcAft>
                <a:spcPts val="0"/>
              </a:spcAft>
              <a:buSzPts val="1400"/>
              <a:buChar char="●"/>
            </a:pPr>
            <a:r>
              <a:rPr lang="en" sz="1400"/>
              <a:t>Precision: 0.946</a:t>
            </a:r>
            <a:endParaRPr sz="1400"/>
          </a:p>
          <a:p>
            <a:pPr indent="-317500" lvl="0" marL="457200" rtl="0" algn="l">
              <a:lnSpc>
                <a:spcPct val="100000"/>
              </a:lnSpc>
              <a:spcBef>
                <a:spcPts val="0"/>
              </a:spcBef>
              <a:spcAft>
                <a:spcPts val="0"/>
              </a:spcAft>
              <a:buSzPts val="1400"/>
              <a:buChar char="●"/>
            </a:pPr>
            <a:r>
              <a:rPr lang="en" sz="1400"/>
              <a:t>Recall: 0.974</a:t>
            </a:r>
            <a:endParaRPr sz="1400"/>
          </a:p>
          <a:p>
            <a:pPr indent="-317500" lvl="0" marL="457200" rtl="0" algn="l">
              <a:lnSpc>
                <a:spcPct val="100000"/>
              </a:lnSpc>
              <a:spcBef>
                <a:spcPts val="0"/>
              </a:spcBef>
              <a:spcAft>
                <a:spcPts val="0"/>
              </a:spcAft>
              <a:buSzPts val="1400"/>
              <a:buChar char="●"/>
            </a:pPr>
            <a:r>
              <a:rPr lang="en" sz="1400"/>
              <a:t>F1 Score: 0.96</a:t>
            </a:r>
            <a:endParaRPr sz="1400"/>
          </a:p>
        </p:txBody>
      </p:sp>
      <p:sp>
        <p:nvSpPr>
          <p:cNvPr id="1467" name="Google Shape;1467;p55"/>
          <p:cNvSpPr/>
          <p:nvPr/>
        </p:nvSpPr>
        <p:spPr>
          <a:xfrm rot="5400000">
            <a:off x="3516900"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55"/>
          <p:cNvSpPr txBox="1"/>
          <p:nvPr>
            <p:ph type="title"/>
          </p:nvPr>
        </p:nvSpPr>
        <p:spPr>
          <a:xfrm>
            <a:off x="2752650" y="1577025"/>
            <a:ext cx="18669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500"/>
              <a:t>Logistic regression </a:t>
            </a:r>
            <a:endParaRPr sz="1500"/>
          </a:p>
          <a:p>
            <a:pPr indent="0" lvl="0" marL="0" rtl="0" algn="l">
              <a:lnSpc>
                <a:spcPct val="100000"/>
              </a:lnSpc>
              <a:spcBef>
                <a:spcPts val="0"/>
              </a:spcBef>
              <a:spcAft>
                <a:spcPts val="0"/>
              </a:spcAft>
              <a:buSzPts val="2400"/>
              <a:buNone/>
            </a:pPr>
            <a:r>
              <a:t/>
            </a:r>
            <a:endParaRPr sz="1500"/>
          </a:p>
        </p:txBody>
      </p:sp>
      <p:sp>
        <p:nvSpPr>
          <p:cNvPr id="1469" name="Google Shape;1469;p55"/>
          <p:cNvSpPr/>
          <p:nvPr/>
        </p:nvSpPr>
        <p:spPr>
          <a:xfrm>
            <a:off x="4810200"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55"/>
          <p:cNvSpPr txBox="1"/>
          <p:nvPr>
            <p:ph idx="4294967295" type="body"/>
          </p:nvPr>
        </p:nvSpPr>
        <p:spPr>
          <a:xfrm>
            <a:off x="4762500" y="2108800"/>
            <a:ext cx="2057400" cy="872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Accuracy: 0.964</a:t>
            </a:r>
            <a:endParaRPr sz="1400"/>
          </a:p>
          <a:p>
            <a:pPr indent="-317500" lvl="0" marL="457200" rtl="0" algn="l">
              <a:lnSpc>
                <a:spcPct val="100000"/>
              </a:lnSpc>
              <a:spcBef>
                <a:spcPts val="0"/>
              </a:spcBef>
              <a:spcAft>
                <a:spcPts val="0"/>
              </a:spcAft>
              <a:buSzPts val="1400"/>
              <a:buChar char="●"/>
            </a:pPr>
            <a:r>
              <a:rPr lang="en" sz="1400"/>
              <a:t>Precision: 0.9</a:t>
            </a:r>
            <a:endParaRPr sz="1400"/>
          </a:p>
          <a:p>
            <a:pPr indent="-317500" lvl="0" marL="457200" rtl="0" algn="l">
              <a:lnSpc>
                <a:spcPct val="100000"/>
              </a:lnSpc>
              <a:spcBef>
                <a:spcPts val="0"/>
              </a:spcBef>
              <a:spcAft>
                <a:spcPts val="0"/>
              </a:spcAft>
              <a:buSzPts val="1400"/>
              <a:buChar char="●"/>
            </a:pPr>
            <a:r>
              <a:rPr lang="en" sz="1400"/>
              <a:t>Recall: 0.952</a:t>
            </a:r>
            <a:endParaRPr sz="1400"/>
          </a:p>
          <a:p>
            <a:pPr indent="-317500" lvl="0" marL="457200" rtl="0" algn="l">
              <a:lnSpc>
                <a:spcPct val="100000"/>
              </a:lnSpc>
              <a:spcBef>
                <a:spcPts val="0"/>
              </a:spcBef>
              <a:spcAft>
                <a:spcPts val="0"/>
              </a:spcAft>
              <a:buSzPts val="1400"/>
              <a:buChar char="●"/>
            </a:pPr>
            <a:r>
              <a:rPr lang="en" sz="1400"/>
              <a:t>F1 Score: 0.925</a:t>
            </a:r>
            <a:endParaRPr sz="1400"/>
          </a:p>
          <a:p>
            <a:pPr indent="0" lvl="0" marL="457200" rtl="0" algn="l">
              <a:lnSpc>
                <a:spcPct val="100000"/>
              </a:lnSpc>
              <a:spcBef>
                <a:spcPts val="1600"/>
              </a:spcBef>
              <a:spcAft>
                <a:spcPts val="1600"/>
              </a:spcAft>
              <a:buSzPts val="1800"/>
              <a:buNone/>
            </a:pPr>
            <a:r>
              <a:t/>
            </a:r>
            <a:endParaRPr sz="1400"/>
          </a:p>
        </p:txBody>
      </p:sp>
      <p:sp>
        <p:nvSpPr>
          <p:cNvPr id="1471" name="Google Shape;1471;p55"/>
          <p:cNvSpPr/>
          <p:nvPr/>
        </p:nvSpPr>
        <p:spPr>
          <a:xfrm rot="5400000">
            <a:off x="5574300"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55"/>
          <p:cNvSpPr txBox="1"/>
          <p:nvPr>
            <p:ph type="title"/>
          </p:nvPr>
        </p:nvSpPr>
        <p:spPr>
          <a:xfrm>
            <a:off x="4810050" y="1577025"/>
            <a:ext cx="18669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500"/>
              <a:t>Logistic regression </a:t>
            </a:r>
            <a:endParaRPr sz="1500"/>
          </a:p>
          <a:p>
            <a:pPr indent="0" lvl="0" marL="0" rtl="0" algn="l">
              <a:lnSpc>
                <a:spcPct val="100000"/>
              </a:lnSpc>
              <a:spcBef>
                <a:spcPts val="0"/>
              </a:spcBef>
              <a:spcAft>
                <a:spcPts val="0"/>
              </a:spcAft>
              <a:buSzPts val="2400"/>
              <a:buNone/>
            </a:pPr>
            <a:r>
              <a:t/>
            </a:r>
            <a:endParaRPr sz="1500"/>
          </a:p>
        </p:txBody>
      </p:sp>
      <p:sp>
        <p:nvSpPr>
          <p:cNvPr id="1473" name="Google Shape;1473;p55"/>
          <p:cNvSpPr/>
          <p:nvPr/>
        </p:nvSpPr>
        <p:spPr>
          <a:xfrm>
            <a:off x="6979775"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55"/>
          <p:cNvSpPr txBox="1"/>
          <p:nvPr>
            <p:ph idx="4294967295" type="body"/>
          </p:nvPr>
        </p:nvSpPr>
        <p:spPr>
          <a:xfrm>
            <a:off x="6934200" y="2135550"/>
            <a:ext cx="2007300" cy="872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Accuracy: 0.996</a:t>
            </a:r>
            <a:endParaRPr sz="1400"/>
          </a:p>
          <a:p>
            <a:pPr indent="-317500" lvl="0" marL="457200" rtl="0" algn="l">
              <a:lnSpc>
                <a:spcPct val="100000"/>
              </a:lnSpc>
              <a:spcBef>
                <a:spcPts val="0"/>
              </a:spcBef>
              <a:spcAft>
                <a:spcPts val="0"/>
              </a:spcAft>
              <a:buSzPts val="1400"/>
              <a:buChar char="●"/>
            </a:pPr>
            <a:r>
              <a:rPr lang="en" sz="1400"/>
              <a:t>Precision: 0.982</a:t>
            </a:r>
            <a:endParaRPr sz="1400"/>
          </a:p>
          <a:p>
            <a:pPr indent="-317500" lvl="0" marL="457200" rtl="0" algn="l">
              <a:lnSpc>
                <a:spcPct val="100000"/>
              </a:lnSpc>
              <a:spcBef>
                <a:spcPts val="0"/>
              </a:spcBef>
              <a:spcAft>
                <a:spcPts val="0"/>
              </a:spcAft>
              <a:buSzPts val="1400"/>
              <a:buChar char="●"/>
            </a:pPr>
            <a:r>
              <a:rPr lang="en" sz="1400"/>
              <a:t>Recall: 0.828</a:t>
            </a:r>
            <a:endParaRPr sz="1400"/>
          </a:p>
          <a:p>
            <a:pPr indent="-317500" lvl="0" marL="457200" rtl="0" algn="l">
              <a:lnSpc>
                <a:spcPct val="100000"/>
              </a:lnSpc>
              <a:spcBef>
                <a:spcPts val="0"/>
              </a:spcBef>
              <a:spcAft>
                <a:spcPts val="0"/>
              </a:spcAft>
              <a:buSzPts val="1400"/>
              <a:buChar char="●"/>
            </a:pPr>
            <a:r>
              <a:rPr lang="en" sz="1400"/>
              <a:t>F1 Score: 0.89</a:t>
            </a:r>
            <a:endParaRPr sz="1400"/>
          </a:p>
        </p:txBody>
      </p:sp>
      <p:sp>
        <p:nvSpPr>
          <p:cNvPr id="1475" name="Google Shape;1475;p55"/>
          <p:cNvSpPr/>
          <p:nvPr/>
        </p:nvSpPr>
        <p:spPr>
          <a:xfrm rot="5400000">
            <a:off x="7744325"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55"/>
          <p:cNvSpPr txBox="1"/>
          <p:nvPr>
            <p:ph type="title"/>
          </p:nvPr>
        </p:nvSpPr>
        <p:spPr>
          <a:xfrm>
            <a:off x="6979625" y="1577025"/>
            <a:ext cx="18669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500"/>
              <a:t>Logistic regression </a:t>
            </a:r>
            <a:endParaRPr sz="1500"/>
          </a:p>
          <a:p>
            <a:pPr indent="0" lvl="0" marL="0" rtl="0" algn="l">
              <a:lnSpc>
                <a:spcPct val="100000"/>
              </a:lnSpc>
              <a:spcBef>
                <a:spcPts val="0"/>
              </a:spcBef>
              <a:spcAft>
                <a:spcPts val="0"/>
              </a:spcAft>
              <a:buSzPts val="2400"/>
              <a:buNone/>
            </a:pPr>
            <a:r>
              <a:t/>
            </a:r>
            <a:endParaRPr sz="1500"/>
          </a:p>
        </p:txBody>
      </p:sp>
      <p:sp>
        <p:nvSpPr>
          <p:cNvPr id="1477" name="Google Shape;1477;p5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478" name="Google Shape;1478;p55"/>
          <p:cNvSpPr txBox="1"/>
          <p:nvPr>
            <p:ph type="title"/>
          </p:nvPr>
        </p:nvSpPr>
        <p:spPr>
          <a:xfrm>
            <a:off x="1373850" y="1879900"/>
            <a:ext cx="6060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Dos</a:t>
            </a:r>
            <a:endParaRPr sz="1500"/>
          </a:p>
        </p:txBody>
      </p:sp>
      <p:sp>
        <p:nvSpPr>
          <p:cNvPr id="1479" name="Google Shape;1479;p55"/>
          <p:cNvSpPr txBox="1"/>
          <p:nvPr>
            <p:ph type="title"/>
          </p:nvPr>
        </p:nvSpPr>
        <p:spPr>
          <a:xfrm>
            <a:off x="3431025" y="1879900"/>
            <a:ext cx="7128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Probe</a:t>
            </a:r>
            <a:endParaRPr sz="1500"/>
          </a:p>
        </p:txBody>
      </p:sp>
      <p:sp>
        <p:nvSpPr>
          <p:cNvPr id="1480" name="Google Shape;1480;p55"/>
          <p:cNvSpPr txBox="1"/>
          <p:nvPr>
            <p:ph type="title"/>
          </p:nvPr>
        </p:nvSpPr>
        <p:spPr>
          <a:xfrm>
            <a:off x="5491338" y="1879913"/>
            <a:ext cx="7128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R2L</a:t>
            </a:r>
            <a:endParaRPr sz="1500"/>
          </a:p>
        </p:txBody>
      </p:sp>
      <p:sp>
        <p:nvSpPr>
          <p:cNvPr id="1481" name="Google Shape;1481;p55"/>
          <p:cNvSpPr txBox="1"/>
          <p:nvPr>
            <p:ph type="title"/>
          </p:nvPr>
        </p:nvSpPr>
        <p:spPr>
          <a:xfrm>
            <a:off x="7765238" y="1879913"/>
            <a:ext cx="7128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U2R</a:t>
            </a:r>
            <a:endParaRPr sz="1500"/>
          </a:p>
        </p:txBody>
      </p:sp>
      <p:pic>
        <p:nvPicPr>
          <p:cNvPr id="1482" name="Google Shape;1482;p55"/>
          <p:cNvPicPr preferRelativeResize="0"/>
          <p:nvPr/>
        </p:nvPicPr>
        <p:blipFill rotWithShape="1">
          <a:blip r:embed="rId3">
            <a:alphaModFix/>
          </a:blip>
          <a:srcRect b="0" l="0" r="0" t="0"/>
          <a:stretch/>
        </p:blipFill>
        <p:spPr>
          <a:xfrm>
            <a:off x="3688525" y="3308950"/>
            <a:ext cx="2325852" cy="1840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9"/>
          <p:cNvSpPr txBox="1"/>
          <p:nvPr>
            <p:ph type="title"/>
          </p:nvPr>
        </p:nvSpPr>
        <p:spPr>
          <a:xfrm>
            <a:off x="419125" y="1458975"/>
            <a:ext cx="4559100" cy="167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5100"/>
              <a:t>Business Understanding</a:t>
            </a:r>
            <a:endParaRPr sz="5100"/>
          </a:p>
        </p:txBody>
      </p:sp>
      <p:sp>
        <p:nvSpPr>
          <p:cNvPr id="346" name="Google Shape;346;p29"/>
          <p:cNvSpPr/>
          <p:nvPr/>
        </p:nvSpPr>
        <p:spPr>
          <a:xfrm>
            <a:off x="4664050" y="1314599"/>
            <a:ext cx="4279065" cy="3330851"/>
          </a:xfrm>
          <a:custGeom>
            <a:rect b="b" l="l" r="r" t="t"/>
            <a:pathLst>
              <a:path extrusionOk="0" h="163217" w="209681">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grpSp>
        <p:nvGrpSpPr>
          <p:cNvPr id="347" name="Google Shape;347;p29"/>
          <p:cNvGrpSpPr/>
          <p:nvPr/>
        </p:nvGrpSpPr>
        <p:grpSpPr>
          <a:xfrm>
            <a:off x="6787569" y="1623798"/>
            <a:ext cx="1524512" cy="3199926"/>
            <a:chOff x="5431588" y="1307171"/>
            <a:chExt cx="1423580" cy="2988072"/>
          </a:xfrm>
        </p:grpSpPr>
        <p:sp>
          <p:nvSpPr>
            <p:cNvPr id="348" name="Google Shape;348;p29"/>
            <p:cNvSpPr/>
            <p:nvPr/>
          </p:nvSpPr>
          <p:spPr>
            <a:xfrm>
              <a:off x="5536047" y="1312545"/>
              <a:ext cx="1313785" cy="2977344"/>
            </a:xfrm>
            <a:custGeom>
              <a:rect b="b" l="l" r="r" t="t"/>
              <a:pathLst>
                <a:path extrusionOk="0" h="156250" w="68947">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49" name="Google Shape;349;p29"/>
            <p:cNvSpPr/>
            <p:nvPr/>
          </p:nvSpPr>
          <p:spPr>
            <a:xfrm>
              <a:off x="5530674" y="1307171"/>
              <a:ext cx="1324494" cy="2988072"/>
            </a:xfrm>
            <a:custGeom>
              <a:rect b="b" l="l" r="r" t="t"/>
              <a:pathLst>
                <a:path extrusionOk="0" h="156813" w="69509">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50" name="Google Shape;350;p29"/>
            <p:cNvSpPr/>
            <p:nvPr/>
          </p:nvSpPr>
          <p:spPr>
            <a:xfrm>
              <a:off x="6788418" y="1565043"/>
              <a:ext cx="35004" cy="268733"/>
            </a:xfrm>
            <a:custGeom>
              <a:rect b="b" l="l" r="r" t="t"/>
              <a:pathLst>
                <a:path extrusionOk="0" h="14103" w="1837">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51" name="Google Shape;351;p29"/>
            <p:cNvSpPr/>
            <p:nvPr/>
          </p:nvSpPr>
          <p:spPr>
            <a:xfrm>
              <a:off x="6788418" y="1885033"/>
              <a:ext cx="35004" cy="165512"/>
            </a:xfrm>
            <a:custGeom>
              <a:rect b="b" l="l" r="r" t="t"/>
              <a:pathLst>
                <a:path extrusionOk="0" h="8686" w="1837">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52" name="Google Shape;352;p29"/>
            <p:cNvSpPr/>
            <p:nvPr/>
          </p:nvSpPr>
          <p:spPr>
            <a:xfrm>
              <a:off x="5436923" y="1312545"/>
              <a:ext cx="1313766" cy="2977344"/>
            </a:xfrm>
            <a:custGeom>
              <a:rect b="b" l="l" r="r" t="t"/>
              <a:pathLst>
                <a:path extrusionOk="0" h="156250" w="68946">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53" name="Google Shape;353;p29"/>
            <p:cNvSpPr/>
            <p:nvPr/>
          </p:nvSpPr>
          <p:spPr>
            <a:xfrm>
              <a:off x="5431588" y="1307171"/>
              <a:ext cx="1324475" cy="2988072"/>
            </a:xfrm>
            <a:custGeom>
              <a:rect b="b" l="l" r="r" t="t"/>
              <a:pathLst>
                <a:path extrusionOk="0" h="156813" w="69508">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54" name="Google Shape;354;p29"/>
            <p:cNvSpPr/>
            <p:nvPr/>
          </p:nvSpPr>
          <p:spPr>
            <a:xfrm>
              <a:off x="5524405" y="1510774"/>
              <a:ext cx="1138841" cy="2553675"/>
            </a:xfrm>
            <a:custGeom>
              <a:rect b="b" l="l" r="r" t="t"/>
              <a:pathLst>
                <a:path extrusionOk="0" h="134016" w="59766">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55" name="Google Shape;355;p29"/>
            <p:cNvSpPr/>
            <p:nvPr/>
          </p:nvSpPr>
          <p:spPr>
            <a:xfrm>
              <a:off x="5908897" y="1413079"/>
              <a:ext cx="334834" cy="32146"/>
            </a:xfrm>
            <a:custGeom>
              <a:rect b="b" l="l" r="r" t="t"/>
              <a:pathLst>
                <a:path extrusionOk="0" h="1687" w="17572">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56" name="Google Shape;356;p29"/>
            <p:cNvSpPr/>
            <p:nvPr/>
          </p:nvSpPr>
          <p:spPr>
            <a:xfrm>
              <a:off x="5994701" y="4116888"/>
              <a:ext cx="58308" cy="75839"/>
            </a:xfrm>
            <a:custGeom>
              <a:rect b="b" l="l" r="r" t="t"/>
              <a:pathLst>
                <a:path extrusionOk="0" h="3980" w="306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57" name="Google Shape;357;p29"/>
            <p:cNvSpPr/>
            <p:nvPr/>
          </p:nvSpPr>
          <p:spPr>
            <a:xfrm>
              <a:off x="5896301" y="1685680"/>
              <a:ext cx="395010" cy="460597"/>
            </a:xfrm>
            <a:custGeom>
              <a:rect b="b" l="l" r="r" t="t"/>
              <a:pathLst>
                <a:path extrusionOk="0" h="24172" w="2073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58" name="Google Shape;358;p29"/>
            <p:cNvSpPr/>
            <p:nvPr/>
          </p:nvSpPr>
          <p:spPr>
            <a:xfrm>
              <a:off x="6018806" y="1738157"/>
              <a:ext cx="150001" cy="174906"/>
            </a:xfrm>
            <a:custGeom>
              <a:rect b="b" l="l" r="r" t="t"/>
              <a:pathLst>
                <a:path extrusionOk="0" h="9179" w="7872">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59" name="Google Shape;359;p29"/>
            <p:cNvSpPr/>
            <p:nvPr/>
          </p:nvSpPr>
          <p:spPr>
            <a:xfrm>
              <a:off x="6013432" y="1732803"/>
              <a:ext cx="160748" cy="185634"/>
            </a:xfrm>
            <a:custGeom>
              <a:rect b="b" l="l" r="r" t="t"/>
              <a:pathLst>
                <a:path extrusionOk="0" h="9742" w="8436">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60" name="Google Shape;360;p29"/>
            <p:cNvSpPr/>
            <p:nvPr/>
          </p:nvSpPr>
          <p:spPr>
            <a:xfrm>
              <a:off x="5957544" y="1936386"/>
              <a:ext cx="272525" cy="209891"/>
            </a:xfrm>
            <a:custGeom>
              <a:rect b="b" l="l" r="r" t="t"/>
              <a:pathLst>
                <a:path extrusionOk="0" h="11015" w="14302">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61" name="Google Shape;361;p29"/>
            <p:cNvSpPr/>
            <p:nvPr/>
          </p:nvSpPr>
          <p:spPr>
            <a:xfrm>
              <a:off x="5952190" y="1931032"/>
              <a:ext cx="283234" cy="220619"/>
            </a:xfrm>
            <a:custGeom>
              <a:rect b="b" l="l" r="r" t="t"/>
              <a:pathLst>
                <a:path extrusionOk="0" h="11578" w="14864">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62" name="Google Shape;362;p29"/>
            <p:cNvSpPr/>
            <p:nvPr/>
          </p:nvSpPr>
          <p:spPr>
            <a:xfrm>
              <a:off x="5807695" y="2262875"/>
              <a:ext cx="572222" cy="655835"/>
            </a:xfrm>
            <a:custGeom>
              <a:rect b="b" l="l" r="r" t="t"/>
              <a:pathLst>
                <a:path extrusionOk="0" h="34418" w="3003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63" name="Google Shape;363;p29"/>
            <p:cNvSpPr/>
            <p:nvPr/>
          </p:nvSpPr>
          <p:spPr>
            <a:xfrm>
              <a:off x="5760458" y="2716555"/>
              <a:ext cx="666715" cy="630778"/>
            </a:xfrm>
            <a:custGeom>
              <a:rect b="b" l="l" r="r" t="t"/>
              <a:pathLst>
                <a:path extrusionOk="0" h="33103" w="34989">
                  <a:moveTo>
                    <a:pt x="1" y="1"/>
                  </a:moveTo>
                  <a:lnTo>
                    <a:pt x="1" y="33102"/>
                  </a:lnTo>
                  <a:lnTo>
                    <a:pt x="34989" y="33102"/>
                  </a:lnTo>
                  <a:lnTo>
                    <a:pt x="3498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64" name="Google Shape;364;p29"/>
            <p:cNvSpPr/>
            <p:nvPr/>
          </p:nvSpPr>
          <p:spPr>
            <a:xfrm>
              <a:off x="6003181" y="2875188"/>
              <a:ext cx="187806" cy="275745"/>
            </a:xfrm>
            <a:custGeom>
              <a:rect b="b" l="l" r="r" t="t"/>
              <a:pathLst>
                <a:path extrusionOk="0" h="14471" w="9856">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65" name="Google Shape;365;p29"/>
            <p:cNvSpPr/>
            <p:nvPr/>
          </p:nvSpPr>
          <p:spPr>
            <a:xfrm>
              <a:off x="5996759" y="2869853"/>
              <a:ext cx="200611" cy="286435"/>
            </a:xfrm>
            <a:custGeom>
              <a:rect b="b" l="l" r="r" t="t"/>
              <a:pathLst>
                <a:path extrusionOk="0" h="15032" w="10528">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66" name="Google Shape;366;p29"/>
            <p:cNvSpPr/>
            <p:nvPr/>
          </p:nvSpPr>
          <p:spPr>
            <a:xfrm>
              <a:off x="5887574" y="2853485"/>
              <a:ext cx="775672" cy="1061878"/>
            </a:xfrm>
            <a:custGeom>
              <a:rect b="b" l="l" r="r" t="t"/>
              <a:pathLst>
                <a:path extrusionOk="0" h="55727" w="40707">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67" name="Google Shape;367;p29"/>
            <p:cNvSpPr/>
            <p:nvPr/>
          </p:nvSpPr>
          <p:spPr>
            <a:xfrm>
              <a:off x="6507643" y="1676190"/>
              <a:ext cx="155603" cy="218351"/>
            </a:xfrm>
            <a:custGeom>
              <a:rect b="b" l="l" r="r" t="t"/>
              <a:pathLst>
                <a:path extrusionOk="0" h="11459" w="8166">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68" name="Google Shape;368;p29"/>
            <p:cNvSpPr/>
            <p:nvPr/>
          </p:nvSpPr>
          <p:spPr>
            <a:xfrm>
              <a:off x="5524405" y="1952545"/>
              <a:ext cx="945204" cy="1292558"/>
            </a:xfrm>
            <a:custGeom>
              <a:rect b="b" l="l" r="r" t="t"/>
              <a:pathLst>
                <a:path extrusionOk="0" h="67833" w="49604">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69" name="Google Shape;369;p29"/>
            <p:cNvSpPr/>
            <p:nvPr/>
          </p:nvSpPr>
          <p:spPr>
            <a:xfrm>
              <a:off x="5795367" y="3956807"/>
              <a:ext cx="66388" cy="83975"/>
            </a:xfrm>
            <a:custGeom>
              <a:rect b="b" l="l" r="r" t="t"/>
              <a:pathLst>
                <a:path extrusionOk="0" h="4407" w="3484">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70" name="Google Shape;370;p29"/>
            <p:cNvSpPr/>
            <p:nvPr/>
          </p:nvSpPr>
          <p:spPr>
            <a:xfrm>
              <a:off x="6033802" y="3081344"/>
              <a:ext cx="629444" cy="862906"/>
            </a:xfrm>
            <a:custGeom>
              <a:rect b="b" l="l" r="r" t="t"/>
              <a:pathLst>
                <a:path extrusionOk="0" h="45285" w="33033">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grpSp>
      <p:grpSp>
        <p:nvGrpSpPr>
          <p:cNvPr id="371" name="Google Shape;371;p29"/>
          <p:cNvGrpSpPr/>
          <p:nvPr/>
        </p:nvGrpSpPr>
        <p:grpSpPr>
          <a:xfrm>
            <a:off x="5092173" y="1963985"/>
            <a:ext cx="1891146" cy="2887347"/>
            <a:chOff x="3605604" y="1716301"/>
            <a:chExt cx="1765941" cy="2696187"/>
          </a:xfrm>
        </p:grpSpPr>
        <p:sp>
          <p:nvSpPr>
            <p:cNvPr id="372" name="Google Shape;372;p29"/>
            <p:cNvSpPr/>
            <p:nvPr/>
          </p:nvSpPr>
          <p:spPr>
            <a:xfrm>
              <a:off x="3611854" y="1721637"/>
              <a:ext cx="862372" cy="1070872"/>
            </a:xfrm>
            <a:custGeom>
              <a:rect b="b" l="l" r="r" t="t"/>
              <a:pathLst>
                <a:path extrusionOk="0" h="56199" w="45257">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73" name="Google Shape;373;p29"/>
            <p:cNvSpPr/>
            <p:nvPr/>
          </p:nvSpPr>
          <p:spPr>
            <a:xfrm>
              <a:off x="3605604" y="1716301"/>
              <a:ext cx="873958" cy="1081600"/>
            </a:xfrm>
            <a:custGeom>
              <a:rect b="b" l="l" r="r" t="t"/>
              <a:pathLst>
                <a:path extrusionOk="0" h="56762" w="45865">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74" name="Google Shape;374;p29"/>
            <p:cNvSpPr/>
            <p:nvPr/>
          </p:nvSpPr>
          <p:spPr>
            <a:xfrm>
              <a:off x="3675879" y="1804945"/>
              <a:ext cx="751834" cy="809971"/>
            </a:xfrm>
            <a:custGeom>
              <a:rect b="b" l="l" r="r" t="t"/>
              <a:pathLst>
                <a:path extrusionOk="0" h="42507" w="39456">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75" name="Google Shape;375;p29"/>
            <p:cNvSpPr/>
            <p:nvPr/>
          </p:nvSpPr>
          <p:spPr>
            <a:xfrm>
              <a:off x="3755434" y="2044505"/>
              <a:ext cx="476127" cy="739029"/>
            </a:xfrm>
            <a:custGeom>
              <a:rect b="b" l="l" r="r" t="t"/>
              <a:pathLst>
                <a:path extrusionOk="0" h="38784" w="24987">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76" name="Google Shape;376;p29"/>
            <p:cNvSpPr/>
            <p:nvPr/>
          </p:nvSpPr>
          <p:spPr>
            <a:xfrm>
              <a:off x="4191431" y="1996448"/>
              <a:ext cx="18617" cy="24695"/>
            </a:xfrm>
            <a:custGeom>
              <a:rect b="b" l="l" r="r" t="t"/>
              <a:pathLst>
                <a:path extrusionOk="0" h="1296" w="977">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77" name="Google Shape;377;p29"/>
            <p:cNvSpPr/>
            <p:nvPr/>
          </p:nvSpPr>
          <p:spPr>
            <a:xfrm>
              <a:off x="4388670" y="2630732"/>
              <a:ext cx="395296" cy="343219"/>
            </a:xfrm>
            <a:custGeom>
              <a:rect b="b" l="l" r="r" t="t"/>
              <a:pathLst>
                <a:path extrusionOk="0" h="18012" w="20745">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78" name="Google Shape;378;p29"/>
            <p:cNvSpPr/>
            <p:nvPr/>
          </p:nvSpPr>
          <p:spPr>
            <a:xfrm>
              <a:off x="4384249" y="2625301"/>
              <a:ext cx="406500" cy="353985"/>
            </a:xfrm>
            <a:custGeom>
              <a:rect b="b" l="l" r="r" t="t"/>
              <a:pathLst>
                <a:path extrusionOk="0" h="18577" w="21333">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79" name="Google Shape;379;p29"/>
            <p:cNvSpPr/>
            <p:nvPr/>
          </p:nvSpPr>
          <p:spPr>
            <a:xfrm>
              <a:off x="4508811" y="4188573"/>
              <a:ext cx="245352" cy="128126"/>
            </a:xfrm>
            <a:custGeom>
              <a:rect b="b" l="l" r="r" t="t"/>
              <a:pathLst>
                <a:path extrusionOk="0" h="6724" w="12876">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80" name="Google Shape;380;p29"/>
            <p:cNvSpPr/>
            <p:nvPr/>
          </p:nvSpPr>
          <p:spPr>
            <a:xfrm>
              <a:off x="4503228" y="4183200"/>
              <a:ext cx="256366" cy="138854"/>
            </a:xfrm>
            <a:custGeom>
              <a:rect b="b" l="l" r="r" t="t"/>
              <a:pathLst>
                <a:path extrusionOk="0" h="7287" w="13454">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81" name="Google Shape;381;p29"/>
            <p:cNvSpPr/>
            <p:nvPr/>
          </p:nvSpPr>
          <p:spPr>
            <a:xfrm>
              <a:off x="4521483" y="4255837"/>
              <a:ext cx="228431" cy="60843"/>
            </a:xfrm>
            <a:custGeom>
              <a:rect b="b" l="l" r="r" t="t"/>
              <a:pathLst>
                <a:path extrusionOk="0" h="3193" w="11988">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82" name="Google Shape;382;p29"/>
            <p:cNvSpPr/>
            <p:nvPr/>
          </p:nvSpPr>
          <p:spPr>
            <a:xfrm>
              <a:off x="4516052" y="4250483"/>
              <a:ext cx="239426" cy="71571"/>
            </a:xfrm>
            <a:custGeom>
              <a:rect b="b" l="l" r="r" t="t"/>
              <a:pathLst>
                <a:path extrusionOk="0" h="3756" w="12565">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83" name="Google Shape;383;p29"/>
            <p:cNvSpPr/>
            <p:nvPr/>
          </p:nvSpPr>
          <p:spPr>
            <a:xfrm>
              <a:off x="3818982" y="2130728"/>
              <a:ext cx="867593" cy="2102071"/>
            </a:xfrm>
            <a:custGeom>
              <a:rect b="b" l="l" r="r" t="t"/>
              <a:pathLst>
                <a:path extrusionOk="0" h="110316" w="45531">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84" name="Google Shape;384;p29"/>
            <p:cNvSpPr/>
            <p:nvPr/>
          </p:nvSpPr>
          <p:spPr>
            <a:xfrm>
              <a:off x="3813647" y="2125393"/>
              <a:ext cx="875825" cy="2112780"/>
            </a:xfrm>
            <a:custGeom>
              <a:rect b="b" l="l" r="r" t="t"/>
              <a:pathLst>
                <a:path extrusionOk="0" h="110878" w="45963">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85" name="Google Shape;385;p29"/>
            <p:cNvSpPr/>
            <p:nvPr/>
          </p:nvSpPr>
          <p:spPr>
            <a:xfrm>
              <a:off x="4471959" y="2414229"/>
              <a:ext cx="34032" cy="79383"/>
            </a:xfrm>
            <a:custGeom>
              <a:rect b="b" l="l" r="r" t="t"/>
              <a:pathLst>
                <a:path extrusionOk="0" h="4166" w="1786">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86" name="Google Shape;386;p29"/>
            <p:cNvSpPr/>
            <p:nvPr/>
          </p:nvSpPr>
          <p:spPr>
            <a:xfrm>
              <a:off x="4276817" y="2645537"/>
              <a:ext cx="102554" cy="34871"/>
            </a:xfrm>
            <a:custGeom>
              <a:rect b="b" l="l" r="r" t="t"/>
              <a:pathLst>
                <a:path extrusionOk="0" h="1830" w="5382">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87" name="Google Shape;387;p29"/>
            <p:cNvSpPr/>
            <p:nvPr/>
          </p:nvSpPr>
          <p:spPr>
            <a:xfrm>
              <a:off x="3818982" y="2883248"/>
              <a:ext cx="867593" cy="1349551"/>
            </a:xfrm>
            <a:custGeom>
              <a:rect b="b" l="l" r="r" t="t"/>
              <a:pathLst>
                <a:path extrusionOk="0" h="70824" w="45531">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88" name="Google Shape;388;p29"/>
            <p:cNvSpPr/>
            <p:nvPr/>
          </p:nvSpPr>
          <p:spPr>
            <a:xfrm>
              <a:off x="3813647" y="2877894"/>
              <a:ext cx="875844" cy="1360260"/>
            </a:xfrm>
            <a:custGeom>
              <a:rect b="b" l="l" r="r" t="t"/>
              <a:pathLst>
                <a:path extrusionOk="0" h="71386" w="45964">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89" name="Google Shape;389;p29"/>
            <p:cNvSpPr/>
            <p:nvPr/>
          </p:nvSpPr>
          <p:spPr>
            <a:xfrm>
              <a:off x="5055175" y="2964518"/>
              <a:ext cx="217551" cy="233233"/>
            </a:xfrm>
            <a:custGeom>
              <a:rect b="b" l="l" r="r" t="t"/>
              <a:pathLst>
                <a:path extrusionOk="0" h="12240" w="11417">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90" name="Google Shape;390;p29"/>
            <p:cNvSpPr/>
            <p:nvPr/>
          </p:nvSpPr>
          <p:spPr>
            <a:xfrm>
              <a:off x="5049840" y="2959183"/>
              <a:ext cx="228241" cy="243904"/>
            </a:xfrm>
            <a:custGeom>
              <a:rect b="b" l="l" r="r" t="t"/>
              <a:pathLst>
                <a:path extrusionOk="0" h="12800" w="11978">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91" name="Google Shape;391;p29"/>
            <p:cNvSpPr/>
            <p:nvPr/>
          </p:nvSpPr>
          <p:spPr>
            <a:xfrm>
              <a:off x="4085943" y="2913203"/>
              <a:ext cx="1280229" cy="76601"/>
            </a:xfrm>
            <a:custGeom>
              <a:rect b="b" l="l" r="r" t="t"/>
              <a:pathLst>
                <a:path extrusionOk="0" h="4020" w="67186">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92" name="Google Shape;392;p29"/>
            <p:cNvSpPr/>
            <p:nvPr/>
          </p:nvSpPr>
          <p:spPr>
            <a:xfrm>
              <a:off x="4080588" y="2907868"/>
              <a:ext cx="1290957" cy="87291"/>
            </a:xfrm>
            <a:custGeom>
              <a:rect b="b" l="l" r="r" t="t"/>
              <a:pathLst>
                <a:path extrusionOk="0" h="4581" w="67749">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93" name="Google Shape;393;p29"/>
            <p:cNvSpPr/>
            <p:nvPr/>
          </p:nvSpPr>
          <p:spPr>
            <a:xfrm>
              <a:off x="4903783" y="2901732"/>
              <a:ext cx="98000" cy="99562"/>
            </a:xfrm>
            <a:custGeom>
              <a:rect b="b" l="l" r="r" t="t"/>
              <a:pathLst>
                <a:path extrusionOk="0" h="5225" w="5143">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94" name="Google Shape;394;p29"/>
            <p:cNvSpPr/>
            <p:nvPr/>
          </p:nvSpPr>
          <p:spPr>
            <a:xfrm>
              <a:off x="4898391" y="2896396"/>
              <a:ext cx="108766" cy="110271"/>
            </a:xfrm>
            <a:custGeom>
              <a:rect b="b" l="l" r="r" t="t"/>
              <a:pathLst>
                <a:path extrusionOk="0" h="5787" w="5708">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95" name="Google Shape;395;p29"/>
            <p:cNvSpPr/>
            <p:nvPr/>
          </p:nvSpPr>
          <p:spPr>
            <a:xfrm>
              <a:off x="3729919" y="2752436"/>
              <a:ext cx="398154" cy="398154"/>
            </a:xfrm>
            <a:custGeom>
              <a:rect b="b" l="l" r="r" t="t"/>
              <a:pathLst>
                <a:path extrusionOk="0" h="20895" w="20895">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96" name="Google Shape;396;p29"/>
            <p:cNvSpPr/>
            <p:nvPr/>
          </p:nvSpPr>
          <p:spPr>
            <a:xfrm>
              <a:off x="3724546" y="2747101"/>
              <a:ext cx="408882" cy="408882"/>
            </a:xfrm>
            <a:custGeom>
              <a:rect b="b" l="l" r="r" t="t"/>
              <a:pathLst>
                <a:path extrusionOk="0" h="21458" w="21458">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97" name="Google Shape;397;p29"/>
            <p:cNvSpPr/>
            <p:nvPr/>
          </p:nvSpPr>
          <p:spPr>
            <a:xfrm>
              <a:off x="3848575" y="2819814"/>
              <a:ext cx="160824" cy="263416"/>
            </a:xfrm>
            <a:custGeom>
              <a:rect b="b" l="l" r="r" t="t"/>
              <a:pathLst>
                <a:path extrusionOk="0" h="13824" w="844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98" name="Google Shape;398;p29"/>
            <p:cNvSpPr/>
            <p:nvPr/>
          </p:nvSpPr>
          <p:spPr>
            <a:xfrm>
              <a:off x="3843220" y="2814441"/>
              <a:ext cx="171533" cy="274144"/>
            </a:xfrm>
            <a:custGeom>
              <a:rect b="b" l="l" r="r" t="t"/>
              <a:pathLst>
                <a:path extrusionOk="0" h="14387" w="9002">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99" name="Google Shape;399;p29"/>
            <p:cNvSpPr/>
            <p:nvPr/>
          </p:nvSpPr>
          <p:spPr>
            <a:xfrm>
              <a:off x="4744636" y="2935878"/>
              <a:ext cx="144913" cy="81841"/>
            </a:xfrm>
            <a:custGeom>
              <a:rect b="b" l="l" r="r" t="t"/>
              <a:pathLst>
                <a:path extrusionOk="0" h="4295" w="7605">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400" name="Google Shape;400;p29"/>
            <p:cNvSpPr/>
            <p:nvPr/>
          </p:nvSpPr>
          <p:spPr>
            <a:xfrm>
              <a:off x="4738977" y="2930543"/>
              <a:ext cx="158976" cy="92550"/>
            </a:xfrm>
            <a:custGeom>
              <a:rect b="b" l="l" r="r" t="t"/>
              <a:pathLst>
                <a:path extrusionOk="0" h="4857" w="8343">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401" name="Google Shape;401;p29"/>
            <p:cNvSpPr/>
            <p:nvPr/>
          </p:nvSpPr>
          <p:spPr>
            <a:xfrm>
              <a:off x="4791664" y="2963756"/>
              <a:ext cx="24924" cy="38758"/>
            </a:xfrm>
            <a:custGeom>
              <a:rect b="b" l="l" r="r" t="t"/>
              <a:pathLst>
                <a:path extrusionOk="0" h="2034" w="1308">
                  <a:moveTo>
                    <a:pt x="1307" y="1"/>
                  </a:moveTo>
                  <a:lnTo>
                    <a:pt x="1" y="2034"/>
                  </a:lnTo>
                  <a:cubicBezTo>
                    <a:pt x="1089" y="1744"/>
                    <a:pt x="1307" y="1"/>
                    <a:pt x="130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402" name="Google Shape;402;p29"/>
            <p:cNvSpPr/>
            <p:nvPr/>
          </p:nvSpPr>
          <p:spPr>
            <a:xfrm>
              <a:off x="4785966" y="2958306"/>
              <a:ext cx="36338" cy="49562"/>
            </a:xfrm>
            <a:custGeom>
              <a:rect b="b" l="l" r="r" t="t"/>
              <a:pathLst>
                <a:path extrusionOk="0" h="2601" w="1907">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403" name="Google Shape;403;p29"/>
            <p:cNvSpPr/>
            <p:nvPr/>
          </p:nvSpPr>
          <p:spPr>
            <a:xfrm>
              <a:off x="4820704" y="2952704"/>
              <a:ext cx="27668" cy="60881"/>
            </a:xfrm>
            <a:custGeom>
              <a:rect b="b" l="l" r="r" t="t"/>
              <a:pathLst>
                <a:path extrusionOk="0" h="3195" w="1452">
                  <a:moveTo>
                    <a:pt x="1452" y="0"/>
                  </a:moveTo>
                  <a:lnTo>
                    <a:pt x="1" y="3194"/>
                  </a:lnTo>
                  <a:cubicBezTo>
                    <a:pt x="871" y="2758"/>
                    <a:pt x="1452" y="1"/>
                    <a:pt x="145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404" name="Google Shape;404;p29"/>
            <p:cNvSpPr/>
            <p:nvPr/>
          </p:nvSpPr>
          <p:spPr>
            <a:xfrm>
              <a:off x="4814930" y="2947464"/>
              <a:ext cx="39234" cy="71475"/>
            </a:xfrm>
            <a:custGeom>
              <a:rect b="b" l="l" r="r" t="t"/>
              <a:pathLst>
                <a:path extrusionOk="0" h="3751" w="2059">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405" name="Google Shape;405;p29"/>
            <p:cNvSpPr/>
            <p:nvPr/>
          </p:nvSpPr>
          <p:spPr>
            <a:xfrm>
              <a:off x="4846961" y="2956877"/>
              <a:ext cx="22180" cy="55317"/>
            </a:xfrm>
            <a:custGeom>
              <a:rect b="b" l="l" r="r" t="t"/>
              <a:pathLst>
                <a:path extrusionOk="0" h="2903" w="1164">
                  <a:moveTo>
                    <a:pt x="1163" y="0"/>
                  </a:moveTo>
                  <a:lnTo>
                    <a:pt x="1" y="2903"/>
                  </a:lnTo>
                  <a:cubicBezTo>
                    <a:pt x="510" y="2176"/>
                    <a:pt x="1163" y="1"/>
                    <a:pt x="116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406" name="Google Shape;406;p29"/>
            <p:cNvSpPr/>
            <p:nvPr/>
          </p:nvSpPr>
          <p:spPr>
            <a:xfrm>
              <a:off x="4840883" y="2951504"/>
              <a:ext cx="34223" cy="66026"/>
            </a:xfrm>
            <a:custGeom>
              <a:rect b="b" l="l" r="r" t="t"/>
              <a:pathLst>
                <a:path extrusionOk="0" h="3465" w="1796">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407" name="Google Shape;407;p29"/>
            <p:cNvSpPr/>
            <p:nvPr/>
          </p:nvSpPr>
          <p:spPr>
            <a:xfrm>
              <a:off x="4270967" y="2130728"/>
              <a:ext cx="148038" cy="292799"/>
            </a:xfrm>
            <a:custGeom>
              <a:rect b="b" l="l" r="r" t="t"/>
              <a:pathLst>
                <a:path extrusionOk="0" h="15366" w="7769">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408" name="Google Shape;408;p29"/>
            <p:cNvSpPr/>
            <p:nvPr/>
          </p:nvSpPr>
          <p:spPr>
            <a:xfrm>
              <a:off x="4265117" y="2125393"/>
              <a:ext cx="159833" cy="303489"/>
            </a:xfrm>
            <a:custGeom>
              <a:rect b="b" l="l" r="r" t="t"/>
              <a:pathLst>
                <a:path extrusionOk="0" h="15927" w="8388">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409" name="Google Shape;409;p29"/>
            <p:cNvSpPr/>
            <p:nvPr/>
          </p:nvSpPr>
          <p:spPr>
            <a:xfrm>
              <a:off x="3892630" y="2293668"/>
              <a:ext cx="561932" cy="719231"/>
            </a:xfrm>
            <a:custGeom>
              <a:rect b="b" l="l" r="r" t="t"/>
              <a:pathLst>
                <a:path extrusionOk="0" h="37745" w="2949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410" name="Google Shape;410;p29"/>
            <p:cNvSpPr/>
            <p:nvPr/>
          </p:nvSpPr>
          <p:spPr>
            <a:xfrm>
              <a:off x="3890801" y="2288332"/>
              <a:ext cx="558273" cy="729845"/>
            </a:xfrm>
            <a:custGeom>
              <a:rect b="b" l="l" r="r" t="t"/>
              <a:pathLst>
                <a:path extrusionOk="0" h="38302" w="29298">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411" name="Google Shape;411;p29"/>
            <p:cNvSpPr/>
            <p:nvPr/>
          </p:nvSpPr>
          <p:spPr>
            <a:xfrm>
              <a:off x="3898308" y="2547004"/>
              <a:ext cx="556254" cy="465895"/>
            </a:xfrm>
            <a:custGeom>
              <a:rect b="b" l="l" r="r" t="t"/>
              <a:pathLst>
                <a:path extrusionOk="0" h="24450" w="29192">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412" name="Google Shape;412;p29"/>
            <p:cNvSpPr/>
            <p:nvPr/>
          </p:nvSpPr>
          <p:spPr>
            <a:xfrm>
              <a:off x="3890286" y="2541669"/>
              <a:ext cx="558788" cy="476508"/>
            </a:xfrm>
            <a:custGeom>
              <a:rect b="b" l="l" r="r" t="t"/>
              <a:pathLst>
                <a:path extrusionOk="0" h="25007" w="29325">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413" name="Google Shape;413;p29"/>
            <p:cNvSpPr/>
            <p:nvPr/>
          </p:nvSpPr>
          <p:spPr>
            <a:xfrm>
              <a:off x="4220147" y="1881641"/>
              <a:ext cx="299278" cy="334987"/>
            </a:xfrm>
            <a:custGeom>
              <a:rect b="b" l="l" r="r" t="t"/>
              <a:pathLst>
                <a:path extrusionOk="0" h="17580" w="15706">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414" name="Google Shape;414;p29"/>
            <p:cNvSpPr/>
            <p:nvPr/>
          </p:nvSpPr>
          <p:spPr>
            <a:xfrm>
              <a:off x="4218337" y="1876439"/>
              <a:ext cx="304842" cy="345581"/>
            </a:xfrm>
            <a:custGeom>
              <a:rect b="b" l="l" r="r" t="t"/>
              <a:pathLst>
                <a:path extrusionOk="0" h="18136" w="15998">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415" name="Google Shape;415;p29"/>
            <p:cNvSpPr/>
            <p:nvPr/>
          </p:nvSpPr>
          <p:spPr>
            <a:xfrm>
              <a:off x="4435088" y="1999535"/>
              <a:ext cx="13319" cy="33251"/>
            </a:xfrm>
            <a:custGeom>
              <a:rect b="b" l="l" r="r" t="t"/>
              <a:pathLst>
                <a:path extrusionOk="0" h="1745" w="699">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416" name="Google Shape;416;p29"/>
            <p:cNvSpPr/>
            <p:nvPr/>
          </p:nvSpPr>
          <p:spPr>
            <a:xfrm>
              <a:off x="4412507" y="1966951"/>
              <a:ext cx="43998" cy="26868"/>
            </a:xfrm>
            <a:custGeom>
              <a:rect b="b" l="l" r="r" t="t"/>
              <a:pathLst>
                <a:path extrusionOk="0" h="1410" w="2309">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417" name="Google Shape;417;p29"/>
            <p:cNvSpPr/>
            <p:nvPr/>
          </p:nvSpPr>
          <p:spPr>
            <a:xfrm>
              <a:off x="4398121" y="2109368"/>
              <a:ext cx="58537" cy="23800"/>
            </a:xfrm>
            <a:custGeom>
              <a:rect b="b" l="l" r="r" t="t"/>
              <a:pathLst>
                <a:path extrusionOk="0" h="1249" w="3072">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418" name="Google Shape;418;p29"/>
            <p:cNvSpPr/>
            <p:nvPr/>
          </p:nvSpPr>
          <p:spPr>
            <a:xfrm>
              <a:off x="3779024" y="4211877"/>
              <a:ext cx="221324" cy="195276"/>
            </a:xfrm>
            <a:custGeom>
              <a:rect b="b" l="l" r="r" t="t"/>
              <a:pathLst>
                <a:path extrusionOk="0" h="10248" w="11615">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419" name="Google Shape;419;p29"/>
            <p:cNvSpPr/>
            <p:nvPr/>
          </p:nvSpPr>
          <p:spPr>
            <a:xfrm>
              <a:off x="3773650" y="4206542"/>
              <a:ext cx="230889" cy="205946"/>
            </a:xfrm>
            <a:custGeom>
              <a:rect b="b" l="l" r="r" t="t"/>
              <a:pathLst>
                <a:path extrusionOk="0" h="10808" w="12117">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420" name="Google Shape;420;p29"/>
            <p:cNvSpPr/>
            <p:nvPr/>
          </p:nvSpPr>
          <p:spPr>
            <a:xfrm>
              <a:off x="3780186" y="4284687"/>
              <a:ext cx="219742" cy="122466"/>
            </a:xfrm>
            <a:custGeom>
              <a:rect b="b" l="l" r="r" t="t"/>
              <a:pathLst>
                <a:path extrusionOk="0" h="6427" w="11532">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421" name="Google Shape;421;p29"/>
            <p:cNvSpPr/>
            <p:nvPr/>
          </p:nvSpPr>
          <p:spPr>
            <a:xfrm>
              <a:off x="3774908" y="4279313"/>
              <a:ext cx="229441" cy="133156"/>
            </a:xfrm>
            <a:custGeom>
              <a:rect b="b" l="l" r="r" t="t"/>
              <a:pathLst>
                <a:path extrusionOk="0" h="6988" w="12041">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grpSp>
      <p:sp>
        <p:nvSpPr>
          <p:cNvPr id="422" name="Google Shape;422;p29"/>
          <p:cNvSpPr txBox="1"/>
          <p:nvPr>
            <p:ph idx="2" type="title"/>
          </p:nvPr>
        </p:nvSpPr>
        <p:spPr>
          <a:xfrm>
            <a:off x="495325" y="792425"/>
            <a:ext cx="2657700" cy="79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5100"/>
              <a:t>01</a:t>
            </a:r>
            <a:endParaRPr sz="5100"/>
          </a:p>
        </p:txBody>
      </p:sp>
      <p:sp>
        <p:nvSpPr>
          <p:cNvPr id="423" name="Google Shape;423;p2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6" name="Shape 1486"/>
        <p:cNvGrpSpPr/>
        <p:nvPr/>
      </p:nvGrpSpPr>
      <p:grpSpPr>
        <a:xfrm>
          <a:off x="0" y="0"/>
          <a:ext cx="0" cy="0"/>
          <a:chOff x="0" y="0"/>
          <a:chExt cx="0" cy="0"/>
        </a:xfrm>
      </p:grpSpPr>
      <p:sp>
        <p:nvSpPr>
          <p:cNvPr id="1487" name="Google Shape;1487;p56"/>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Individual Models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2400"/>
              <a:buNone/>
            </a:pPr>
            <a:r>
              <a:t/>
            </a:r>
            <a:endParaRPr/>
          </a:p>
        </p:txBody>
      </p:sp>
      <p:sp>
        <p:nvSpPr>
          <p:cNvPr id="1488" name="Google Shape;1488;p56"/>
          <p:cNvSpPr/>
          <p:nvPr/>
        </p:nvSpPr>
        <p:spPr>
          <a:xfrm>
            <a:off x="695400"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56"/>
          <p:cNvSpPr txBox="1"/>
          <p:nvPr>
            <p:ph idx="4294967295" type="body"/>
          </p:nvPr>
        </p:nvSpPr>
        <p:spPr>
          <a:xfrm>
            <a:off x="650100" y="2135550"/>
            <a:ext cx="2007300" cy="872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Accuracy: 0.995</a:t>
            </a:r>
            <a:endParaRPr sz="1400"/>
          </a:p>
          <a:p>
            <a:pPr indent="-317500" lvl="0" marL="457200" rtl="0" algn="l">
              <a:lnSpc>
                <a:spcPct val="100000"/>
              </a:lnSpc>
              <a:spcBef>
                <a:spcPts val="0"/>
              </a:spcBef>
              <a:spcAft>
                <a:spcPts val="0"/>
              </a:spcAft>
              <a:buSzPts val="1400"/>
              <a:buChar char="●"/>
            </a:pPr>
            <a:r>
              <a:rPr lang="en" sz="1400"/>
              <a:t>Precision: 0.997</a:t>
            </a:r>
            <a:endParaRPr sz="1400"/>
          </a:p>
          <a:p>
            <a:pPr indent="-317500" lvl="0" marL="457200" rtl="0" algn="l">
              <a:lnSpc>
                <a:spcPct val="100000"/>
              </a:lnSpc>
              <a:spcBef>
                <a:spcPts val="0"/>
              </a:spcBef>
              <a:spcAft>
                <a:spcPts val="0"/>
              </a:spcAft>
              <a:buSzPts val="1400"/>
              <a:buChar char="●"/>
            </a:pPr>
            <a:r>
              <a:rPr lang="en" sz="1400"/>
              <a:t>Recall: 0.991</a:t>
            </a:r>
            <a:endParaRPr sz="1400"/>
          </a:p>
          <a:p>
            <a:pPr indent="-317500" lvl="0" marL="457200" rtl="0" algn="l">
              <a:lnSpc>
                <a:spcPct val="100000"/>
              </a:lnSpc>
              <a:spcBef>
                <a:spcPts val="0"/>
              </a:spcBef>
              <a:spcAft>
                <a:spcPts val="0"/>
              </a:spcAft>
              <a:buSzPts val="1400"/>
              <a:buChar char="●"/>
            </a:pPr>
            <a:r>
              <a:rPr lang="en" sz="1400"/>
              <a:t>F1 Score: 0.994</a:t>
            </a:r>
            <a:endParaRPr sz="1400"/>
          </a:p>
        </p:txBody>
      </p:sp>
      <p:sp>
        <p:nvSpPr>
          <p:cNvPr id="1490" name="Google Shape;1490;p56"/>
          <p:cNvSpPr/>
          <p:nvPr/>
        </p:nvSpPr>
        <p:spPr>
          <a:xfrm rot="5400000">
            <a:off x="1459950"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56"/>
          <p:cNvSpPr txBox="1"/>
          <p:nvPr>
            <p:ph type="title"/>
          </p:nvPr>
        </p:nvSpPr>
        <p:spPr>
          <a:xfrm>
            <a:off x="695250" y="1577025"/>
            <a:ext cx="18669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500"/>
              <a:t>KNN</a:t>
            </a:r>
            <a:r>
              <a:rPr lang="en" sz="1000"/>
              <a:t>(K-nearest neighbour)</a:t>
            </a:r>
            <a:endParaRPr sz="1000"/>
          </a:p>
          <a:p>
            <a:pPr indent="0" lvl="0" marL="0" rtl="0" algn="l">
              <a:lnSpc>
                <a:spcPct val="100000"/>
              </a:lnSpc>
              <a:spcBef>
                <a:spcPts val="0"/>
              </a:spcBef>
              <a:spcAft>
                <a:spcPts val="0"/>
              </a:spcAft>
              <a:buSzPts val="2400"/>
              <a:buNone/>
            </a:pPr>
            <a:r>
              <a:t/>
            </a:r>
            <a:endParaRPr sz="1500"/>
          </a:p>
        </p:txBody>
      </p:sp>
      <p:sp>
        <p:nvSpPr>
          <p:cNvPr id="1492" name="Google Shape;1492;p56"/>
          <p:cNvSpPr/>
          <p:nvPr/>
        </p:nvSpPr>
        <p:spPr>
          <a:xfrm>
            <a:off x="2752800"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56"/>
          <p:cNvSpPr txBox="1"/>
          <p:nvPr>
            <p:ph idx="4294967295" type="body"/>
          </p:nvPr>
        </p:nvSpPr>
        <p:spPr>
          <a:xfrm>
            <a:off x="2657400" y="2135550"/>
            <a:ext cx="2057400" cy="872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Accuracy: 0.99</a:t>
            </a:r>
            <a:endParaRPr sz="1400"/>
          </a:p>
          <a:p>
            <a:pPr indent="-317500" lvl="0" marL="457200" rtl="0" algn="l">
              <a:lnSpc>
                <a:spcPct val="100000"/>
              </a:lnSpc>
              <a:spcBef>
                <a:spcPts val="0"/>
              </a:spcBef>
              <a:spcAft>
                <a:spcPts val="0"/>
              </a:spcAft>
              <a:buSzPts val="1400"/>
              <a:buChar char="●"/>
            </a:pPr>
            <a:r>
              <a:rPr lang="en" sz="1400"/>
              <a:t>Precision: 0.988</a:t>
            </a:r>
            <a:endParaRPr sz="1400"/>
          </a:p>
          <a:p>
            <a:pPr indent="-317500" lvl="0" marL="457200" rtl="0" algn="l">
              <a:lnSpc>
                <a:spcPct val="100000"/>
              </a:lnSpc>
              <a:spcBef>
                <a:spcPts val="0"/>
              </a:spcBef>
              <a:spcAft>
                <a:spcPts val="0"/>
              </a:spcAft>
              <a:buSzPts val="1400"/>
              <a:buChar char="●"/>
            </a:pPr>
            <a:r>
              <a:rPr lang="en" sz="1400"/>
              <a:t>Recall: 0.965</a:t>
            </a:r>
            <a:endParaRPr sz="1400"/>
          </a:p>
          <a:p>
            <a:pPr indent="-317500" lvl="0" marL="457200" rtl="0" algn="l">
              <a:lnSpc>
                <a:spcPct val="100000"/>
              </a:lnSpc>
              <a:spcBef>
                <a:spcPts val="0"/>
              </a:spcBef>
              <a:spcAft>
                <a:spcPts val="0"/>
              </a:spcAft>
              <a:buSzPts val="1400"/>
              <a:buChar char="●"/>
            </a:pPr>
            <a:r>
              <a:rPr lang="en" sz="1400"/>
              <a:t>F1 Score: 0.976</a:t>
            </a:r>
            <a:endParaRPr sz="1400"/>
          </a:p>
        </p:txBody>
      </p:sp>
      <p:sp>
        <p:nvSpPr>
          <p:cNvPr id="1494" name="Google Shape;1494;p56"/>
          <p:cNvSpPr/>
          <p:nvPr/>
        </p:nvSpPr>
        <p:spPr>
          <a:xfrm rot="5400000">
            <a:off x="3516900"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56"/>
          <p:cNvSpPr txBox="1"/>
          <p:nvPr>
            <p:ph type="title"/>
          </p:nvPr>
        </p:nvSpPr>
        <p:spPr>
          <a:xfrm>
            <a:off x="2752650" y="1577025"/>
            <a:ext cx="18669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KNN</a:t>
            </a:r>
            <a:r>
              <a:rPr lang="en" sz="1000"/>
              <a:t>(K-nearest neighbour)</a:t>
            </a:r>
            <a:endParaRPr sz="1000"/>
          </a:p>
          <a:p>
            <a:pPr indent="0" lvl="0" marL="0" rtl="0" algn="l">
              <a:lnSpc>
                <a:spcPct val="100000"/>
              </a:lnSpc>
              <a:spcBef>
                <a:spcPts val="0"/>
              </a:spcBef>
              <a:spcAft>
                <a:spcPts val="0"/>
              </a:spcAft>
              <a:buSzPts val="2400"/>
              <a:buNone/>
            </a:pPr>
            <a:r>
              <a:t/>
            </a:r>
            <a:endParaRPr sz="1500"/>
          </a:p>
          <a:p>
            <a:pPr indent="0" lvl="0" marL="0" rtl="0" algn="l">
              <a:lnSpc>
                <a:spcPct val="100000"/>
              </a:lnSpc>
              <a:spcBef>
                <a:spcPts val="0"/>
              </a:spcBef>
              <a:spcAft>
                <a:spcPts val="0"/>
              </a:spcAft>
              <a:buSzPts val="2400"/>
              <a:buNone/>
            </a:pPr>
            <a:r>
              <a:t/>
            </a:r>
            <a:endParaRPr sz="1500"/>
          </a:p>
        </p:txBody>
      </p:sp>
      <p:sp>
        <p:nvSpPr>
          <p:cNvPr id="1496" name="Google Shape;1496;p56"/>
          <p:cNvSpPr/>
          <p:nvPr/>
        </p:nvSpPr>
        <p:spPr>
          <a:xfrm>
            <a:off x="4810200"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56"/>
          <p:cNvSpPr txBox="1"/>
          <p:nvPr>
            <p:ph idx="4294967295" type="body"/>
          </p:nvPr>
        </p:nvSpPr>
        <p:spPr>
          <a:xfrm>
            <a:off x="4762500" y="2108800"/>
            <a:ext cx="2057400" cy="872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Accuracy: 0.969</a:t>
            </a:r>
            <a:endParaRPr sz="1400"/>
          </a:p>
          <a:p>
            <a:pPr indent="-317500" lvl="0" marL="457200" rtl="0" algn="l">
              <a:lnSpc>
                <a:spcPct val="100000"/>
              </a:lnSpc>
              <a:spcBef>
                <a:spcPts val="0"/>
              </a:spcBef>
              <a:spcAft>
                <a:spcPts val="0"/>
              </a:spcAft>
              <a:buSzPts val="1400"/>
              <a:buChar char="●"/>
            </a:pPr>
            <a:r>
              <a:rPr lang="en" sz="1400"/>
              <a:t>Precision: 0.957</a:t>
            </a:r>
            <a:endParaRPr sz="1400"/>
          </a:p>
          <a:p>
            <a:pPr indent="-317500" lvl="0" marL="457200" rtl="0" algn="l">
              <a:lnSpc>
                <a:spcPct val="100000"/>
              </a:lnSpc>
              <a:spcBef>
                <a:spcPts val="0"/>
              </a:spcBef>
              <a:spcAft>
                <a:spcPts val="0"/>
              </a:spcAft>
              <a:buSzPts val="1400"/>
              <a:buChar char="●"/>
            </a:pPr>
            <a:r>
              <a:rPr lang="en" sz="1400"/>
              <a:t>Recall: 0.906</a:t>
            </a:r>
            <a:endParaRPr sz="1400"/>
          </a:p>
          <a:p>
            <a:pPr indent="-317500" lvl="0" marL="457200" rtl="0" algn="l">
              <a:lnSpc>
                <a:spcPct val="100000"/>
              </a:lnSpc>
              <a:spcBef>
                <a:spcPts val="0"/>
              </a:spcBef>
              <a:spcAft>
                <a:spcPts val="0"/>
              </a:spcAft>
              <a:buSzPts val="1400"/>
              <a:buChar char="●"/>
            </a:pPr>
            <a:r>
              <a:rPr lang="en" sz="1400"/>
              <a:t>F1 Score: 0.930</a:t>
            </a:r>
            <a:endParaRPr sz="1400"/>
          </a:p>
          <a:p>
            <a:pPr indent="0" lvl="0" marL="457200" rtl="0" algn="l">
              <a:lnSpc>
                <a:spcPct val="100000"/>
              </a:lnSpc>
              <a:spcBef>
                <a:spcPts val="1600"/>
              </a:spcBef>
              <a:spcAft>
                <a:spcPts val="1600"/>
              </a:spcAft>
              <a:buSzPts val="1800"/>
              <a:buNone/>
            </a:pPr>
            <a:r>
              <a:t/>
            </a:r>
            <a:endParaRPr sz="1400"/>
          </a:p>
        </p:txBody>
      </p:sp>
      <p:sp>
        <p:nvSpPr>
          <p:cNvPr id="1498" name="Google Shape;1498;p56"/>
          <p:cNvSpPr/>
          <p:nvPr/>
        </p:nvSpPr>
        <p:spPr>
          <a:xfrm rot="5400000">
            <a:off x="5574300"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56"/>
          <p:cNvSpPr txBox="1"/>
          <p:nvPr>
            <p:ph type="title"/>
          </p:nvPr>
        </p:nvSpPr>
        <p:spPr>
          <a:xfrm>
            <a:off x="4810050" y="1577025"/>
            <a:ext cx="18669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KNN</a:t>
            </a:r>
            <a:r>
              <a:rPr lang="en" sz="1000"/>
              <a:t>(K-nearest neighbour)</a:t>
            </a:r>
            <a:endParaRPr sz="1000"/>
          </a:p>
          <a:p>
            <a:pPr indent="0" lvl="0" marL="0" rtl="0" algn="l">
              <a:lnSpc>
                <a:spcPct val="100000"/>
              </a:lnSpc>
              <a:spcBef>
                <a:spcPts val="0"/>
              </a:spcBef>
              <a:spcAft>
                <a:spcPts val="0"/>
              </a:spcAft>
              <a:buSzPts val="2400"/>
              <a:buNone/>
            </a:pPr>
            <a:r>
              <a:t/>
            </a:r>
            <a:endParaRPr sz="1500"/>
          </a:p>
          <a:p>
            <a:pPr indent="0" lvl="0" marL="0" rtl="0" algn="l">
              <a:lnSpc>
                <a:spcPct val="100000"/>
              </a:lnSpc>
              <a:spcBef>
                <a:spcPts val="0"/>
              </a:spcBef>
              <a:spcAft>
                <a:spcPts val="0"/>
              </a:spcAft>
              <a:buSzPts val="2400"/>
              <a:buNone/>
            </a:pPr>
            <a:r>
              <a:t/>
            </a:r>
            <a:endParaRPr sz="1500"/>
          </a:p>
        </p:txBody>
      </p:sp>
      <p:sp>
        <p:nvSpPr>
          <p:cNvPr id="1500" name="Google Shape;1500;p56"/>
          <p:cNvSpPr/>
          <p:nvPr/>
        </p:nvSpPr>
        <p:spPr>
          <a:xfrm>
            <a:off x="6979775"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56"/>
          <p:cNvSpPr txBox="1"/>
          <p:nvPr>
            <p:ph idx="4294967295" type="body"/>
          </p:nvPr>
        </p:nvSpPr>
        <p:spPr>
          <a:xfrm>
            <a:off x="6934200" y="2135550"/>
            <a:ext cx="2007300" cy="872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Accuracy: 0.996</a:t>
            </a:r>
            <a:endParaRPr sz="1400"/>
          </a:p>
          <a:p>
            <a:pPr indent="-317500" lvl="0" marL="457200" rtl="0" algn="l">
              <a:lnSpc>
                <a:spcPct val="100000"/>
              </a:lnSpc>
              <a:spcBef>
                <a:spcPts val="0"/>
              </a:spcBef>
              <a:spcAft>
                <a:spcPts val="0"/>
              </a:spcAft>
              <a:buSzPts val="1400"/>
              <a:buChar char="●"/>
            </a:pPr>
            <a:r>
              <a:rPr lang="en" sz="1400"/>
              <a:t>Precision: 0.85</a:t>
            </a:r>
            <a:endParaRPr sz="1400"/>
          </a:p>
          <a:p>
            <a:pPr indent="-317500" lvl="0" marL="457200" rtl="0" algn="l">
              <a:lnSpc>
                <a:spcPct val="100000"/>
              </a:lnSpc>
              <a:spcBef>
                <a:spcPts val="0"/>
              </a:spcBef>
              <a:spcAft>
                <a:spcPts val="0"/>
              </a:spcAft>
              <a:buSzPts val="1400"/>
              <a:buChar char="●"/>
            </a:pPr>
            <a:r>
              <a:rPr lang="en" sz="1400"/>
              <a:t>Recall: 0.871</a:t>
            </a:r>
            <a:endParaRPr sz="1400"/>
          </a:p>
          <a:p>
            <a:pPr indent="-317500" lvl="0" marL="457200" rtl="0" algn="l">
              <a:lnSpc>
                <a:spcPct val="100000"/>
              </a:lnSpc>
              <a:spcBef>
                <a:spcPts val="0"/>
              </a:spcBef>
              <a:spcAft>
                <a:spcPts val="0"/>
              </a:spcAft>
              <a:buSzPts val="1400"/>
              <a:buChar char="●"/>
            </a:pPr>
            <a:r>
              <a:rPr lang="en" sz="1400"/>
              <a:t>F1 Score: 0.839</a:t>
            </a:r>
            <a:endParaRPr sz="1400"/>
          </a:p>
        </p:txBody>
      </p:sp>
      <p:sp>
        <p:nvSpPr>
          <p:cNvPr id="1502" name="Google Shape;1502;p56"/>
          <p:cNvSpPr/>
          <p:nvPr/>
        </p:nvSpPr>
        <p:spPr>
          <a:xfrm rot="5400000">
            <a:off x="7744325"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56"/>
          <p:cNvSpPr txBox="1"/>
          <p:nvPr>
            <p:ph type="title"/>
          </p:nvPr>
        </p:nvSpPr>
        <p:spPr>
          <a:xfrm>
            <a:off x="6979625" y="1577025"/>
            <a:ext cx="18669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KNN</a:t>
            </a:r>
            <a:r>
              <a:rPr lang="en" sz="1000"/>
              <a:t>(K-nearest neighbour)</a:t>
            </a:r>
            <a:endParaRPr sz="1000"/>
          </a:p>
          <a:p>
            <a:pPr indent="0" lvl="0" marL="0" rtl="0" algn="l">
              <a:lnSpc>
                <a:spcPct val="100000"/>
              </a:lnSpc>
              <a:spcBef>
                <a:spcPts val="0"/>
              </a:spcBef>
              <a:spcAft>
                <a:spcPts val="0"/>
              </a:spcAft>
              <a:buSzPts val="2400"/>
              <a:buNone/>
            </a:pPr>
            <a:r>
              <a:t/>
            </a:r>
            <a:endParaRPr sz="1500"/>
          </a:p>
          <a:p>
            <a:pPr indent="0" lvl="0" marL="0" rtl="0" algn="l">
              <a:lnSpc>
                <a:spcPct val="100000"/>
              </a:lnSpc>
              <a:spcBef>
                <a:spcPts val="0"/>
              </a:spcBef>
              <a:spcAft>
                <a:spcPts val="0"/>
              </a:spcAft>
              <a:buSzPts val="2400"/>
              <a:buNone/>
            </a:pPr>
            <a:r>
              <a:t/>
            </a:r>
            <a:endParaRPr sz="1500"/>
          </a:p>
        </p:txBody>
      </p:sp>
      <p:sp>
        <p:nvSpPr>
          <p:cNvPr id="1504" name="Google Shape;1504;p5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505" name="Google Shape;1505;p56"/>
          <p:cNvSpPr txBox="1"/>
          <p:nvPr>
            <p:ph type="title"/>
          </p:nvPr>
        </p:nvSpPr>
        <p:spPr>
          <a:xfrm>
            <a:off x="1373850" y="1879900"/>
            <a:ext cx="6060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Dos</a:t>
            </a:r>
            <a:endParaRPr sz="1500"/>
          </a:p>
        </p:txBody>
      </p:sp>
      <p:sp>
        <p:nvSpPr>
          <p:cNvPr id="1506" name="Google Shape;1506;p56"/>
          <p:cNvSpPr txBox="1"/>
          <p:nvPr>
            <p:ph type="title"/>
          </p:nvPr>
        </p:nvSpPr>
        <p:spPr>
          <a:xfrm>
            <a:off x="3431025" y="1879900"/>
            <a:ext cx="7128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Probe</a:t>
            </a:r>
            <a:endParaRPr sz="1500"/>
          </a:p>
        </p:txBody>
      </p:sp>
      <p:sp>
        <p:nvSpPr>
          <p:cNvPr id="1507" name="Google Shape;1507;p56"/>
          <p:cNvSpPr txBox="1"/>
          <p:nvPr>
            <p:ph type="title"/>
          </p:nvPr>
        </p:nvSpPr>
        <p:spPr>
          <a:xfrm>
            <a:off x="5491338" y="1879913"/>
            <a:ext cx="7128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R2L</a:t>
            </a:r>
            <a:endParaRPr sz="1500"/>
          </a:p>
        </p:txBody>
      </p:sp>
      <p:sp>
        <p:nvSpPr>
          <p:cNvPr id="1508" name="Google Shape;1508;p56"/>
          <p:cNvSpPr txBox="1"/>
          <p:nvPr>
            <p:ph type="title"/>
          </p:nvPr>
        </p:nvSpPr>
        <p:spPr>
          <a:xfrm>
            <a:off x="7765238" y="1879913"/>
            <a:ext cx="7128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U2R</a:t>
            </a:r>
            <a:endParaRPr sz="1500"/>
          </a:p>
        </p:txBody>
      </p:sp>
      <p:pic>
        <p:nvPicPr>
          <p:cNvPr id="1509" name="Google Shape;1509;p56"/>
          <p:cNvPicPr preferRelativeResize="0"/>
          <p:nvPr/>
        </p:nvPicPr>
        <p:blipFill rotWithShape="1">
          <a:blip r:embed="rId3">
            <a:alphaModFix/>
          </a:blip>
          <a:srcRect b="0" l="0" r="0" t="0"/>
          <a:stretch/>
        </p:blipFill>
        <p:spPr>
          <a:xfrm>
            <a:off x="3492100" y="3299450"/>
            <a:ext cx="2361125" cy="1844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3" name="Shape 1513"/>
        <p:cNvGrpSpPr/>
        <p:nvPr/>
      </p:nvGrpSpPr>
      <p:grpSpPr>
        <a:xfrm>
          <a:off x="0" y="0"/>
          <a:ext cx="0" cy="0"/>
          <a:chOff x="0" y="0"/>
          <a:chExt cx="0" cy="0"/>
        </a:xfrm>
      </p:grpSpPr>
      <p:sp>
        <p:nvSpPr>
          <p:cNvPr id="1514" name="Google Shape;1514;p57"/>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Individual Models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2400"/>
              <a:buNone/>
            </a:pPr>
            <a:r>
              <a:t/>
            </a:r>
            <a:endParaRPr/>
          </a:p>
        </p:txBody>
      </p:sp>
      <p:sp>
        <p:nvSpPr>
          <p:cNvPr id="1515" name="Google Shape;1515;p57"/>
          <p:cNvSpPr/>
          <p:nvPr/>
        </p:nvSpPr>
        <p:spPr>
          <a:xfrm>
            <a:off x="695400"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57"/>
          <p:cNvSpPr txBox="1"/>
          <p:nvPr>
            <p:ph idx="4294967295" type="body"/>
          </p:nvPr>
        </p:nvSpPr>
        <p:spPr>
          <a:xfrm>
            <a:off x="650100" y="2135550"/>
            <a:ext cx="2007300" cy="872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Accuracy: 0.993</a:t>
            </a:r>
            <a:endParaRPr sz="1400"/>
          </a:p>
          <a:p>
            <a:pPr indent="-317500" lvl="0" marL="457200" rtl="0" algn="l">
              <a:lnSpc>
                <a:spcPct val="100000"/>
              </a:lnSpc>
              <a:spcBef>
                <a:spcPts val="0"/>
              </a:spcBef>
              <a:spcAft>
                <a:spcPts val="0"/>
              </a:spcAft>
              <a:buSzPts val="1400"/>
              <a:buChar char="●"/>
            </a:pPr>
            <a:r>
              <a:rPr lang="en" sz="1400"/>
              <a:t>Precision: 0.992</a:t>
            </a:r>
            <a:endParaRPr sz="1400"/>
          </a:p>
          <a:p>
            <a:pPr indent="-317500" lvl="0" marL="457200" rtl="0" algn="l">
              <a:lnSpc>
                <a:spcPct val="100000"/>
              </a:lnSpc>
              <a:spcBef>
                <a:spcPts val="0"/>
              </a:spcBef>
              <a:spcAft>
                <a:spcPts val="0"/>
              </a:spcAft>
              <a:buSzPts val="1400"/>
              <a:buChar char="●"/>
            </a:pPr>
            <a:r>
              <a:rPr lang="en" sz="1400"/>
              <a:t>Recall: 0.991</a:t>
            </a:r>
            <a:endParaRPr sz="1400"/>
          </a:p>
          <a:p>
            <a:pPr indent="-317500" lvl="0" marL="457200" rtl="0" algn="l">
              <a:lnSpc>
                <a:spcPct val="100000"/>
              </a:lnSpc>
              <a:spcBef>
                <a:spcPts val="0"/>
              </a:spcBef>
              <a:spcAft>
                <a:spcPts val="0"/>
              </a:spcAft>
              <a:buSzPts val="1400"/>
              <a:buChar char="●"/>
            </a:pPr>
            <a:r>
              <a:rPr lang="en" sz="1400"/>
              <a:t>F1 Score: 0.992</a:t>
            </a:r>
            <a:endParaRPr sz="1400"/>
          </a:p>
        </p:txBody>
      </p:sp>
      <p:sp>
        <p:nvSpPr>
          <p:cNvPr id="1517" name="Google Shape;1517;p57"/>
          <p:cNvSpPr/>
          <p:nvPr/>
        </p:nvSpPr>
        <p:spPr>
          <a:xfrm rot="5400000">
            <a:off x="1459950"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57"/>
          <p:cNvSpPr txBox="1"/>
          <p:nvPr>
            <p:ph type="title"/>
          </p:nvPr>
        </p:nvSpPr>
        <p:spPr>
          <a:xfrm>
            <a:off x="695250" y="1577025"/>
            <a:ext cx="18669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Decision Tree</a:t>
            </a:r>
            <a:endParaRPr sz="1500"/>
          </a:p>
          <a:p>
            <a:pPr indent="0" lvl="0" marL="0" rtl="0" algn="l">
              <a:lnSpc>
                <a:spcPct val="100000"/>
              </a:lnSpc>
              <a:spcBef>
                <a:spcPts val="0"/>
              </a:spcBef>
              <a:spcAft>
                <a:spcPts val="0"/>
              </a:spcAft>
              <a:buSzPts val="2400"/>
              <a:buNone/>
            </a:pPr>
            <a:r>
              <a:t/>
            </a:r>
            <a:endParaRPr sz="1500"/>
          </a:p>
          <a:p>
            <a:pPr indent="0" lvl="0" marL="0" rtl="0" algn="l">
              <a:lnSpc>
                <a:spcPct val="100000"/>
              </a:lnSpc>
              <a:spcBef>
                <a:spcPts val="0"/>
              </a:spcBef>
              <a:spcAft>
                <a:spcPts val="0"/>
              </a:spcAft>
              <a:buSzPts val="2400"/>
              <a:buNone/>
            </a:pPr>
            <a:r>
              <a:t/>
            </a:r>
            <a:endParaRPr sz="1500"/>
          </a:p>
        </p:txBody>
      </p:sp>
      <p:sp>
        <p:nvSpPr>
          <p:cNvPr id="1519" name="Google Shape;1519;p57"/>
          <p:cNvSpPr/>
          <p:nvPr/>
        </p:nvSpPr>
        <p:spPr>
          <a:xfrm>
            <a:off x="2752800"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57"/>
          <p:cNvSpPr txBox="1"/>
          <p:nvPr>
            <p:ph idx="4294967295" type="body"/>
          </p:nvPr>
        </p:nvSpPr>
        <p:spPr>
          <a:xfrm>
            <a:off x="2657400" y="2135550"/>
            <a:ext cx="2057400" cy="872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Accuracy: 0.993</a:t>
            </a:r>
            <a:endParaRPr sz="1400"/>
          </a:p>
          <a:p>
            <a:pPr indent="-317500" lvl="0" marL="457200" rtl="0" algn="l">
              <a:lnSpc>
                <a:spcPct val="100000"/>
              </a:lnSpc>
              <a:spcBef>
                <a:spcPts val="0"/>
              </a:spcBef>
              <a:spcAft>
                <a:spcPts val="0"/>
              </a:spcAft>
              <a:buSzPts val="1400"/>
              <a:buChar char="●"/>
            </a:pPr>
            <a:r>
              <a:rPr lang="en" sz="1400"/>
              <a:t>Precision: 0.982</a:t>
            </a:r>
            <a:endParaRPr sz="1400"/>
          </a:p>
          <a:p>
            <a:pPr indent="-317500" lvl="0" marL="457200" rtl="0" algn="l">
              <a:lnSpc>
                <a:spcPct val="100000"/>
              </a:lnSpc>
              <a:spcBef>
                <a:spcPts val="0"/>
              </a:spcBef>
              <a:spcAft>
                <a:spcPts val="0"/>
              </a:spcAft>
              <a:buSzPts val="1400"/>
              <a:buChar char="●"/>
            </a:pPr>
            <a:r>
              <a:rPr lang="en" sz="1400"/>
              <a:t>Recall: 0.982</a:t>
            </a:r>
            <a:endParaRPr sz="1400"/>
          </a:p>
          <a:p>
            <a:pPr indent="-317500" lvl="0" marL="457200" rtl="0" algn="l">
              <a:lnSpc>
                <a:spcPct val="100000"/>
              </a:lnSpc>
              <a:spcBef>
                <a:spcPts val="0"/>
              </a:spcBef>
              <a:spcAft>
                <a:spcPts val="0"/>
              </a:spcAft>
              <a:buSzPts val="1400"/>
              <a:buChar char="●"/>
            </a:pPr>
            <a:r>
              <a:rPr lang="en" sz="1400"/>
              <a:t>F1 Score: 0.982</a:t>
            </a:r>
            <a:endParaRPr sz="1400"/>
          </a:p>
        </p:txBody>
      </p:sp>
      <p:sp>
        <p:nvSpPr>
          <p:cNvPr id="1521" name="Google Shape;1521;p57"/>
          <p:cNvSpPr/>
          <p:nvPr/>
        </p:nvSpPr>
        <p:spPr>
          <a:xfrm rot="5400000">
            <a:off x="3516900"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57"/>
          <p:cNvSpPr txBox="1"/>
          <p:nvPr>
            <p:ph type="title"/>
          </p:nvPr>
        </p:nvSpPr>
        <p:spPr>
          <a:xfrm>
            <a:off x="2752650" y="1577025"/>
            <a:ext cx="18669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Decision Tree</a:t>
            </a:r>
            <a:endParaRPr sz="1500"/>
          </a:p>
          <a:p>
            <a:pPr indent="0" lvl="0" marL="0" rtl="0" algn="l">
              <a:lnSpc>
                <a:spcPct val="100000"/>
              </a:lnSpc>
              <a:spcBef>
                <a:spcPts val="0"/>
              </a:spcBef>
              <a:spcAft>
                <a:spcPts val="0"/>
              </a:spcAft>
              <a:buSzPts val="2400"/>
              <a:buNone/>
            </a:pPr>
            <a:r>
              <a:t/>
            </a:r>
            <a:endParaRPr sz="1500"/>
          </a:p>
          <a:p>
            <a:pPr indent="0" lvl="0" marL="0" rtl="0" algn="l">
              <a:lnSpc>
                <a:spcPct val="100000"/>
              </a:lnSpc>
              <a:spcBef>
                <a:spcPts val="0"/>
              </a:spcBef>
              <a:spcAft>
                <a:spcPts val="0"/>
              </a:spcAft>
              <a:buSzPts val="2400"/>
              <a:buNone/>
            </a:pPr>
            <a:r>
              <a:t/>
            </a:r>
            <a:endParaRPr sz="1500"/>
          </a:p>
          <a:p>
            <a:pPr indent="0" lvl="0" marL="0" rtl="0" algn="l">
              <a:lnSpc>
                <a:spcPct val="100000"/>
              </a:lnSpc>
              <a:spcBef>
                <a:spcPts val="0"/>
              </a:spcBef>
              <a:spcAft>
                <a:spcPts val="0"/>
              </a:spcAft>
              <a:buSzPts val="2400"/>
              <a:buNone/>
            </a:pPr>
            <a:r>
              <a:t/>
            </a:r>
            <a:endParaRPr sz="1500"/>
          </a:p>
        </p:txBody>
      </p:sp>
      <p:sp>
        <p:nvSpPr>
          <p:cNvPr id="1523" name="Google Shape;1523;p57"/>
          <p:cNvSpPr/>
          <p:nvPr/>
        </p:nvSpPr>
        <p:spPr>
          <a:xfrm>
            <a:off x="4810200"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57"/>
          <p:cNvSpPr txBox="1"/>
          <p:nvPr>
            <p:ph idx="4294967295" type="body"/>
          </p:nvPr>
        </p:nvSpPr>
        <p:spPr>
          <a:xfrm>
            <a:off x="4762500" y="2108800"/>
            <a:ext cx="2057400" cy="872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Accuracy: 0.981</a:t>
            </a:r>
            <a:endParaRPr sz="1400"/>
          </a:p>
          <a:p>
            <a:pPr indent="-317500" lvl="0" marL="457200" rtl="0" algn="l">
              <a:lnSpc>
                <a:spcPct val="100000"/>
              </a:lnSpc>
              <a:spcBef>
                <a:spcPts val="0"/>
              </a:spcBef>
              <a:spcAft>
                <a:spcPts val="0"/>
              </a:spcAft>
              <a:buSzPts val="1400"/>
              <a:buChar char="●"/>
            </a:pPr>
            <a:r>
              <a:rPr lang="en" sz="1400"/>
              <a:t>Precision: 0.956</a:t>
            </a:r>
            <a:endParaRPr sz="1400"/>
          </a:p>
          <a:p>
            <a:pPr indent="-317500" lvl="0" marL="457200" rtl="0" algn="l">
              <a:lnSpc>
                <a:spcPct val="100000"/>
              </a:lnSpc>
              <a:spcBef>
                <a:spcPts val="0"/>
              </a:spcBef>
              <a:spcAft>
                <a:spcPts val="0"/>
              </a:spcAft>
              <a:buSzPts val="1400"/>
              <a:buChar char="●"/>
            </a:pPr>
            <a:r>
              <a:rPr lang="en" sz="1400"/>
              <a:t>Recall: 0.957</a:t>
            </a:r>
            <a:endParaRPr sz="1400"/>
          </a:p>
          <a:p>
            <a:pPr indent="-317500" lvl="0" marL="457200" rtl="0" algn="l">
              <a:lnSpc>
                <a:spcPct val="100000"/>
              </a:lnSpc>
              <a:spcBef>
                <a:spcPts val="0"/>
              </a:spcBef>
              <a:spcAft>
                <a:spcPts val="0"/>
              </a:spcAft>
              <a:buSzPts val="1400"/>
              <a:buChar char="●"/>
            </a:pPr>
            <a:r>
              <a:rPr lang="en" sz="1400"/>
              <a:t>F1 Score: 0.957</a:t>
            </a:r>
            <a:endParaRPr sz="1400"/>
          </a:p>
          <a:p>
            <a:pPr indent="0" lvl="0" marL="457200" rtl="0" algn="l">
              <a:lnSpc>
                <a:spcPct val="100000"/>
              </a:lnSpc>
              <a:spcBef>
                <a:spcPts val="1600"/>
              </a:spcBef>
              <a:spcAft>
                <a:spcPts val="1600"/>
              </a:spcAft>
              <a:buSzPts val="1800"/>
              <a:buNone/>
            </a:pPr>
            <a:r>
              <a:t/>
            </a:r>
            <a:endParaRPr sz="1400"/>
          </a:p>
        </p:txBody>
      </p:sp>
      <p:sp>
        <p:nvSpPr>
          <p:cNvPr id="1525" name="Google Shape;1525;p57"/>
          <p:cNvSpPr/>
          <p:nvPr/>
        </p:nvSpPr>
        <p:spPr>
          <a:xfrm rot="5400000">
            <a:off x="5574300"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57"/>
          <p:cNvSpPr txBox="1"/>
          <p:nvPr>
            <p:ph type="title"/>
          </p:nvPr>
        </p:nvSpPr>
        <p:spPr>
          <a:xfrm>
            <a:off x="4810050" y="1577025"/>
            <a:ext cx="18669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Decision Tree</a:t>
            </a:r>
            <a:endParaRPr sz="1500"/>
          </a:p>
          <a:p>
            <a:pPr indent="0" lvl="0" marL="0" rtl="0" algn="l">
              <a:lnSpc>
                <a:spcPct val="100000"/>
              </a:lnSpc>
              <a:spcBef>
                <a:spcPts val="0"/>
              </a:spcBef>
              <a:spcAft>
                <a:spcPts val="0"/>
              </a:spcAft>
              <a:buSzPts val="2400"/>
              <a:buNone/>
            </a:pPr>
            <a:r>
              <a:t/>
            </a:r>
            <a:endParaRPr sz="1500"/>
          </a:p>
          <a:p>
            <a:pPr indent="0" lvl="0" marL="0" rtl="0" algn="l">
              <a:lnSpc>
                <a:spcPct val="100000"/>
              </a:lnSpc>
              <a:spcBef>
                <a:spcPts val="0"/>
              </a:spcBef>
              <a:spcAft>
                <a:spcPts val="0"/>
              </a:spcAft>
              <a:buSzPts val="2400"/>
              <a:buNone/>
            </a:pPr>
            <a:r>
              <a:t/>
            </a:r>
            <a:endParaRPr sz="1500"/>
          </a:p>
          <a:p>
            <a:pPr indent="0" lvl="0" marL="0" rtl="0" algn="l">
              <a:lnSpc>
                <a:spcPct val="100000"/>
              </a:lnSpc>
              <a:spcBef>
                <a:spcPts val="0"/>
              </a:spcBef>
              <a:spcAft>
                <a:spcPts val="0"/>
              </a:spcAft>
              <a:buSzPts val="2400"/>
              <a:buNone/>
            </a:pPr>
            <a:r>
              <a:t/>
            </a:r>
            <a:endParaRPr sz="1500"/>
          </a:p>
        </p:txBody>
      </p:sp>
      <p:sp>
        <p:nvSpPr>
          <p:cNvPr id="1527" name="Google Shape;1527;p57"/>
          <p:cNvSpPr/>
          <p:nvPr/>
        </p:nvSpPr>
        <p:spPr>
          <a:xfrm>
            <a:off x="6979775"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57"/>
          <p:cNvSpPr txBox="1"/>
          <p:nvPr>
            <p:ph idx="4294967295" type="body"/>
          </p:nvPr>
        </p:nvSpPr>
        <p:spPr>
          <a:xfrm>
            <a:off x="6934200" y="2135550"/>
            <a:ext cx="2007300" cy="872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Accuracy: 0.997</a:t>
            </a:r>
            <a:endParaRPr sz="1400"/>
          </a:p>
          <a:p>
            <a:pPr indent="-317500" lvl="0" marL="457200" rtl="0" algn="l">
              <a:lnSpc>
                <a:spcPct val="100000"/>
              </a:lnSpc>
              <a:spcBef>
                <a:spcPts val="0"/>
              </a:spcBef>
              <a:spcAft>
                <a:spcPts val="0"/>
              </a:spcAft>
              <a:buSzPts val="1400"/>
              <a:buChar char="●"/>
            </a:pPr>
            <a:r>
              <a:rPr lang="en" sz="1400"/>
              <a:t>Precision: 0.839</a:t>
            </a:r>
            <a:endParaRPr sz="1400"/>
          </a:p>
          <a:p>
            <a:pPr indent="-317500" lvl="0" marL="457200" rtl="0" algn="l">
              <a:lnSpc>
                <a:spcPct val="100000"/>
              </a:lnSpc>
              <a:spcBef>
                <a:spcPts val="0"/>
              </a:spcBef>
              <a:spcAft>
                <a:spcPts val="0"/>
              </a:spcAft>
              <a:buSzPts val="1400"/>
              <a:buChar char="●"/>
            </a:pPr>
            <a:r>
              <a:rPr lang="en" sz="1400"/>
              <a:t>Recall: 0.816</a:t>
            </a:r>
            <a:endParaRPr sz="1400"/>
          </a:p>
          <a:p>
            <a:pPr indent="-317500" lvl="0" marL="457200" rtl="0" algn="l">
              <a:lnSpc>
                <a:spcPct val="100000"/>
              </a:lnSpc>
              <a:spcBef>
                <a:spcPts val="0"/>
              </a:spcBef>
              <a:spcAft>
                <a:spcPts val="0"/>
              </a:spcAft>
              <a:buSzPts val="1400"/>
              <a:buChar char="●"/>
            </a:pPr>
            <a:r>
              <a:rPr lang="en" sz="1400"/>
              <a:t>F1 Score: 0.805</a:t>
            </a:r>
            <a:endParaRPr sz="1400"/>
          </a:p>
        </p:txBody>
      </p:sp>
      <p:sp>
        <p:nvSpPr>
          <p:cNvPr id="1529" name="Google Shape;1529;p57"/>
          <p:cNvSpPr/>
          <p:nvPr/>
        </p:nvSpPr>
        <p:spPr>
          <a:xfrm rot="5400000">
            <a:off x="7744325"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57"/>
          <p:cNvSpPr txBox="1"/>
          <p:nvPr>
            <p:ph type="title"/>
          </p:nvPr>
        </p:nvSpPr>
        <p:spPr>
          <a:xfrm>
            <a:off x="6979625" y="1577025"/>
            <a:ext cx="18669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Decision Tree</a:t>
            </a:r>
            <a:endParaRPr sz="1500"/>
          </a:p>
          <a:p>
            <a:pPr indent="0" lvl="0" marL="0" rtl="0" algn="l">
              <a:lnSpc>
                <a:spcPct val="100000"/>
              </a:lnSpc>
              <a:spcBef>
                <a:spcPts val="0"/>
              </a:spcBef>
              <a:spcAft>
                <a:spcPts val="0"/>
              </a:spcAft>
              <a:buSzPts val="2400"/>
              <a:buNone/>
            </a:pPr>
            <a:r>
              <a:t/>
            </a:r>
            <a:endParaRPr sz="1500"/>
          </a:p>
          <a:p>
            <a:pPr indent="0" lvl="0" marL="0" rtl="0" algn="l">
              <a:lnSpc>
                <a:spcPct val="100000"/>
              </a:lnSpc>
              <a:spcBef>
                <a:spcPts val="0"/>
              </a:spcBef>
              <a:spcAft>
                <a:spcPts val="0"/>
              </a:spcAft>
              <a:buSzPts val="2400"/>
              <a:buNone/>
            </a:pPr>
            <a:r>
              <a:t/>
            </a:r>
            <a:endParaRPr sz="1500"/>
          </a:p>
          <a:p>
            <a:pPr indent="0" lvl="0" marL="0" rtl="0" algn="l">
              <a:lnSpc>
                <a:spcPct val="100000"/>
              </a:lnSpc>
              <a:spcBef>
                <a:spcPts val="0"/>
              </a:spcBef>
              <a:spcAft>
                <a:spcPts val="0"/>
              </a:spcAft>
              <a:buSzPts val="2400"/>
              <a:buNone/>
            </a:pPr>
            <a:r>
              <a:t/>
            </a:r>
            <a:endParaRPr sz="1500"/>
          </a:p>
        </p:txBody>
      </p:sp>
      <p:sp>
        <p:nvSpPr>
          <p:cNvPr id="1531" name="Google Shape;1531;p5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532" name="Google Shape;1532;p57"/>
          <p:cNvSpPr txBox="1"/>
          <p:nvPr>
            <p:ph type="title"/>
          </p:nvPr>
        </p:nvSpPr>
        <p:spPr>
          <a:xfrm>
            <a:off x="1373850" y="1879900"/>
            <a:ext cx="6060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Dos</a:t>
            </a:r>
            <a:endParaRPr sz="1500"/>
          </a:p>
        </p:txBody>
      </p:sp>
      <p:sp>
        <p:nvSpPr>
          <p:cNvPr id="1533" name="Google Shape;1533;p57"/>
          <p:cNvSpPr txBox="1"/>
          <p:nvPr>
            <p:ph type="title"/>
          </p:nvPr>
        </p:nvSpPr>
        <p:spPr>
          <a:xfrm>
            <a:off x="3431025" y="1879900"/>
            <a:ext cx="7128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Probe</a:t>
            </a:r>
            <a:endParaRPr sz="1500"/>
          </a:p>
        </p:txBody>
      </p:sp>
      <p:sp>
        <p:nvSpPr>
          <p:cNvPr id="1534" name="Google Shape;1534;p57"/>
          <p:cNvSpPr txBox="1"/>
          <p:nvPr>
            <p:ph type="title"/>
          </p:nvPr>
        </p:nvSpPr>
        <p:spPr>
          <a:xfrm>
            <a:off x="5491338" y="1879913"/>
            <a:ext cx="7128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R2L</a:t>
            </a:r>
            <a:endParaRPr sz="1500"/>
          </a:p>
        </p:txBody>
      </p:sp>
      <p:sp>
        <p:nvSpPr>
          <p:cNvPr id="1535" name="Google Shape;1535;p57"/>
          <p:cNvSpPr txBox="1"/>
          <p:nvPr>
            <p:ph type="title"/>
          </p:nvPr>
        </p:nvSpPr>
        <p:spPr>
          <a:xfrm>
            <a:off x="7765238" y="1879913"/>
            <a:ext cx="7128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U2R</a:t>
            </a:r>
            <a:endParaRPr sz="1500"/>
          </a:p>
        </p:txBody>
      </p:sp>
      <p:pic>
        <p:nvPicPr>
          <p:cNvPr id="1536" name="Google Shape;1536;p57"/>
          <p:cNvPicPr preferRelativeResize="0"/>
          <p:nvPr/>
        </p:nvPicPr>
        <p:blipFill rotWithShape="1">
          <a:blip r:embed="rId3">
            <a:alphaModFix/>
          </a:blip>
          <a:srcRect b="0" l="0" r="0" t="0"/>
          <a:stretch/>
        </p:blipFill>
        <p:spPr>
          <a:xfrm>
            <a:off x="3415475" y="3314362"/>
            <a:ext cx="2313050" cy="1829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0" name="Shape 1540"/>
        <p:cNvGrpSpPr/>
        <p:nvPr/>
      </p:nvGrpSpPr>
      <p:grpSpPr>
        <a:xfrm>
          <a:off x="0" y="0"/>
          <a:ext cx="0" cy="0"/>
          <a:chOff x="0" y="0"/>
          <a:chExt cx="0" cy="0"/>
        </a:xfrm>
      </p:grpSpPr>
      <p:sp>
        <p:nvSpPr>
          <p:cNvPr id="1541" name="Google Shape;1541;p58"/>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Individual Models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2400"/>
              <a:buNone/>
            </a:pPr>
            <a:r>
              <a:t/>
            </a:r>
            <a:endParaRPr/>
          </a:p>
        </p:txBody>
      </p:sp>
      <p:sp>
        <p:nvSpPr>
          <p:cNvPr id="1542" name="Google Shape;1542;p58"/>
          <p:cNvSpPr/>
          <p:nvPr/>
        </p:nvSpPr>
        <p:spPr>
          <a:xfrm>
            <a:off x="695400"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58"/>
          <p:cNvSpPr txBox="1"/>
          <p:nvPr>
            <p:ph idx="4294967295" type="body"/>
          </p:nvPr>
        </p:nvSpPr>
        <p:spPr>
          <a:xfrm>
            <a:off x="650100" y="2135550"/>
            <a:ext cx="2007300" cy="872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Accuracy: 0.911</a:t>
            </a:r>
            <a:endParaRPr sz="1400"/>
          </a:p>
          <a:p>
            <a:pPr indent="-317500" lvl="0" marL="457200" rtl="0" algn="l">
              <a:lnSpc>
                <a:spcPct val="100000"/>
              </a:lnSpc>
              <a:spcBef>
                <a:spcPts val="0"/>
              </a:spcBef>
              <a:spcAft>
                <a:spcPts val="0"/>
              </a:spcAft>
              <a:buSzPts val="1400"/>
              <a:buChar char="●"/>
            </a:pPr>
            <a:r>
              <a:rPr lang="en" sz="1400"/>
              <a:t>Precision: 0.986</a:t>
            </a:r>
            <a:endParaRPr sz="1400"/>
          </a:p>
          <a:p>
            <a:pPr indent="-317500" lvl="0" marL="457200" rtl="0" algn="l">
              <a:lnSpc>
                <a:spcPct val="100000"/>
              </a:lnSpc>
              <a:spcBef>
                <a:spcPts val="0"/>
              </a:spcBef>
              <a:spcAft>
                <a:spcPts val="0"/>
              </a:spcAft>
              <a:buSzPts val="1400"/>
              <a:buChar char="●"/>
            </a:pPr>
            <a:r>
              <a:rPr lang="en" sz="1400"/>
              <a:t>Recall: 0.806</a:t>
            </a:r>
            <a:endParaRPr sz="1400"/>
          </a:p>
          <a:p>
            <a:pPr indent="-317500" lvl="0" marL="457200" rtl="0" algn="l">
              <a:lnSpc>
                <a:spcPct val="100000"/>
              </a:lnSpc>
              <a:spcBef>
                <a:spcPts val="0"/>
              </a:spcBef>
              <a:spcAft>
                <a:spcPts val="0"/>
              </a:spcAft>
              <a:buSzPts val="1400"/>
              <a:buChar char="●"/>
            </a:pPr>
            <a:r>
              <a:rPr lang="en" sz="1400"/>
              <a:t>F1 Score: 0.887</a:t>
            </a:r>
            <a:endParaRPr sz="1400"/>
          </a:p>
        </p:txBody>
      </p:sp>
      <p:sp>
        <p:nvSpPr>
          <p:cNvPr id="1544" name="Google Shape;1544;p58"/>
          <p:cNvSpPr/>
          <p:nvPr/>
        </p:nvSpPr>
        <p:spPr>
          <a:xfrm rot="5400000">
            <a:off x="1459950"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58"/>
          <p:cNvSpPr txBox="1"/>
          <p:nvPr>
            <p:ph type="title"/>
          </p:nvPr>
        </p:nvSpPr>
        <p:spPr>
          <a:xfrm>
            <a:off x="695250" y="1577025"/>
            <a:ext cx="18669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SVM</a:t>
            </a:r>
            <a:endParaRPr sz="1500"/>
          </a:p>
          <a:p>
            <a:pPr indent="0" lvl="0" marL="0" rtl="0" algn="l">
              <a:lnSpc>
                <a:spcPct val="100000"/>
              </a:lnSpc>
              <a:spcBef>
                <a:spcPts val="0"/>
              </a:spcBef>
              <a:spcAft>
                <a:spcPts val="0"/>
              </a:spcAft>
              <a:buSzPts val="2400"/>
              <a:buNone/>
            </a:pPr>
            <a:r>
              <a:t/>
            </a:r>
            <a:endParaRPr sz="1500"/>
          </a:p>
          <a:p>
            <a:pPr indent="0" lvl="0" marL="0" rtl="0" algn="l">
              <a:lnSpc>
                <a:spcPct val="100000"/>
              </a:lnSpc>
              <a:spcBef>
                <a:spcPts val="0"/>
              </a:spcBef>
              <a:spcAft>
                <a:spcPts val="0"/>
              </a:spcAft>
              <a:buSzPts val="2400"/>
              <a:buNone/>
            </a:pPr>
            <a:r>
              <a:t/>
            </a:r>
            <a:endParaRPr sz="1500"/>
          </a:p>
        </p:txBody>
      </p:sp>
      <p:sp>
        <p:nvSpPr>
          <p:cNvPr id="1546" name="Google Shape;1546;p58"/>
          <p:cNvSpPr/>
          <p:nvPr/>
        </p:nvSpPr>
        <p:spPr>
          <a:xfrm>
            <a:off x="2752800"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58"/>
          <p:cNvSpPr txBox="1"/>
          <p:nvPr>
            <p:ph idx="4294967295" type="body"/>
          </p:nvPr>
        </p:nvSpPr>
        <p:spPr>
          <a:xfrm>
            <a:off x="2657400" y="2135550"/>
            <a:ext cx="2057400" cy="872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Accuracy: 0.885</a:t>
            </a:r>
            <a:endParaRPr sz="1400"/>
          </a:p>
          <a:p>
            <a:pPr indent="-317500" lvl="0" marL="457200" rtl="0" algn="l">
              <a:lnSpc>
                <a:spcPct val="100000"/>
              </a:lnSpc>
              <a:spcBef>
                <a:spcPts val="0"/>
              </a:spcBef>
              <a:spcAft>
                <a:spcPts val="0"/>
              </a:spcAft>
              <a:buSzPts val="1400"/>
              <a:buChar char="●"/>
            </a:pPr>
            <a:r>
              <a:rPr lang="en" sz="1400"/>
              <a:t>Precision: 0.871</a:t>
            </a:r>
            <a:endParaRPr sz="1400"/>
          </a:p>
          <a:p>
            <a:pPr indent="-317500" lvl="0" marL="457200" rtl="0" algn="l">
              <a:lnSpc>
                <a:spcPct val="100000"/>
              </a:lnSpc>
              <a:spcBef>
                <a:spcPts val="0"/>
              </a:spcBef>
              <a:spcAft>
                <a:spcPts val="0"/>
              </a:spcAft>
              <a:buSzPts val="1400"/>
              <a:buChar char="●"/>
            </a:pPr>
            <a:r>
              <a:rPr lang="en" sz="1400"/>
              <a:t>Recall: 0.803</a:t>
            </a:r>
            <a:endParaRPr sz="1400"/>
          </a:p>
          <a:p>
            <a:pPr indent="-317500" lvl="0" marL="457200" rtl="0" algn="l">
              <a:lnSpc>
                <a:spcPct val="100000"/>
              </a:lnSpc>
              <a:spcBef>
                <a:spcPts val="0"/>
              </a:spcBef>
              <a:spcAft>
                <a:spcPts val="0"/>
              </a:spcAft>
              <a:buSzPts val="1400"/>
              <a:buChar char="●"/>
            </a:pPr>
            <a:r>
              <a:rPr lang="en" sz="1400"/>
              <a:t>F1 Score: 0.81</a:t>
            </a:r>
            <a:endParaRPr sz="1400"/>
          </a:p>
        </p:txBody>
      </p:sp>
      <p:sp>
        <p:nvSpPr>
          <p:cNvPr id="1548" name="Google Shape;1548;p58"/>
          <p:cNvSpPr/>
          <p:nvPr/>
        </p:nvSpPr>
        <p:spPr>
          <a:xfrm rot="5400000">
            <a:off x="3516900"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58"/>
          <p:cNvSpPr txBox="1"/>
          <p:nvPr>
            <p:ph type="title"/>
          </p:nvPr>
        </p:nvSpPr>
        <p:spPr>
          <a:xfrm>
            <a:off x="2752650" y="1577025"/>
            <a:ext cx="18669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SVM</a:t>
            </a:r>
            <a:endParaRPr sz="1500"/>
          </a:p>
          <a:p>
            <a:pPr indent="0" lvl="0" marL="0" rtl="0" algn="l">
              <a:lnSpc>
                <a:spcPct val="100000"/>
              </a:lnSpc>
              <a:spcBef>
                <a:spcPts val="0"/>
              </a:spcBef>
              <a:spcAft>
                <a:spcPts val="0"/>
              </a:spcAft>
              <a:buSzPts val="2400"/>
              <a:buNone/>
            </a:pPr>
            <a:r>
              <a:t/>
            </a:r>
            <a:endParaRPr sz="1500"/>
          </a:p>
          <a:p>
            <a:pPr indent="0" lvl="0" marL="0" rtl="0" algn="l">
              <a:lnSpc>
                <a:spcPct val="100000"/>
              </a:lnSpc>
              <a:spcBef>
                <a:spcPts val="0"/>
              </a:spcBef>
              <a:spcAft>
                <a:spcPts val="0"/>
              </a:spcAft>
              <a:buSzPts val="2400"/>
              <a:buNone/>
            </a:pPr>
            <a:r>
              <a:t/>
            </a:r>
            <a:endParaRPr sz="1500"/>
          </a:p>
          <a:p>
            <a:pPr indent="0" lvl="0" marL="0" rtl="0" algn="l">
              <a:lnSpc>
                <a:spcPct val="100000"/>
              </a:lnSpc>
              <a:spcBef>
                <a:spcPts val="0"/>
              </a:spcBef>
              <a:spcAft>
                <a:spcPts val="0"/>
              </a:spcAft>
              <a:buSzPts val="2400"/>
              <a:buNone/>
            </a:pPr>
            <a:r>
              <a:t/>
            </a:r>
            <a:endParaRPr sz="1500"/>
          </a:p>
        </p:txBody>
      </p:sp>
      <p:sp>
        <p:nvSpPr>
          <p:cNvPr id="1550" name="Google Shape;1550;p58"/>
          <p:cNvSpPr/>
          <p:nvPr/>
        </p:nvSpPr>
        <p:spPr>
          <a:xfrm>
            <a:off x="4810200"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58"/>
          <p:cNvSpPr txBox="1"/>
          <p:nvPr>
            <p:ph idx="4294967295" type="body"/>
          </p:nvPr>
        </p:nvSpPr>
        <p:spPr>
          <a:xfrm>
            <a:off x="4762500" y="2108800"/>
            <a:ext cx="2057400" cy="872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Accuracy: 0.812</a:t>
            </a:r>
            <a:endParaRPr sz="1400"/>
          </a:p>
          <a:p>
            <a:pPr indent="-317500" lvl="0" marL="457200" rtl="0" algn="l">
              <a:lnSpc>
                <a:spcPct val="100000"/>
              </a:lnSpc>
              <a:spcBef>
                <a:spcPts val="0"/>
              </a:spcBef>
              <a:spcAft>
                <a:spcPts val="0"/>
              </a:spcAft>
              <a:buSzPts val="1400"/>
              <a:buChar char="●"/>
            </a:pPr>
            <a:r>
              <a:rPr lang="en" sz="1400"/>
              <a:t>Precision: 0.992</a:t>
            </a:r>
            <a:endParaRPr sz="1400"/>
          </a:p>
          <a:p>
            <a:pPr indent="-317500" lvl="0" marL="457200" rtl="0" algn="l">
              <a:lnSpc>
                <a:spcPct val="100000"/>
              </a:lnSpc>
              <a:spcBef>
                <a:spcPts val="0"/>
              </a:spcBef>
              <a:spcAft>
                <a:spcPts val="0"/>
              </a:spcAft>
              <a:buSzPts val="1400"/>
              <a:buChar char="●"/>
            </a:pPr>
            <a:r>
              <a:rPr lang="en" sz="1400"/>
              <a:t>Recall: 0.18</a:t>
            </a:r>
            <a:endParaRPr sz="1400"/>
          </a:p>
          <a:p>
            <a:pPr indent="-317500" lvl="0" marL="457200" rtl="0" algn="l">
              <a:lnSpc>
                <a:spcPct val="100000"/>
              </a:lnSpc>
              <a:spcBef>
                <a:spcPts val="0"/>
              </a:spcBef>
              <a:spcAft>
                <a:spcPts val="0"/>
              </a:spcAft>
              <a:buSzPts val="1400"/>
              <a:buChar char="●"/>
            </a:pPr>
            <a:r>
              <a:rPr lang="en" sz="1400"/>
              <a:t>F1 Score: 0.307</a:t>
            </a:r>
            <a:endParaRPr sz="1400"/>
          </a:p>
          <a:p>
            <a:pPr indent="0" lvl="0" marL="457200" rtl="0" algn="l">
              <a:lnSpc>
                <a:spcPct val="100000"/>
              </a:lnSpc>
              <a:spcBef>
                <a:spcPts val="1600"/>
              </a:spcBef>
              <a:spcAft>
                <a:spcPts val="1600"/>
              </a:spcAft>
              <a:buSzPts val="1800"/>
              <a:buNone/>
            </a:pPr>
            <a:r>
              <a:t/>
            </a:r>
            <a:endParaRPr sz="1400"/>
          </a:p>
        </p:txBody>
      </p:sp>
      <p:sp>
        <p:nvSpPr>
          <p:cNvPr id="1552" name="Google Shape;1552;p58"/>
          <p:cNvSpPr/>
          <p:nvPr/>
        </p:nvSpPr>
        <p:spPr>
          <a:xfrm rot="5400000">
            <a:off x="5574300"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58"/>
          <p:cNvSpPr txBox="1"/>
          <p:nvPr>
            <p:ph type="title"/>
          </p:nvPr>
        </p:nvSpPr>
        <p:spPr>
          <a:xfrm>
            <a:off x="4810050" y="1577025"/>
            <a:ext cx="18669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SVM</a:t>
            </a:r>
            <a:endParaRPr sz="1500"/>
          </a:p>
          <a:p>
            <a:pPr indent="0" lvl="0" marL="0" rtl="0" algn="l">
              <a:lnSpc>
                <a:spcPct val="100000"/>
              </a:lnSpc>
              <a:spcBef>
                <a:spcPts val="0"/>
              </a:spcBef>
              <a:spcAft>
                <a:spcPts val="0"/>
              </a:spcAft>
              <a:buSzPts val="2400"/>
              <a:buNone/>
            </a:pPr>
            <a:r>
              <a:t/>
            </a:r>
            <a:endParaRPr sz="1500"/>
          </a:p>
          <a:p>
            <a:pPr indent="0" lvl="0" marL="0" rtl="0" algn="l">
              <a:lnSpc>
                <a:spcPct val="100000"/>
              </a:lnSpc>
              <a:spcBef>
                <a:spcPts val="0"/>
              </a:spcBef>
              <a:spcAft>
                <a:spcPts val="0"/>
              </a:spcAft>
              <a:buSzPts val="2400"/>
              <a:buNone/>
            </a:pPr>
            <a:r>
              <a:t/>
            </a:r>
            <a:endParaRPr sz="1500"/>
          </a:p>
          <a:p>
            <a:pPr indent="0" lvl="0" marL="0" rtl="0" algn="l">
              <a:lnSpc>
                <a:spcPct val="100000"/>
              </a:lnSpc>
              <a:spcBef>
                <a:spcPts val="0"/>
              </a:spcBef>
              <a:spcAft>
                <a:spcPts val="0"/>
              </a:spcAft>
              <a:buSzPts val="2400"/>
              <a:buNone/>
            </a:pPr>
            <a:r>
              <a:t/>
            </a:r>
            <a:endParaRPr sz="1500"/>
          </a:p>
        </p:txBody>
      </p:sp>
      <p:sp>
        <p:nvSpPr>
          <p:cNvPr id="1554" name="Google Shape;1554;p58"/>
          <p:cNvSpPr/>
          <p:nvPr/>
        </p:nvSpPr>
        <p:spPr>
          <a:xfrm>
            <a:off x="6979775"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58"/>
          <p:cNvSpPr txBox="1"/>
          <p:nvPr>
            <p:ph idx="4294967295" type="body"/>
          </p:nvPr>
        </p:nvSpPr>
        <p:spPr>
          <a:xfrm>
            <a:off x="6934200" y="2135550"/>
            <a:ext cx="2007300" cy="872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Accuracy: 0.993</a:t>
            </a:r>
            <a:endParaRPr sz="1400"/>
          </a:p>
          <a:p>
            <a:pPr indent="-317500" lvl="0" marL="457200" rtl="0" algn="l">
              <a:lnSpc>
                <a:spcPct val="100000"/>
              </a:lnSpc>
              <a:spcBef>
                <a:spcPts val="0"/>
              </a:spcBef>
              <a:spcAft>
                <a:spcPts val="0"/>
              </a:spcAft>
              <a:buSzPts val="1400"/>
              <a:buChar char="●"/>
            </a:pPr>
            <a:r>
              <a:rPr lang="en" sz="1400"/>
              <a:t>Precision: 0.333</a:t>
            </a:r>
            <a:endParaRPr sz="1400"/>
          </a:p>
          <a:p>
            <a:pPr indent="-317500" lvl="0" marL="457200" rtl="0" algn="l">
              <a:lnSpc>
                <a:spcPct val="100000"/>
              </a:lnSpc>
              <a:spcBef>
                <a:spcPts val="0"/>
              </a:spcBef>
              <a:spcAft>
                <a:spcPts val="0"/>
              </a:spcAft>
              <a:buSzPts val="1400"/>
              <a:buChar char="●"/>
            </a:pPr>
            <a:r>
              <a:rPr lang="en" sz="1400"/>
              <a:t>Recall: 0.0149</a:t>
            </a:r>
            <a:endParaRPr sz="1400"/>
          </a:p>
          <a:p>
            <a:pPr indent="-317500" lvl="0" marL="457200" rtl="0" algn="l">
              <a:lnSpc>
                <a:spcPct val="100000"/>
              </a:lnSpc>
              <a:spcBef>
                <a:spcPts val="0"/>
              </a:spcBef>
              <a:spcAft>
                <a:spcPts val="0"/>
              </a:spcAft>
              <a:buSzPts val="1400"/>
              <a:buChar char="●"/>
            </a:pPr>
            <a:r>
              <a:rPr lang="en" sz="1400"/>
              <a:t>F1 Score: 0.0285</a:t>
            </a:r>
            <a:endParaRPr sz="1400"/>
          </a:p>
        </p:txBody>
      </p:sp>
      <p:sp>
        <p:nvSpPr>
          <p:cNvPr id="1556" name="Google Shape;1556;p58"/>
          <p:cNvSpPr/>
          <p:nvPr/>
        </p:nvSpPr>
        <p:spPr>
          <a:xfrm rot="5400000">
            <a:off x="7744325"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58"/>
          <p:cNvSpPr txBox="1"/>
          <p:nvPr>
            <p:ph type="title"/>
          </p:nvPr>
        </p:nvSpPr>
        <p:spPr>
          <a:xfrm>
            <a:off x="6979625" y="1577025"/>
            <a:ext cx="18669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SVM</a:t>
            </a:r>
            <a:endParaRPr sz="1500"/>
          </a:p>
          <a:p>
            <a:pPr indent="0" lvl="0" marL="0" rtl="0" algn="l">
              <a:lnSpc>
                <a:spcPct val="100000"/>
              </a:lnSpc>
              <a:spcBef>
                <a:spcPts val="0"/>
              </a:spcBef>
              <a:spcAft>
                <a:spcPts val="0"/>
              </a:spcAft>
              <a:buSzPts val="2400"/>
              <a:buNone/>
            </a:pPr>
            <a:r>
              <a:t/>
            </a:r>
            <a:endParaRPr sz="1500"/>
          </a:p>
          <a:p>
            <a:pPr indent="0" lvl="0" marL="0" rtl="0" algn="l">
              <a:lnSpc>
                <a:spcPct val="100000"/>
              </a:lnSpc>
              <a:spcBef>
                <a:spcPts val="0"/>
              </a:spcBef>
              <a:spcAft>
                <a:spcPts val="0"/>
              </a:spcAft>
              <a:buSzPts val="2400"/>
              <a:buNone/>
            </a:pPr>
            <a:r>
              <a:t/>
            </a:r>
            <a:endParaRPr sz="1500"/>
          </a:p>
          <a:p>
            <a:pPr indent="0" lvl="0" marL="0" rtl="0" algn="l">
              <a:lnSpc>
                <a:spcPct val="100000"/>
              </a:lnSpc>
              <a:spcBef>
                <a:spcPts val="0"/>
              </a:spcBef>
              <a:spcAft>
                <a:spcPts val="0"/>
              </a:spcAft>
              <a:buSzPts val="2400"/>
              <a:buNone/>
            </a:pPr>
            <a:r>
              <a:t/>
            </a:r>
            <a:endParaRPr sz="1500"/>
          </a:p>
        </p:txBody>
      </p:sp>
      <p:sp>
        <p:nvSpPr>
          <p:cNvPr id="1558" name="Google Shape;1558;p5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559" name="Google Shape;1559;p58"/>
          <p:cNvSpPr txBox="1"/>
          <p:nvPr>
            <p:ph type="title"/>
          </p:nvPr>
        </p:nvSpPr>
        <p:spPr>
          <a:xfrm>
            <a:off x="1373850" y="1879900"/>
            <a:ext cx="6060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Dos</a:t>
            </a:r>
            <a:endParaRPr sz="1500"/>
          </a:p>
        </p:txBody>
      </p:sp>
      <p:sp>
        <p:nvSpPr>
          <p:cNvPr id="1560" name="Google Shape;1560;p58"/>
          <p:cNvSpPr txBox="1"/>
          <p:nvPr>
            <p:ph type="title"/>
          </p:nvPr>
        </p:nvSpPr>
        <p:spPr>
          <a:xfrm>
            <a:off x="3431025" y="1879900"/>
            <a:ext cx="7128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Probe</a:t>
            </a:r>
            <a:endParaRPr sz="1500"/>
          </a:p>
        </p:txBody>
      </p:sp>
      <p:sp>
        <p:nvSpPr>
          <p:cNvPr id="1561" name="Google Shape;1561;p58"/>
          <p:cNvSpPr txBox="1"/>
          <p:nvPr>
            <p:ph type="title"/>
          </p:nvPr>
        </p:nvSpPr>
        <p:spPr>
          <a:xfrm>
            <a:off x="5491338" y="1879913"/>
            <a:ext cx="7128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R2L</a:t>
            </a:r>
            <a:endParaRPr sz="1500"/>
          </a:p>
        </p:txBody>
      </p:sp>
      <p:sp>
        <p:nvSpPr>
          <p:cNvPr id="1562" name="Google Shape;1562;p58"/>
          <p:cNvSpPr txBox="1"/>
          <p:nvPr>
            <p:ph type="title"/>
          </p:nvPr>
        </p:nvSpPr>
        <p:spPr>
          <a:xfrm>
            <a:off x="7765238" y="1879913"/>
            <a:ext cx="7128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U2R</a:t>
            </a:r>
            <a:endParaRPr sz="1500"/>
          </a:p>
        </p:txBody>
      </p:sp>
      <p:pic>
        <p:nvPicPr>
          <p:cNvPr id="1563" name="Google Shape;1563;p58"/>
          <p:cNvPicPr preferRelativeResize="0"/>
          <p:nvPr/>
        </p:nvPicPr>
        <p:blipFill rotWithShape="1">
          <a:blip r:embed="rId3">
            <a:alphaModFix/>
          </a:blip>
          <a:srcRect b="0" l="0" r="0" t="0"/>
          <a:stretch/>
        </p:blipFill>
        <p:spPr>
          <a:xfrm>
            <a:off x="3418987" y="3315450"/>
            <a:ext cx="2306026" cy="1827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7" name="Shape 1567"/>
        <p:cNvGrpSpPr/>
        <p:nvPr/>
      </p:nvGrpSpPr>
      <p:grpSpPr>
        <a:xfrm>
          <a:off x="0" y="0"/>
          <a:ext cx="0" cy="0"/>
          <a:chOff x="0" y="0"/>
          <a:chExt cx="0" cy="0"/>
        </a:xfrm>
      </p:grpSpPr>
      <p:sp>
        <p:nvSpPr>
          <p:cNvPr id="1568" name="Google Shape;1568;p59"/>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Individual Models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2400"/>
              <a:buNone/>
            </a:pPr>
            <a:r>
              <a:t/>
            </a:r>
            <a:endParaRPr/>
          </a:p>
        </p:txBody>
      </p:sp>
      <p:sp>
        <p:nvSpPr>
          <p:cNvPr id="1569" name="Google Shape;1569;p59"/>
          <p:cNvSpPr/>
          <p:nvPr/>
        </p:nvSpPr>
        <p:spPr>
          <a:xfrm>
            <a:off x="695400"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59"/>
          <p:cNvSpPr txBox="1"/>
          <p:nvPr>
            <p:ph idx="4294967295" type="body"/>
          </p:nvPr>
        </p:nvSpPr>
        <p:spPr>
          <a:xfrm>
            <a:off x="650100" y="2135550"/>
            <a:ext cx="2007300" cy="872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Accuracy: 0.997</a:t>
            </a:r>
            <a:endParaRPr sz="1400"/>
          </a:p>
          <a:p>
            <a:pPr indent="-317500" lvl="0" marL="457200" rtl="0" algn="l">
              <a:lnSpc>
                <a:spcPct val="100000"/>
              </a:lnSpc>
              <a:spcBef>
                <a:spcPts val="0"/>
              </a:spcBef>
              <a:spcAft>
                <a:spcPts val="0"/>
              </a:spcAft>
              <a:buSzPts val="1400"/>
              <a:buChar char="●"/>
            </a:pPr>
            <a:r>
              <a:rPr lang="en" sz="1400"/>
              <a:t>Precision: 0.997</a:t>
            </a:r>
            <a:endParaRPr sz="1400"/>
          </a:p>
          <a:p>
            <a:pPr indent="-317500" lvl="0" marL="457200" rtl="0" algn="l">
              <a:lnSpc>
                <a:spcPct val="100000"/>
              </a:lnSpc>
              <a:spcBef>
                <a:spcPts val="0"/>
              </a:spcBef>
              <a:spcAft>
                <a:spcPts val="0"/>
              </a:spcAft>
              <a:buSzPts val="1400"/>
              <a:buChar char="●"/>
            </a:pPr>
            <a:r>
              <a:rPr lang="en" sz="1400"/>
              <a:t>Recall: 0.995</a:t>
            </a:r>
            <a:endParaRPr sz="1400"/>
          </a:p>
          <a:p>
            <a:pPr indent="-317500" lvl="0" marL="457200" rtl="0" algn="l">
              <a:lnSpc>
                <a:spcPct val="100000"/>
              </a:lnSpc>
              <a:spcBef>
                <a:spcPts val="0"/>
              </a:spcBef>
              <a:spcAft>
                <a:spcPts val="0"/>
              </a:spcAft>
              <a:buSzPts val="1400"/>
              <a:buChar char="●"/>
            </a:pPr>
            <a:r>
              <a:rPr lang="en" sz="1400"/>
              <a:t>F1 Score: 0.996</a:t>
            </a:r>
            <a:endParaRPr sz="1400"/>
          </a:p>
        </p:txBody>
      </p:sp>
      <p:sp>
        <p:nvSpPr>
          <p:cNvPr id="1571" name="Google Shape;1571;p59"/>
          <p:cNvSpPr/>
          <p:nvPr/>
        </p:nvSpPr>
        <p:spPr>
          <a:xfrm rot="5400000">
            <a:off x="1459950"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59"/>
          <p:cNvSpPr txBox="1"/>
          <p:nvPr>
            <p:ph type="title"/>
          </p:nvPr>
        </p:nvSpPr>
        <p:spPr>
          <a:xfrm>
            <a:off x="695250" y="1577025"/>
            <a:ext cx="18669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Random Forest</a:t>
            </a:r>
            <a:endParaRPr sz="1500"/>
          </a:p>
          <a:p>
            <a:pPr indent="0" lvl="0" marL="0" rtl="0" algn="l">
              <a:lnSpc>
                <a:spcPct val="100000"/>
              </a:lnSpc>
              <a:spcBef>
                <a:spcPts val="0"/>
              </a:spcBef>
              <a:spcAft>
                <a:spcPts val="0"/>
              </a:spcAft>
              <a:buSzPts val="2400"/>
              <a:buNone/>
            </a:pPr>
            <a:r>
              <a:t/>
            </a:r>
            <a:endParaRPr sz="1500"/>
          </a:p>
          <a:p>
            <a:pPr indent="0" lvl="0" marL="0" rtl="0" algn="l">
              <a:lnSpc>
                <a:spcPct val="100000"/>
              </a:lnSpc>
              <a:spcBef>
                <a:spcPts val="0"/>
              </a:spcBef>
              <a:spcAft>
                <a:spcPts val="0"/>
              </a:spcAft>
              <a:buSzPts val="2400"/>
              <a:buNone/>
            </a:pPr>
            <a:r>
              <a:t/>
            </a:r>
            <a:endParaRPr sz="1500"/>
          </a:p>
          <a:p>
            <a:pPr indent="0" lvl="0" marL="0" rtl="0" algn="l">
              <a:lnSpc>
                <a:spcPct val="100000"/>
              </a:lnSpc>
              <a:spcBef>
                <a:spcPts val="0"/>
              </a:spcBef>
              <a:spcAft>
                <a:spcPts val="0"/>
              </a:spcAft>
              <a:buSzPts val="2400"/>
              <a:buNone/>
            </a:pPr>
            <a:r>
              <a:t/>
            </a:r>
            <a:endParaRPr sz="1500"/>
          </a:p>
        </p:txBody>
      </p:sp>
      <p:sp>
        <p:nvSpPr>
          <p:cNvPr id="1573" name="Google Shape;1573;p59"/>
          <p:cNvSpPr/>
          <p:nvPr/>
        </p:nvSpPr>
        <p:spPr>
          <a:xfrm>
            <a:off x="2752800"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59"/>
          <p:cNvSpPr txBox="1"/>
          <p:nvPr>
            <p:ph idx="4294967295" type="body"/>
          </p:nvPr>
        </p:nvSpPr>
        <p:spPr>
          <a:xfrm>
            <a:off x="2657400" y="2135550"/>
            <a:ext cx="2057400" cy="872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Accuracy: 0996</a:t>
            </a:r>
            <a:endParaRPr sz="1400"/>
          </a:p>
          <a:p>
            <a:pPr indent="-317500" lvl="0" marL="457200" rtl="0" algn="l">
              <a:lnSpc>
                <a:spcPct val="100000"/>
              </a:lnSpc>
              <a:spcBef>
                <a:spcPts val="0"/>
              </a:spcBef>
              <a:spcAft>
                <a:spcPts val="0"/>
              </a:spcAft>
              <a:buSzPts val="1400"/>
              <a:buChar char="●"/>
            </a:pPr>
            <a:r>
              <a:rPr lang="en" sz="1400"/>
              <a:t>Precision: 0.994</a:t>
            </a:r>
            <a:endParaRPr sz="1400"/>
          </a:p>
          <a:p>
            <a:pPr indent="-317500" lvl="0" marL="457200" rtl="0" algn="l">
              <a:lnSpc>
                <a:spcPct val="100000"/>
              </a:lnSpc>
              <a:spcBef>
                <a:spcPts val="0"/>
              </a:spcBef>
              <a:spcAft>
                <a:spcPts val="0"/>
              </a:spcAft>
              <a:buSzPts val="1400"/>
              <a:buChar char="●"/>
            </a:pPr>
            <a:r>
              <a:rPr lang="en" sz="1400"/>
              <a:t>Recall: 0.985</a:t>
            </a:r>
            <a:endParaRPr sz="1400"/>
          </a:p>
          <a:p>
            <a:pPr indent="-317500" lvl="0" marL="457200" rtl="0" algn="l">
              <a:lnSpc>
                <a:spcPct val="100000"/>
              </a:lnSpc>
              <a:spcBef>
                <a:spcPts val="0"/>
              </a:spcBef>
              <a:spcAft>
                <a:spcPts val="0"/>
              </a:spcAft>
              <a:buSzPts val="1400"/>
              <a:buChar char="●"/>
            </a:pPr>
            <a:r>
              <a:rPr lang="en" sz="1400"/>
              <a:t>F1 Score: 0.989</a:t>
            </a:r>
            <a:endParaRPr sz="1400"/>
          </a:p>
        </p:txBody>
      </p:sp>
      <p:sp>
        <p:nvSpPr>
          <p:cNvPr id="1575" name="Google Shape;1575;p59"/>
          <p:cNvSpPr/>
          <p:nvPr/>
        </p:nvSpPr>
        <p:spPr>
          <a:xfrm rot="5400000">
            <a:off x="3516900"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59"/>
          <p:cNvSpPr txBox="1"/>
          <p:nvPr>
            <p:ph type="title"/>
          </p:nvPr>
        </p:nvSpPr>
        <p:spPr>
          <a:xfrm>
            <a:off x="2752650" y="1577025"/>
            <a:ext cx="18669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Random Forest</a:t>
            </a:r>
            <a:endParaRPr sz="1500"/>
          </a:p>
          <a:p>
            <a:pPr indent="0" lvl="0" marL="0" rtl="0" algn="l">
              <a:lnSpc>
                <a:spcPct val="100000"/>
              </a:lnSpc>
              <a:spcBef>
                <a:spcPts val="0"/>
              </a:spcBef>
              <a:spcAft>
                <a:spcPts val="0"/>
              </a:spcAft>
              <a:buSzPts val="2400"/>
              <a:buNone/>
            </a:pPr>
            <a:r>
              <a:t/>
            </a:r>
            <a:endParaRPr sz="1500"/>
          </a:p>
          <a:p>
            <a:pPr indent="0" lvl="0" marL="0" rtl="0" algn="l">
              <a:lnSpc>
                <a:spcPct val="100000"/>
              </a:lnSpc>
              <a:spcBef>
                <a:spcPts val="0"/>
              </a:spcBef>
              <a:spcAft>
                <a:spcPts val="0"/>
              </a:spcAft>
              <a:buSzPts val="2400"/>
              <a:buNone/>
            </a:pPr>
            <a:r>
              <a:t/>
            </a:r>
            <a:endParaRPr sz="1500"/>
          </a:p>
          <a:p>
            <a:pPr indent="0" lvl="0" marL="0" rtl="0" algn="l">
              <a:lnSpc>
                <a:spcPct val="100000"/>
              </a:lnSpc>
              <a:spcBef>
                <a:spcPts val="0"/>
              </a:spcBef>
              <a:spcAft>
                <a:spcPts val="0"/>
              </a:spcAft>
              <a:buSzPts val="2400"/>
              <a:buNone/>
            </a:pPr>
            <a:r>
              <a:t/>
            </a:r>
            <a:endParaRPr sz="1500"/>
          </a:p>
          <a:p>
            <a:pPr indent="0" lvl="0" marL="0" rtl="0" algn="l">
              <a:lnSpc>
                <a:spcPct val="100000"/>
              </a:lnSpc>
              <a:spcBef>
                <a:spcPts val="0"/>
              </a:spcBef>
              <a:spcAft>
                <a:spcPts val="0"/>
              </a:spcAft>
              <a:buSzPts val="2400"/>
              <a:buNone/>
            </a:pPr>
            <a:r>
              <a:t/>
            </a:r>
            <a:endParaRPr sz="1500"/>
          </a:p>
        </p:txBody>
      </p:sp>
      <p:sp>
        <p:nvSpPr>
          <p:cNvPr id="1577" name="Google Shape;1577;p59"/>
          <p:cNvSpPr/>
          <p:nvPr/>
        </p:nvSpPr>
        <p:spPr>
          <a:xfrm>
            <a:off x="4810200"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59"/>
          <p:cNvSpPr txBox="1"/>
          <p:nvPr>
            <p:ph idx="4294967295" type="body"/>
          </p:nvPr>
        </p:nvSpPr>
        <p:spPr>
          <a:xfrm>
            <a:off x="4762500" y="2108800"/>
            <a:ext cx="2057400" cy="872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Accuracy: 0.98</a:t>
            </a:r>
            <a:endParaRPr sz="1400"/>
          </a:p>
          <a:p>
            <a:pPr indent="-317500" lvl="0" marL="457200" rtl="0" algn="l">
              <a:lnSpc>
                <a:spcPct val="100000"/>
              </a:lnSpc>
              <a:spcBef>
                <a:spcPts val="0"/>
              </a:spcBef>
              <a:spcAft>
                <a:spcPts val="0"/>
              </a:spcAft>
              <a:buSzPts val="1400"/>
              <a:buChar char="●"/>
            </a:pPr>
            <a:r>
              <a:rPr lang="en" sz="1400"/>
              <a:t>Precision: 0.962</a:t>
            </a:r>
            <a:endParaRPr sz="1400"/>
          </a:p>
          <a:p>
            <a:pPr indent="-317500" lvl="0" marL="457200" rtl="0" algn="l">
              <a:lnSpc>
                <a:spcPct val="100000"/>
              </a:lnSpc>
              <a:spcBef>
                <a:spcPts val="0"/>
              </a:spcBef>
              <a:spcAft>
                <a:spcPts val="0"/>
              </a:spcAft>
              <a:buSzPts val="1400"/>
              <a:buChar char="●"/>
            </a:pPr>
            <a:r>
              <a:rPr lang="en" sz="1400"/>
              <a:t>Recall: 0.955</a:t>
            </a:r>
            <a:endParaRPr sz="1400"/>
          </a:p>
          <a:p>
            <a:pPr indent="-317500" lvl="0" marL="457200" rtl="0" algn="l">
              <a:lnSpc>
                <a:spcPct val="100000"/>
              </a:lnSpc>
              <a:spcBef>
                <a:spcPts val="0"/>
              </a:spcBef>
              <a:spcAft>
                <a:spcPts val="0"/>
              </a:spcAft>
              <a:buSzPts val="1400"/>
              <a:buChar char="●"/>
            </a:pPr>
            <a:r>
              <a:rPr lang="en" sz="1400"/>
              <a:t>F1 Score: 0.959</a:t>
            </a:r>
            <a:endParaRPr sz="1400"/>
          </a:p>
          <a:p>
            <a:pPr indent="0" lvl="0" marL="457200" rtl="0" algn="l">
              <a:lnSpc>
                <a:spcPct val="100000"/>
              </a:lnSpc>
              <a:spcBef>
                <a:spcPts val="1600"/>
              </a:spcBef>
              <a:spcAft>
                <a:spcPts val="1600"/>
              </a:spcAft>
              <a:buSzPts val="1800"/>
              <a:buNone/>
            </a:pPr>
            <a:r>
              <a:t/>
            </a:r>
            <a:endParaRPr sz="1400"/>
          </a:p>
        </p:txBody>
      </p:sp>
      <p:sp>
        <p:nvSpPr>
          <p:cNvPr id="1579" name="Google Shape;1579;p59"/>
          <p:cNvSpPr/>
          <p:nvPr/>
        </p:nvSpPr>
        <p:spPr>
          <a:xfrm rot="5400000">
            <a:off x="5574300"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59"/>
          <p:cNvSpPr txBox="1"/>
          <p:nvPr>
            <p:ph type="title"/>
          </p:nvPr>
        </p:nvSpPr>
        <p:spPr>
          <a:xfrm>
            <a:off x="4810050" y="1577025"/>
            <a:ext cx="18669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Random Forest</a:t>
            </a:r>
            <a:endParaRPr sz="1500"/>
          </a:p>
          <a:p>
            <a:pPr indent="0" lvl="0" marL="0" rtl="0" algn="l">
              <a:lnSpc>
                <a:spcPct val="100000"/>
              </a:lnSpc>
              <a:spcBef>
                <a:spcPts val="0"/>
              </a:spcBef>
              <a:spcAft>
                <a:spcPts val="0"/>
              </a:spcAft>
              <a:buSzPts val="2400"/>
              <a:buNone/>
            </a:pPr>
            <a:r>
              <a:t/>
            </a:r>
            <a:endParaRPr sz="1500"/>
          </a:p>
          <a:p>
            <a:pPr indent="0" lvl="0" marL="0" rtl="0" algn="l">
              <a:lnSpc>
                <a:spcPct val="100000"/>
              </a:lnSpc>
              <a:spcBef>
                <a:spcPts val="0"/>
              </a:spcBef>
              <a:spcAft>
                <a:spcPts val="0"/>
              </a:spcAft>
              <a:buSzPts val="2400"/>
              <a:buNone/>
            </a:pPr>
            <a:r>
              <a:t/>
            </a:r>
            <a:endParaRPr sz="1500"/>
          </a:p>
          <a:p>
            <a:pPr indent="0" lvl="0" marL="0" rtl="0" algn="l">
              <a:lnSpc>
                <a:spcPct val="100000"/>
              </a:lnSpc>
              <a:spcBef>
                <a:spcPts val="0"/>
              </a:spcBef>
              <a:spcAft>
                <a:spcPts val="0"/>
              </a:spcAft>
              <a:buSzPts val="2400"/>
              <a:buNone/>
            </a:pPr>
            <a:r>
              <a:t/>
            </a:r>
            <a:endParaRPr sz="1500"/>
          </a:p>
          <a:p>
            <a:pPr indent="0" lvl="0" marL="0" rtl="0" algn="l">
              <a:lnSpc>
                <a:spcPct val="100000"/>
              </a:lnSpc>
              <a:spcBef>
                <a:spcPts val="0"/>
              </a:spcBef>
              <a:spcAft>
                <a:spcPts val="0"/>
              </a:spcAft>
              <a:buSzPts val="2400"/>
              <a:buNone/>
            </a:pPr>
            <a:r>
              <a:t/>
            </a:r>
            <a:endParaRPr sz="1500"/>
          </a:p>
        </p:txBody>
      </p:sp>
      <p:sp>
        <p:nvSpPr>
          <p:cNvPr id="1581" name="Google Shape;1581;p59"/>
          <p:cNvSpPr/>
          <p:nvPr/>
        </p:nvSpPr>
        <p:spPr>
          <a:xfrm>
            <a:off x="6979775" y="1343025"/>
            <a:ext cx="1962000" cy="1946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59"/>
          <p:cNvSpPr txBox="1"/>
          <p:nvPr>
            <p:ph idx="4294967295" type="body"/>
          </p:nvPr>
        </p:nvSpPr>
        <p:spPr>
          <a:xfrm>
            <a:off x="6934200" y="2135550"/>
            <a:ext cx="2007300" cy="872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Accuracy: 0.997</a:t>
            </a:r>
            <a:endParaRPr sz="1400"/>
          </a:p>
          <a:p>
            <a:pPr indent="-317500" lvl="0" marL="457200" rtl="0" algn="l">
              <a:lnSpc>
                <a:spcPct val="100000"/>
              </a:lnSpc>
              <a:spcBef>
                <a:spcPts val="0"/>
              </a:spcBef>
              <a:spcAft>
                <a:spcPts val="0"/>
              </a:spcAft>
              <a:buSzPts val="1400"/>
              <a:buChar char="●"/>
            </a:pPr>
            <a:r>
              <a:rPr lang="en" sz="1400"/>
              <a:t>Precision: 0.875</a:t>
            </a:r>
            <a:endParaRPr sz="1400"/>
          </a:p>
          <a:p>
            <a:pPr indent="-317500" lvl="0" marL="457200" rtl="0" algn="l">
              <a:lnSpc>
                <a:spcPct val="100000"/>
              </a:lnSpc>
              <a:spcBef>
                <a:spcPts val="0"/>
              </a:spcBef>
              <a:spcAft>
                <a:spcPts val="0"/>
              </a:spcAft>
              <a:buSzPts val="1400"/>
              <a:buChar char="●"/>
            </a:pPr>
            <a:r>
              <a:rPr lang="en" sz="1400"/>
              <a:t>Recall: 0.792</a:t>
            </a:r>
            <a:endParaRPr sz="1400"/>
          </a:p>
          <a:p>
            <a:pPr indent="-317500" lvl="0" marL="457200" rtl="0" algn="l">
              <a:lnSpc>
                <a:spcPct val="100000"/>
              </a:lnSpc>
              <a:spcBef>
                <a:spcPts val="0"/>
              </a:spcBef>
              <a:spcAft>
                <a:spcPts val="0"/>
              </a:spcAft>
              <a:buSzPts val="1400"/>
              <a:buChar char="●"/>
            </a:pPr>
            <a:r>
              <a:rPr lang="en" sz="1400"/>
              <a:t>F1 Score: 0.795</a:t>
            </a:r>
            <a:endParaRPr sz="1400"/>
          </a:p>
        </p:txBody>
      </p:sp>
      <p:sp>
        <p:nvSpPr>
          <p:cNvPr id="1583" name="Google Shape;1583;p59"/>
          <p:cNvSpPr/>
          <p:nvPr/>
        </p:nvSpPr>
        <p:spPr>
          <a:xfrm rot="5400000">
            <a:off x="7744325" y="785325"/>
            <a:ext cx="433800" cy="1961100"/>
          </a:xfrm>
          <a:prstGeom prst="round2SameRect">
            <a:avLst>
              <a:gd fmla="val 46230"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59"/>
          <p:cNvSpPr txBox="1"/>
          <p:nvPr>
            <p:ph type="title"/>
          </p:nvPr>
        </p:nvSpPr>
        <p:spPr>
          <a:xfrm>
            <a:off x="6979625" y="1577025"/>
            <a:ext cx="18669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Random Forest</a:t>
            </a:r>
            <a:endParaRPr sz="1500"/>
          </a:p>
          <a:p>
            <a:pPr indent="0" lvl="0" marL="0" rtl="0" algn="l">
              <a:lnSpc>
                <a:spcPct val="100000"/>
              </a:lnSpc>
              <a:spcBef>
                <a:spcPts val="0"/>
              </a:spcBef>
              <a:spcAft>
                <a:spcPts val="0"/>
              </a:spcAft>
              <a:buSzPts val="2400"/>
              <a:buNone/>
            </a:pPr>
            <a:r>
              <a:t/>
            </a:r>
            <a:endParaRPr sz="1500"/>
          </a:p>
          <a:p>
            <a:pPr indent="0" lvl="0" marL="0" rtl="0" algn="l">
              <a:lnSpc>
                <a:spcPct val="100000"/>
              </a:lnSpc>
              <a:spcBef>
                <a:spcPts val="0"/>
              </a:spcBef>
              <a:spcAft>
                <a:spcPts val="0"/>
              </a:spcAft>
              <a:buSzPts val="2400"/>
              <a:buNone/>
            </a:pPr>
            <a:r>
              <a:t/>
            </a:r>
            <a:endParaRPr sz="1500"/>
          </a:p>
          <a:p>
            <a:pPr indent="0" lvl="0" marL="0" rtl="0" algn="l">
              <a:lnSpc>
                <a:spcPct val="100000"/>
              </a:lnSpc>
              <a:spcBef>
                <a:spcPts val="0"/>
              </a:spcBef>
              <a:spcAft>
                <a:spcPts val="0"/>
              </a:spcAft>
              <a:buSzPts val="2400"/>
              <a:buNone/>
            </a:pPr>
            <a:r>
              <a:t/>
            </a:r>
            <a:endParaRPr sz="1500"/>
          </a:p>
          <a:p>
            <a:pPr indent="0" lvl="0" marL="0" rtl="0" algn="l">
              <a:lnSpc>
                <a:spcPct val="100000"/>
              </a:lnSpc>
              <a:spcBef>
                <a:spcPts val="0"/>
              </a:spcBef>
              <a:spcAft>
                <a:spcPts val="0"/>
              </a:spcAft>
              <a:buSzPts val="2400"/>
              <a:buNone/>
            </a:pPr>
            <a:r>
              <a:t/>
            </a:r>
            <a:endParaRPr sz="1500"/>
          </a:p>
        </p:txBody>
      </p:sp>
      <p:sp>
        <p:nvSpPr>
          <p:cNvPr id="1585" name="Google Shape;1585;p5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586" name="Google Shape;1586;p59"/>
          <p:cNvSpPr txBox="1"/>
          <p:nvPr>
            <p:ph type="title"/>
          </p:nvPr>
        </p:nvSpPr>
        <p:spPr>
          <a:xfrm>
            <a:off x="1373850" y="1879900"/>
            <a:ext cx="6060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Dos</a:t>
            </a:r>
            <a:endParaRPr sz="1500"/>
          </a:p>
        </p:txBody>
      </p:sp>
      <p:sp>
        <p:nvSpPr>
          <p:cNvPr id="1587" name="Google Shape;1587;p59"/>
          <p:cNvSpPr txBox="1"/>
          <p:nvPr>
            <p:ph type="title"/>
          </p:nvPr>
        </p:nvSpPr>
        <p:spPr>
          <a:xfrm>
            <a:off x="3431025" y="1879900"/>
            <a:ext cx="7128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Probe</a:t>
            </a:r>
            <a:endParaRPr sz="1500"/>
          </a:p>
        </p:txBody>
      </p:sp>
      <p:sp>
        <p:nvSpPr>
          <p:cNvPr id="1588" name="Google Shape;1588;p59"/>
          <p:cNvSpPr txBox="1"/>
          <p:nvPr>
            <p:ph type="title"/>
          </p:nvPr>
        </p:nvSpPr>
        <p:spPr>
          <a:xfrm>
            <a:off x="5491338" y="1879913"/>
            <a:ext cx="7128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R2L</a:t>
            </a:r>
            <a:endParaRPr sz="1500"/>
          </a:p>
        </p:txBody>
      </p:sp>
      <p:sp>
        <p:nvSpPr>
          <p:cNvPr id="1589" name="Google Shape;1589;p59"/>
          <p:cNvSpPr txBox="1"/>
          <p:nvPr>
            <p:ph type="title"/>
          </p:nvPr>
        </p:nvSpPr>
        <p:spPr>
          <a:xfrm>
            <a:off x="7765238" y="1879913"/>
            <a:ext cx="7128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U2R</a:t>
            </a:r>
            <a:endParaRPr sz="1500"/>
          </a:p>
        </p:txBody>
      </p:sp>
      <p:pic>
        <p:nvPicPr>
          <p:cNvPr id="1590" name="Google Shape;1590;p59"/>
          <p:cNvPicPr preferRelativeResize="0"/>
          <p:nvPr/>
        </p:nvPicPr>
        <p:blipFill rotWithShape="1">
          <a:blip r:embed="rId3">
            <a:alphaModFix/>
          </a:blip>
          <a:srcRect b="0" l="0" r="0" t="0"/>
          <a:stretch/>
        </p:blipFill>
        <p:spPr>
          <a:xfrm>
            <a:off x="3645451" y="3337188"/>
            <a:ext cx="2265250" cy="17838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4" name="Shape 1594"/>
        <p:cNvGrpSpPr/>
        <p:nvPr/>
      </p:nvGrpSpPr>
      <p:grpSpPr>
        <a:xfrm>
          <a:off x="0" y="0"/>
          <a:ext cx="0" cy="0"/>
          <a:chOff x="0" y="0"/>
          <a:chExt cx="0" cy="0"/>
        </a:xfrm>
      </p:grpSpPr>
      <p:sp>
        <p:nvSpPr>
          <p:cNvPr id="1595" name="Google Shape;1595;p60"/>
          <p:cNvSpPr txBox="1"/>
          <p:nvPr>
            <p:ph type="title"/>
          </p:nvPr>
        </p:nvSpPr>
        <p:spPr>
          <a:xfrm>
            <a:off x="876325" y="1839975"/>
            <a:ext cx="4559100" cy="167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5500"/>
              <a:t>Evaluation</a:t>
            </a:r>
            <a:endParaRPr sz="5500"/>
          </a:p>
        </p:txBody>
      </p:sp>
      <p:sp>
        <p:nvSpPr>
          <p:cNvPr id="1596" name="Google Shape;1596;p60"/>
          <p:cNvSpPr txBox="1"/>
          <p:nvPr>
            <p:ph idx="2" type="title"/>
          </p:nvPr>
        </p:nvSpPr>
        <p:spPr>
          <a:xfrm>
            <a:off x="876325" y="1651800"/>
            <a:ext cx="2657700" cy="79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5500"/>
              <a:t>05</a:t>
            </a:r>
            <a:endParaRPr sz="5500"/>
          </a:p>
        </p:txBody>
      </p:sp>
      <p:grpSp>
        <p:nvGrpSpPr>
          <p:cNvPr id="1597" name="Google Shape;1597;p60"/>
          <p:cNvGrpSpPr/>
          <p:nvPr/>
        </p:nvGrpSpPr>
        <p:grpSpPr>
          <a:xfrm>
            <a:off x="5191074" y="918576"/>
            <a:ext cx="4095849" cy="4053140"/>
            <a:chOff x="1179935" y="-209451"/>
            <a:chExt cx="5745334" cy="5685426"/>
          </a:xfrm>
        </p:grpSpPr>
        <p:sp>
          <p:nvSpPr>
            <p:cNvPr id="1598" name="Google Shape;1598;p60"/>
            <p:cNvSpPr/>
            <p:nvPr/>
          </p:nvSpPr>
          <p:spPr>
            <a:xfrm>
              <a:off x="1179935" y="-209451"/>
              <a:ext cx="5745334" cy="4760386"/>
            </a:xfrm>
            <a:custGeom>
              <a:rect b="b" l="l" r="r" t="t"/>
              <a:pathLst>
                <a:path extrusionOk="0" h="172509" w="208202">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60"/>
            <p:cNvSpPr/>
            <p:nvPr/>
          </p:nvSpPr>
          <p:spPr>
            <a:xfrm>
              <a:off x="1436950" y="5221775"/>
              <a:ext cx="4967025" cy="254200"/>
            </a:xfrm>
            <a:custGeom>
              <a:rect b="b" l="l" r="r" t="t"/>
              <a:pathLst>
                <a:path extrusionOk="0" h="10168" w="198681">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60"/>
            <p:cNvSpPr/>
            <p:nvPr/>
          </p:nvSpPr>
          <p:spPr>
            <a:xfrm>
              <a:off x="1837825" y="506225"/>
              <a:ext cx="4030850" cy="2664475"/>
            </a:xfrm>
            <a:custGeom>
              <a:rect b="b" l="l" r="r" t="t"/>
              <a:pathLst>
                <a:path extrusionOk="0" h="106579" w="161234">
                  <a:moveTo>
                    <a:pt x="0" y="0"/>
                  </a:moveTo>
                  <a:lnTo>
                    <a:pt x="0" y="106579"/>
                  </a:lnTo>
                  <a:lnTo>
                    <a:pt x="161234" y="106579"/>
                  </a:lnTo>
                  <a:lnTo>
                    <a:pt x="161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60"/>
            <p:cNvSpPr/>
            <p:nvPr/>
          </p:nvSpPr>
          <p:spPr>
            <a:xfrm>
              <a:off x="1830725" y="499100"/>
              <a:ext cx="4045100" cy="2678700"/>
            </a:xfrm>
            <a:custGeom>
              <a:rect b="b" l="l" r="r" t="t"/>
              <a:pathLst>
                <a:path extrusionOk="0" h="107148" w="161804">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60"/>
            <p:cNvSpPr/>
            <p:nvPr/>
          </p:nvSpPr>
          <p:spPr>
            <a:xfrm>
              <a:off x="1837825" y="506225"/>
              <a:ext cx="4030850" cy="2664475"/>
            </a:xfrm>
            <a:custGeom>
              <a:rect b="b" l="l" r="r" t="t"/>
              <a:pathLst>
                <a:path extrusionOk="0" h="106579" w="161234">
                  <a:moveTo>
                    <a:pt x="0" y="0"/>
                  </a:moveTo>
                  <a:lnTo>
                    <a:pt x="0" y="106579"/>
                  </a:lnTo>
                  <a:lnTo>
                    <a:pt x="161234" y="106579"/>
                  </a:lnTo>
                  <a:lnTo>
                    <a:pt x="16123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60"/>
            <p:cNvSpPr/>
            <p:nvPr/>
          </p:nvSpPr>
          <p:spPr>
            <a:xfrm>
              <a:off x="1837825" y="506225"/>
              <a:ext cx="4030850" cy="2664475"/>
            </a:xfrm>
            <a:custGeom>
              <a:rect b="b" l="l" r="r" t="t"/>
              <a:pathLst>
                <a:path extrusionOk="0" h="106579" w="161234">
                  <a:moveTo>
                    <a:pt x="0" y="0"/>
                  </a:moveTo>
                  <a:lnTo>
                    <a:pt x="0" y="106579"/>
                  </a:lnTo>
                  <a:lnTo>
                    <a:pt x="161234" y="106579"/>
                  </a:lnTo>
                  <a:lnTo>
                    <a:pt x="161234" y="0"/>
                  </a:ln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60"/>
            <p:cNvSpPr/>
            <p:nvPr/>
          </p:nvSpPr>
          <p:spPr>
            <a:xfrm>
              <a:off x="2953725" y="803275"/>
              <a:ext cx="2811775" cy="2285975"/>
            </a:xfrm>
            <a:custGeom>
              <a:rect b="b" l="l" r="r" t="t"/>
              <a:pathLst>
                <a:path extrusionOk="0" h="91439" w="112471">
                  <a:moveTo>
                    <a:pt x="1" y="0"/>
                  </a:moveTo>
                  <a:lnTo>
                    <a:pt x="1" y="91438"/>
                  </a:lnTo>
                  <a:lnTo>
                    <a:pt x="112470" y="91438"/>
                  </a:lnTo>
                  <a:lnTo>
                    <a:pt x="11247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60"/>
            <p:cNvSpPr/>
            <p:nvPr/>
          </p:nvSpPr>
          <p:spPr>
            <a:xfrm>
              <a:off x="3342350" y="1015575"/>
              <a:ext cx="407700" cy="827825"/>
            </a:xfrm>
            <a:custGeom>
              <a:rect b="b" l="l" r="r" t="t"/>
              <a:pathLst>
                <a:path extrusionOk="0" h="33113" w="16308">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60"/>
            <p:cNvSpPr/>
            <p:nvPr/>
          </p:nvSpPr>
          <p:spPr>
            <a:xfrm>
              <a:off x="5361625" y="1020425"/>
              <a:ext cx="407675" cy="411500"/>
            </a:xfrm>
            <a:custGeom>
              <a:rect b="b" l="l" r="r" t="t"/>
              <a:pathLst>
                <a:path extrusionOk="0" h="16460" w="16307">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60"/>
            <p:cNvSpPr/>
            <p:nvPr/>
          </p:nvSpPr>
          <p:spPr>
            <a:xfrm>
              <a:off x="4148400" y="1020425"/>
              <a:ext cx="407675" cy="411500"/>
            </a:xfrm>
            <a:custGeom>
              <a:rect b="b" l="l" r="r" t="t"/>
              <a:pathLst>
                <a:path extrusionOk="0" h="16460" w="16307">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60"/>
            <p:cNvSpPr/>
            <p:nvPr/>
          </p:nvSpPr>
          <p:spPr>
            <a:xfrm>
              <a:off x="2950050" y="2262200"/>
              <a:ext cx="798775" cy="411500"/>
            </a:xfrm>
            <a:custGeom>
              <a:rect b="b" l="l" r="r" t="t"/>
              <a:pathLst>
                <a:path extrusionOk="0" h="16460" w="31951">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60"/>
            <p:cNvSpPr/>
            <p:nvPr/>
          </p:nvSpPr>
          <p:spPr>
            <a:xfrm>
              <a:off x="1837825" y="506225"/>
              <a:ext cx="4030850" cy="258950"/>
            </a:xfrm>
            <a:custGeom>
              <a:rect b="b" l="l" r="r" t="t"/>
              <a:pathLst>
                <a:path extrusionOk="0" h="10358" w="161234">
                  <a:moveTo>
                    <a:pt x="0" y="0"/>
                  </a:moveTo>
                  <a:lnTo>
                    <a:pt x="0" y="10358"/>
                  </a:lnTo>
                  <a:lnTo>
                    <a:pt x="161234" y="10358"/>
                  </a:lnTo>
                  <a:lnTo>
                    <a:pt x="161234" y="0"/>
                  </a:lnTo>
                  <a:close/>
                </a:path>
              </a:pathLst>
            </a:custGeom>
            <a:solidFill>
              <a:schemeClr val="accen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60"/>
            <p:cNvSpPr/>
            <p:nvPr/>
          </p:nvSpPr>
          <p:spPr>
            <a:xfrm>
              <a:off x="1830725" y="499100"/>
              <a:ext cx="4045100" cy="273175"/>
            </a:xfrm>
            <a:custGeom>
              <a:rect b="b" l="l" r="r" t="t"/>
              <a:pathLst>
                <a:path extrusionOk="0" h="10927" w="161804">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60"/>
            <p:cNvSpPr/>
            <p:nvPr/>
          </p:nvSpPr>
          <p:spPr>
            <a:xfrm>
              <a:off x="2946650" y="796150"/>
              <a:ext cx="2825925" cy="2300175"/>
            </a:xfrm>
            <a:custGeom>
              <a:rect b="b" l="l" r="r" t="t"/>
              <a:pathLst>
                <a:path extrusionOk="0" h="92007" w="113037">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60"/>
            <p:cNvSpPr/>
            <p:nvPr/>
          </p:nvSpPr>
          <p:spPr>
            <a:xfrm>
              <a:off x="3341775" y="1025150"/>
              <a:ext cx="14200" cy="2063575"/>
            </a:xfrm>
            <a:custGeom>
              <a:rect b="b" l="l" r="r" t="t"/>
              <a:pathLst>
                <a:path extrusionOk="0" h="82543" w="568">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60"/>
            <p:cNvSpPr/>
            <p:nvPr/>
          </p:nvSpPr>
          <p:spPr>
            <a:xfrm>
              <a:off x="3744550" y="1025150"/>
              <a:ext cx="14200" cy="2063575"/>
            </a:xfrm>
            <a:custGeom>
              <a:rect b="b" l="l" r="r" t="t"/>
              <a:pathLst>
                <a:path extrusionOk="0" h="82543" w="568">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60"/>
            <p:cNvSpPr/>
            <p:nvPr/>
          </p:nvSpPr>
          <p:spPr>
            <a:xfrm>
              <a:off x="4147325" y="1025150"/>
              <a:ext cx="14200" cy="2063575"/>
            </a:xfrm>
            <a:custGeom>
              <a:rect b="b" l="l" r="r" t="t"/>
              <a:pathLst>
                <a:path extrusionOk="0" h="82543" w="568">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60"/>
            <p:cNvSpPr/>
            <p:nvPr/>
          </p:nvSpPr>
          <p:spPr>
            <a:xfrm>
              <a:off x="4550075" y="1025150"/>
              <a:ext cx="14200" cy="2063575"/>
            </a:xfrm>
            <a:custGeom>
              <a:rect b="b" l="l" r="r" t="t"/>
              <a:pathLst>
                <a:path extrusionOk="0" h="82543" w="568">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60"/>
            <p:cNvSpPr/>
            <p:nvPr/>
          </p:nvSpPr>
          <p:spPr>
            <a:xfrm>
              <a:off x="4952850" y="1025150"/>
              <a:ext cx="14200" cy="2063575"/>
            </a:xfrm>
            <a:custGeom>
              <a:rect b="b" l="l" r="r" t="t"/>
              <a:pathLst>
                <a:path extrusionOk="0" h="82543" w="568">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60"/>
            <p:cNvSpPr/>
            <p:nvPr/>
          </p:nvSpPr>
          <p:spPr>
            <a:xfrm>
              <a:off x="5355600" y="1025150"/>
              <a:ext cx="14200" cy="2063575"/>
            </a:xfrm>
            <a:custGeom>
              <a:rect b="b" l="l" r="r" t="t"/>
              <a:pathLst>
                <a:path extrusionOk="0" h="82543" w="568">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60"/>
            <p:cNvSpPr/>
            <p:nvPr/>
          </p:nvSpPr>
          <p:spPr>
            <a:xfrm>
              <a:off x="2953725" y="1024225"/>
              <a:ext cx="2811775" cy="25"/>
            </a:xfrm>
            <a:custGeom>
              <a:rect b="b" l="l" r="r" t="t"/>
              <a:pathLst>
                <a:path extrusionOk="0" h="1" w="112471">
                  <a:moveTo>
                    <a:pt x="1" y="1"/>
                  </a:moveTo>
                  <a:lnTo>
                    <a:pt x="112470"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60"/>
            <p:cNvSpPr/>
            <p:nvPr/>
          </p:nvSpPr>
          <p:spPr>
            <a:xfrm>
              <a:off x="2947075" y="1017125"/>
              <a:ext cx="2825950" cy="14225"/>
            </a:xfrm>
            <a:custGeom>
              <a:rect b="b" l="l" r="r" t="t"/>
              <a:pathLst>
                <a:path extrusionOk="0" h="569" w="113038">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60"/>
            <p:cNvSpPr/>
            <p:nvPr/>
          </p:nvSpPr>
          <p:spPr>
            <a:xfrm>
              <a:off x="2947050" y="1428600"/>
              <a:ext cx="2825950" cy="14225"/>
            </a:xfrm>
            <a:custGeom>
              <a:rect b="b" l="l" r="r" t="t"/>
              <a:pathLst>
                <a:path extrusionOk="0" h="569" w="113038">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60"/>
            <p:cNvSpPr/>
            <p:nvPr/>
          </p:nvSpPr>
          <p:spPr>
            <a:xfrm>
              <a:off x="2947075" y="1840075"/>
              <a:ext cx="2825950" cy="14225"/>
            </a:xfrm>
            <a:custGeom>
              <a:rect b="b" l="l" r="r" t="t"/>
              <a:pathLst>
                <a:path extrusionOk="0" h="569" w="113038">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60"/>
            <p:cNvSpPr/>
            <p:nvPr/>
          </p:nvSpPr>
          <p:spPr>
            <a:xfrm>
              <a:off x="2947050" y="2251575"/>
              <a:ext cx="2825950" cy="14200"/>
            </a:xfrm>
            <a:custGeom>
              <a:rect b="b" l="l" r="r" t="t"/>
              <a:pathLst>
                <a:path extrusionOk="0" h="568" w="113038">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60"/>
            <p:cNvSpPr/>
            <p:nvPr/>
          </p:nvSpPr>
          <p:spPr>
            <a:xfrm>
              <a:off x="2947075" y="2663050"/>
              <a:ext cx="2825950" cy="14225"/>
            </a:xfrm>
            <a:custGeom>
              <a:rect b="b" l="l" r="r" t="t"/>
              <a:pathLst>
                <a:path extrusionOk="0" h="569" w="113038">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60"/>
            <p:cNvSpPr/>
            <p:nvPr/>
          </p:nvSpPr>
          <p:spPr>
            <a:xfrm>
              <a:off x="1993625" y="918350"/>
              <a:ext cx="45300" cy="45325"/>
            </a:xfrm>
            <a:custGeom>
              <a:rect b="b" l="l" r="r" t="t"/>
              <a:pathLst>
                <a:path extrusionOk="0" h="1813" w="1812">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60"/>
            <p:cNvSpPr/>
            <p:nvPr/>
          </p:nvSpPr>
          <p:spPr>
            <a:xfrm>
              <a:off x="2118150" y="918350"/>
              <a:ext cx="45325" cy="45325"/>
            </a:xfrm>
            <a:custGeom>
              <a:rect b="b" l="l" r="r" t="t"/>
              <a:pathLst>
                <a:path extrusionOk="0" h="1813" w="1813">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60"/>
            <p:cNvSpPr/>
            <p:nvPr/>
          </p:nvSpPr>
          <p:spPr>
            <a:xfrm>
              <a:off x="2242700" y="918350"/>
              <a:ext cx="45300" cy="45325"/>
            </a:xfrm>
            <a:custGeom>
              <a:rect b="b" l="l" r="r" t="t"/>
              <a:pathLst>
                <a:path extrusionOk="0" h="1813" w="1812">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60"/>
            <p:cNvSpPr/>
            <p:nvPr/>
          </p:nvSpPr>
          <p:spPr>
            <a:xfrm>
              <a:off x="2365425" y="918350"/>
              <a:ext cx="47125" cy="45325"/>
            </a:xfrm>
            <a:custGeom>
              <a:rect b="b" l="l" r="r" t="t"/>
              <a:pathLst>
                <a:path extrusionOk="0" h="1813" w="1885">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60"/>
            <p:cNvSpPr/>
            <p:nvPr/>
          </p:nvSpPr>
          <p:spPr>
            <a:xfrm>
              <a:off x="2491750" y="918350"/>
              <a:ext cx="45300" cy="45325"/>
            </a:xfrm>
            <a:custGeom>
              <a:rect b="b" l="l" r="r" t="t"/>
              <a:pathLst>
                <a:path extrusionOk="0" h="1813" w="1812">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60"/>
            <p:cNvSpPr/>
            <p:nvPr/>
          </p:nvSpPr>
          <p:spPr>
            <a:xfrm>
              <a:off x="2616275" y="918350"/>
              <a:ext cx="45300" cy="45325"/>
            </a:xfrm>
            <a:custGeom>
              <a:rect b="b" l="l" r="r" t="t"/>
              <a:pathLst>
                <a:path extrusionOk="0" h="1813" w="1812">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60"/>
            <p:cNvSpPr/>
            <p:nvPr/>
          </p:nvSpPr>
          <p:spPr>
            <a:xfrm>
              <a:off x="2740825" y="918350"/>
              <a:ext cx="45300" cy="45325"/>
            </a:xfrm>
            <a:custGeom>
              <a:rect b="b" l="l" r="r" t="t"/>
              <a:pathLst>
                <a:path extrusionOk="0" h="1813" w="1812">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60"/>
            <p:cNvSpPr/>
            <p:nvPr/>
          </p:nvSpPr>
          <p:spPr>
            <a:xfrm>
              <a:off x="1993625" y="1032300"/>
              <a:ext cx="45300" cy="45300"/>
            </a:xfrm>
            <a:custGeom>
              <a:rect b="b" l="l" r="r" t="t"/>
              <a:pathLst>
                <a:path extrusionOk="0" h="1812" w="1812">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60"/>
            <p:cNvSpPr/>
            <p:nvPr/>
          </p:nvSpPr>
          <p:spPr>
            <a:xfrm>
              <a:off x="2118150" y="1032300"/>
              <a:ext cx="45325" cy="45300"/>
            </a:xfrm>
            <a:custGeom>
              <a:rect b="b" l="l" r="r" t="t"/>
              <a:pathLst>
                <a:path extrusionOk="0" h="1812" w="1813">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60"/>
            <p:cNvSpPr/>
            <p:nvPr/>
          </p:nvSpPr>
          <p:spPr>
            <a:xfrm>
              <a:off x="2242700" y="1032300"/>
              <a:ext cx="45300" cy="45300"/>
            </a:xfrm>
            <a:custGeom>
              <a:rect b="b" l="l" r="r" t="t"/>
              <a:pathLst>
                <a:path extrusionOk="0" h="1812" w="1812">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60"/>
            <p:cNvSpPr/>
            <p:nvPr/>
          </p:nvSpPr>
          <p:spPr>
            <a:xfrm>
              <a:off x="2365425" y="1032300"/>
              <a:ext cx="47125" cy="45300"/>
            </a:xfrm>
            <a:custGeom>
              <a:rect b="b" l="l" r="r" t="t"/>
              <a:pathLst>
                <a:path extrusionOk="0" h="1812" w="1885">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60"/>
            <p:cNvSpPr/>
            <p:nvPr/>
          </p:nvSpPr>
          <p:spPr>
            <a:xfrm>
              <a:off x="2491750" y="1032300"/>
              <a:ext cx="45300" cy="45300"/>
            </a:xfrm>
            <a:custGeom>
              <a:rect b="b" l="l" r="r" t="t"/>
              <a:pathLst>
                <a:path extrusionOk="0" h="1812" w="1812">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60"/>
            <p:cNvSpPr/>
            <p:nvPr/>
          </p:nvSpPr>
          <p:spPr>
            <a:xfrm>
              <a:off x="2616275" y="1032300"/>
              <a:ext cx="45300" cy="45300"/>
            </a:xfrm>
            <a:custGeom>
              <a:rect b="b" l="l" r="r" t="t"/>
              <a:pathLst>
                <a:path extrusionOk="0" h="1812" w="1812">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60"/>
            <p:cNvSpPr/>
            <p:nvPr/>
          </p:nvSpPr>
          <p:spPr>
            <a:xfrm>
              <a:off x="2740825" y="1032300"/>
              <a:ext cx="45300" cy="45300"/>
            </a:xfrm>
            <a:custGeom>
              <a:rect b="b" l="l" r="r" t="t"/>
              <a:pathLst>
                <a:path extrusionOk="0" h="1812" w="1812">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60"/>
            <p:cNvSpPr/>
            <p:nvPr/>
          </p:nvSpPr>
          <p:spPr>
            <a:xfrm>
              <a:off x="1993625" y="1146225"/>
              <a:ext cx="45300" cy="45300"/>
            </a:xfrm>
            <a:custGeom>
              <a:rect b="b" l="l" r="r" t="t"/>
              <a:pathLst>
                <a:path extrusionOk="0" h="1812" w="1812">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60"/>
            <p:cNvSpPr/>
            <p:nvPr/>
          </p:nvSpPr>
          <p:spPr>
            <a:xfrm>
              <a:off x="2118150" y="1146225"/>
              <a:ext cx="45325" cy="45300"/>
            </a:xfrm>
            <a:custGeom>
              <a:rect b="b" l="l" r="r" t="t"/>
              <a:pathLst>
                <a:path extrusionOk="0" h="1812" w="1813">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60"/>
            <p:cNvSpPr/>
            <p:nvPr/>
          </p:nvSpPr>
          <p:spPr>
            <a:xfrm>
              <a:off x="2242700" y="1146225"/>
              <a:ext cx="45300" cy="45300"/>
            </a:xfrm>
            <a:custGeom>
              <a:rect b="b" l="l" r="r" t="t"/>
              <a:pathLst>
                <a:path extrusionOk="0" h="1812" w="1812">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60"/>
            <p:cNvSpPr/>
            <p:nvPr/>
          </p:nvSpPr>
          <p:spPr>
            <a:xfrm>
              <a:off x="2365425" y="1146200"/>
              <a:ext cx="47125" cy="45325"/>
            </a:xfrm>
            <a:custGeom>
              <a:rect b="b" l="l" r="r" t="t"/>
              <a:pathLst>
                <a:path extrusionOk="0" h="1813" w="1885">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60"/>
            <p:cNvSpPr/>
            <p:nvPr/>
          </p:nvSpPr>
          <p:spPr>
            <a:xfrm>
              <a:off x="2491750" y="1146225"/>
              <a:ext cx="45300" cy="45300"/>
            </a:xfrm>
            <a:custGeom>
              <a:rect b="b" l="l" r="r" t="t"/>
              <a:pathLst>
                <a:path extrusionOk="0" h="1812" w="1812">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60"/>
            <p:cNvSpPr/>
            <p:nvPr/>
          </p:nvSpPr>
          <p:spPr>
            <a:xfrm>
              <a:off x="2616275" y="1146225"/>
              <a:ext cx="45300" cy="45300"/>
            </a:xfrm>
            <a:custGeom>
              <a:rect b="b" l="l" r="r" t="t"/>
              <a:pathLst>
                <a:path extrusionOk="0" h="1812" w="1812">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60"/>
            <p:cNvSpPr/>
            <p:nvPr/>
          </p:nvSpPr>
          <p:spPr>
            <a:xfrm>
              <a:off x="2740825" y="1146225"/>
              <a:ext cx="45300" cy="45300"/>
            </a:xfrm>
            <a:custGeom>
              <a:rect b="b" l="l" r="r" t="t"/>
              <a:pathLst>
                <a:path extrusionOk="0" h="1812" w="1812">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60"/>
            <p:cNvSpPr/>
            <p:nvPr/>
          </p:nvSpPr>
          <p:spPr>
            <a:xfrm>
              <a:off x="1991825" y="1260150"/>
              <a:ext cx="47100" cy="45325"/>
            </a:xfrm>
            <a:custGeom>
              <a:rect b="b" l="l" r="r" t="t"/>
              <a:pathLst>
                <a:path extrusionOk="0" h="1813" w="1884">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60"/>
            <p:cNvSpPr/>
            <p:nvPr/>
          </p:nvSpPr>
          <p:spPr>
            <a:xfrm>
              <a:off x="2116375" y="1260150"/>
              <a:ext cx="47100" cy="45325"/>
            </a:xfrm>
            <a:custGeom>
              <a:rect b="b" l="l" r="r" t="t"/>
              <a:pathLst>
                <a:path extrusionOk="0" h="1813" w="1884">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60"/>
            <p:cNvSpPr/>
            <p:nvPr/>
          </p:nvSpPr>
          <p:spPr>
            <a:xfrm>
              <a:off x="2240875" y="1260150"/>
              <a:ext cx="47125" cy="45325"/>
            </a:xfrm>
            <a:custGeom>
              <a:rect b="b" l="l" r="r" t="t"/>
              <a:pathLst>
                <a:path extrusionOk="0" h="1813" w="1885">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60"/>
            <p:cNvSpPr/>
            <p:nvPr/>
          </p:nvSpPr>
          <p:spPr>
            <a:xfrm>
              <a:off x="2365425" y="1260150"/>
              <a:ext cx="47125" cy="45325"/>
            </a:xfrm>
            <a:custGeom>
              <a:rect b="b" l="l" r="r" t="t"/>
              <a:pathLst>
                <a:path extrusionOk="0" h="1813" w="1885">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60"/>
            <p:cNvSpPr/>
            <p:nvPr/>
          </p:nvSpPr>
          <p:spPr>
            <a:xfrm>
              <a:off x="2489950" y="1260150"/>
              <a:ext cx="47100" cy="45325"/>
            </a:xfrm>
            <a:custGeom>
              <a:rect b="b" l="l" r="r" t="t"/>
              <a:pathLst>
                <a:path extrusionOk="0" h="1813" w="1884">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60"/>
            <p:cNvSpPr/>
            <p:nvPr/>
          </p:nvSpPr>
          <p:spPr>
            <a:xfrm>
              <a:off x="2614500" y="1260150"/>
              <a:ext cx="47075" cy="45325"/>
            </a:xfrm>
            <a:custGeom>
              <a:rect b="b" l="l" r="r" t="t"/>
              <a:pathLst>
                <a:path extrusionOk="0" h="1813" w="1883">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60"/>
            <p:cNvSpPr/>
            <p:nvPr/>
          </p:nvSpPr>
          <p:spPr>
            <a:xfrm>
              <a:off x="2739025" y="1260150"/>
              <a:ext cx="47100" cy="45325"/>
            </a:xfrm>
            <a:custGeom>
              <a:rect b="b" l="l" r="r" t="t"/>
              <a:pathLst>
                <a:path extrusionOk="0" h="1813" w="1884">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60"/>
            <p:cNvSpPr/>
            <p:nvPr/>
          </p:nvSpPr>
          <p:spPr>
            <a:xfrm>
              <a:off x="1991825" y="1374100"/>
              <a:ext cx="47100" cy="45300"/>
            </a:xfrm>
            <a:custGeom>
              <a:rect b="b" l="l" r="r" t="t"/>
              <a:pathLst>
                <a:path extrusionOk="0" h="1812" w="1884">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60"/>
            <p:cNvSpPr/>
            <p:nvPr/>
          </p:nvSpPr>
          <p:spPr>
            <a:xfrm>
              <a:off x="2116375" y="1374100"/>
              <a:ext cx="47100" cy="45300"/>
            </a:xfrm>
            <a:custGeom>
              <a:rect b="b" l="l" r="r" t="t"/>
              <a:pathLst>
                <a:path extrusionOk="0" h="1812" w="1884">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60"/>
            <p:cNvSpPr/>
            <p:nvPr/>
          </p:nvSpPr>
          <p:spPr>
            <a:xfrm>
              <a:off x="2240875" y="1374100"/>
              <a:ext cx="47125" cy="45300"/>
            </a:xfrm>
            <a:custGeom>
              <a:rect b="b" l="l" r="r" t="t"/>
              <a:pathLst>
                <a:path extrusionOk="0" h="1812" w="1885">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60"/>
            <p:cNvSpPr/>
            <p:nvPr/>
          </p:nvSpPr>
          <p:spPr>
            <a:xfrm>
              <a:off x="2365425" y="1374100"/>
              <a:ext cx="47125" cy="45300"/>
            </a:xfrm>
            <a:custGeom>
              <a:rect b="b" l="l" r="r" t="t"/>
              <a:pathLst>
                <a:path extrusionOk="0" h="1812" w="1885">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60"/>
            <p:cNvSpPr/>
            <p:nvPr/>
          </p:nvSpPr>
          <p:spPr>
            <a:xfrm>
              <a:off x="2489950" y="1374100"/>
              <a:ext cx="47100" cy="45300"/>
            </a:xfrm>
            <a:custGeom>
              <a:rect b="b" l="l" r="r" t="t"/>
              <a:pathLst>
                <a:path extrusionOk="0" h="1812" w="1884">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60"/>
            <p:cNvSpPr/>
            <p:nvPr/>
          </p:nvSpPr>
          <p:spPr>
            <a:xfrm>
              <a:off x="2614500" y="1374100"/>
              <a:ext cx="47075" cy="45300"/>
            </a:xfrm>
            <a:custGeom>
              <a:rect b="b" l="l" r="r" t="t"/>
              <a:pathLst>
                <a:path extrusionOk="0" h="1812" w="1883">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60"/>
            <p:cNvSpPr/>
            <p:nvPr/>
          </p:nvSpPr>
          <p:spPr>
            <a:xfrm>
              <a:off x="2739025" y="1374100"/>
              <a:ext cx="47100" cy="45300"/>
            </a:xfrm>
            <a:custGeom>
              <a:rect b="b" l="l" r="r" t="t"/>
              <a:pathLst>
                <a:path extrusionOk="0" h="1812" w="1884">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60"/>
            <p:cNvSpPr/>
            <p:nvPr/>
          </p:nvSpPr>
          <p:spPr>
            <a:xfrm>
              <a:off x="1991825" y="1488025"/>
              <a:ext cx="47100" cy="45325"/>
            </a:xfrm>
            <a:custGeom>
              <a:rect b="b" l="l" r="r" t="t"/>
              <a:pathLst>
                <a:path extrusionOk="0" h="1813" w="1884">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60"/>
            <p:cNvSpPr/>
            <p:nvPr/>
          </p:nvSpPr>
          <p:spPr>
            <a:xfrm>
              <a:off x="2116375" y="1488025"/>
              <a:ext cx="47100" cy="45325"/>
            </a:xfrm>
            <a:custGeom>
              <a:rect b="b" l="l" r="r" t="t"/>
              <a:pathLst>
                <a:path extrusionOk="0" h="1813" w="1884">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60"/>
            <p:cNvSpPr/>
            <p:nvPr/>
          </p:nvSpPr>
          <p:spPr>
            <a:xfrm>
              <a:off x="2240875" y="1488025"/>
              <a:ext cx="47125" cy="45325"/>
            </a:xfrm>
            <a:custGeom>
              <a:rect b="b" l="l" r="r" t="t"/>
              <a:pathLst>
                <a:path extrusionOk="0" h="1813" w="1885">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60"/>
            <p:cNvSpPr/>
            <p:nvPr/>
          </p:nvSpPr>
          <p:spPr>
            <a:xfrm>
              <a:off x="2365425" y="1488025"/>
              <a:ext cx="47125" cy="45325"/>
            </a:xfrm>
            <a:custGeom>
              <a:rect b="b" l="l" r="r" t="t"/>
              <a:pathLst>
                <a:path extrusionOk="0" h="1813" w="1885">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60"/>
            <p:cNvSpPr/>
            <p:nvPr/>
          </p:nvSpPr>
          <p:spPr>
            <a:xfrm>
              <a:off x="2489950" y="1488025"/>
              <a:ext cx="47100" cy="45325"/>
            </a:xfrm>
            <a:custGeom>
              <a:rect b="b" l="l" r="r" t="t"/>
              <a:pathLst>
                <a:path extrusionOk="0" h="1813" w="1884">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60"/>
            <p:cNvSpPr/>
            <p:nvPr/>
          </p:nvSpPr>
          <p:spPr>
            <a:xfrm>
              <a:off x="2614500" y="1488025"/>
              <a:ext cx="47075" cy="45325"/>
            </a:xfrm>
            <a:custGeom>
              <a:rect b="b" l="l" r="r" t="t"/>
              <a:pathLst>
                <a:path extrusionOk="0" h="1813" w="1883">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60"/>
            <p:cNvSpPr/>
            <p:nvPr/>
          </p:nvSpPr>
          <p:spPr>
            <a:xfrm>
              <a:off x="2739025" y="1488025"/>
              <a:ext cx="47100" cy="45325"/>
            </a:xfrm>
            <a:custGeom>
              <a:rect b="b" l="l" r="r" t="t"/>
              <a:pathLst>
                <a:path extrusionOk="0" h="1813" w="1884">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60"/>
            <p:cNvSpPr/>
            <p:nvPr/>
          </p:nvSpPr>
          <p:spPr>
            <a:xfrm>
              <a:off x="1988475" y="1756475"/>
              <a:ext cx="362075" cy="14225"/>
            </a:xfrm>
            <a:custGeom>
              <a:rect b="b" l="l" r="r" t="t"/>
              <a:pathLst>
                <a:path extrusionOk="0" h="569" w="14483">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60"/>
            <p:cNvSpPr/>
            <p:nvPr/>
          </p:nvSpPr>
          <p:spPr>
            <a:xfrm>
              <a:off x="1988475" y="1991525"/>
              <a:ext cx="362075" cy="14225"/>
            </a:xfrm>
            <a:custGeom>
              <a:rect b="b" l="l" r="r" t="t"/>
              <a:pathLst>
                <a:path extrusionOk="0" h="569" w="14483">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60"/>
            <p:cNvSpPr/>
            <p:nvPr/>
          </p:nvSpPr>
          <p:spPr>
            <a:xfrm>
              <a:off x="1987625" y="2226550"/>
              <a:ext cx="362950" cy="14225"/>
            </a:xfrm>
            <a:custGeom>
              <a:rect b="b" l="l" r="r" t="t"/>
              <a:pathLst>
                <a:path extrusionOk="0" h="569" w="14518">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60"/>
            <p:cNvSpPr/>
            <p:nvPr/>
          </p:nvSpPr>
          <p:spPr>
            <a:xfrm>
              <a:off x="4707650" y="1162225"/>
              <a:ext cx="434275" cy="598325"/>
            </a:xfrm>
            <a:custGeom>
              <a:rect b="b" l="l" r="r" t="t"/>
              <a:pathLst>
                <a:path extrusionOk="0" h="23933" w="17371">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60"/>
            <p:cNvSpPr/>
            <p:nvPr/>
          </p:nvSpPr>
          <p:spPr>
            <a:xfrm>
              <a:off x="4702350" y="1155125"/>
              <a:ext cx="446900" cy="612525"/>
            </a:xfrm>
            <a:custGeom>
              <a:rect b="b" l="l" r="r" t="t"/>
              <a:pathLst>
                <a:path extrusionOk="0" h="24501" w="17876">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60"/>
            <p:cNvSpPr/>
            <p:nvPr/>
          </p:nvSpPr>
          <p:spPr>
            <a:xfrm>
              <a:off x="4660275" y="1011275"/>
              <a:ext cx="612600" cy="600325"/>
            </a:xfrm>
            <a:custGeom>
              <a:rect b="b" l="l" r="r" t="t"/>
              <a:pathLst>
                <a:path extrusionOk="0" h="24013" w="24504">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60"/>
            <p:cNvSpPr/>
            <p:nvPr/>
          </p:nvSpPr>
          <p:spPr>
            <a:xfrm>
              <a:off x="4692250" y="1004200"/>
              <a:ext cx="587825" cy="614425"/>
            </a:xfrm>
            <a:custGeom>
              <a:rect b="b" l="l" r="r" t="t"/>
              <a:pathLst>
                <a:path extrusionOk="0" h="24577" w="23513">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60"/>
            <p:cNvSpPr/>
            <p:nvPr/>
          </p:nvSpPr>
          <p:spPr>
            <a:xfrm>
              <a:off x="4863625" y="1358700"/>
              <a:ext cx="69050" cy="172750"/>
            </a:xfrm>
            <a:custGeom>
              <a:rect b="b" l="l" r="r" t="t"/>
              <a:pathLst>
                <a:path extrusionOk="0" h="6910" w="2762">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60"/>
            <p:cNvSpPr/>
            <p:nvPr/>
          </p:nvSpPr>
          <p:spPr>
            <a:xfrm>
              <a:off x="4861750" y="1351575"/>
              <a:ext cx="77975" cy="186950"/>
            </a:xfrm>
            <a:custGeom>
              <a:rect b="b" l="l" r="r" t="t"/>
              <a:pathLst>
                <a:path extrusionOk="0" h="7478" w="3119">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60"/>
            <p:cNvSpPr/>
            <p:nvPr/>
          </p:nvSpPr>
          <p:spPr>
            <a:xfrm>
              <a:off x="4446475" y="3047525"/>
              <a:ext cx="1082950" cy="2160925"/>
            </a:xfrm>
            <a:custGeom>
              <a:rect b="b" l="l" r="r" t="t"/>
              <a:pathLst>
                <a:path extrusionOk="0" h="86437" w="43318">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60"/>
            <p:cNvSpPr/>
            <p:nvPr/>
          </p:nvSpPr>
          <p:spPr>
            <a:xfrm>
              <a:off x="4440025" y="3040425"/>
              <a:ext cx="1096950" cy="2175150"/>
            </a:xfrm>
            <a:custGeom>
              <a:rect b="b" l="l" r="r" t="t"/>
              <a:pathLst>
                <a:path extrusionOk="0" h="87006" w="43878">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60"/>
            <p:cNvSpPr/>
            <p:nvPr/>
          </p:nvSpPr>
          <p:spPr>
            <a:xfrm>
              <a:off x="4963975" y="3405300"/>
              <a:ext cx="291075" cy="179850"/>
            </a:xfrm>
            <a:custGeom>
              <a:rect b="b" l="l" r="r" t="t"/>
              <a:pathLst>
                <a:path extrusionOk="0" h="7194" w="11643">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60"/>
            <p:cNvSpPr/>
            <p:nvPr/>
          </p:nvSpPr>
          <p:spPr>
            <a:xfrm>
              <a:off x="4735375" y="3171050"/>
              <a:ext cx="199175" cy="10650"/>
            </a:xfrm>
            <a:custGeom>
              <a:rect b="b" l="l" r="r" t="t"/>
              <a:pathLst>
                <a:path extrusionOk="0" h="426" w="7967">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60"/>
            <p:cNvSpPr/>
            <p:nvPr/>
          </p:nvSpPr>
          <p:spPr>
            <a:xfrm>
              <a:off x="5192400" y="3171050"/>
              <a:ext cx="84925" cy="10650"/>
            </a:xfrm>
            <a:custGeom>
              <a:rect b="b" l="l" r="r" t="t"/>
              <a:pathLst>
                <a:path extrusionOk="0" h="426" w="3397">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60"/>
            <p:cNvSpPr/>
            <p:nvPr/>
          </p:nvSpPr>
          <p:spPr>
            <a:xfrm>
              <a:off x="4199325" y="5206425"/>
              <a:ext cx="411775" cy="149375"/>
            </a:xfrm>
            <a:custGeom>
              <a:rect b="b" l="l" r="r" t="t"/>
              <a:pathLst>
                <a:path extrusionOk="0" h="5975" w="16471">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60"/>
            <p:cNvSpPr/>
            <p:nvPr/>
          </p:nvSpPr>
          <p:spPr>
            <a:xfrm>
              <a:off x="5125700" y="5206425"/>
              <a:ext cx="411775" cy="149375"/>
            </a:xfrm>
            <a:custGeom>
              <a:rect b="b" l="l" r="r" t="t"/>
              <a:pathLst>
                <a:path extrusionOk="0" h="5975" w="16471">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60"/>
            <p:cNvSpPr/>
            <p:nvPr/>
          </p:nvSpPr>
          <p:spPr>
            <a:xfrm>
              <a:off x="4781725" y="1727075"/>
              <a:ext cx="440575" cy="143650"/>
            </a:xfrm>
            <a:custGeom>
              <a:rect b="b" l="l" r="r" t="t"/>
              <a:pathLst>
                <a:path extrusionOk="0" h="5746" w="17623">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60"/>
            <p:cNvSpPr/>
            <p:nvPr/>
          </p:nvSpPr>
          <p:spPr>
            <a:xfrm>
              <a:off x="4772950" y="1719850"/>
              <a:ext cx="458075" cy="157950"/>
            </a:xfrm>
            <a:custGeom>
              <a:rect b="b" l="l" r="r" t="t"/>
              <a:pathLst>
                <a:path extrusionOk="0" h="6318" w="18323">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60"/>
            <p:cNvSpPr/>
            <p:nvPr/>
          </p:nvSpPr>
          <p:spPr>
            <a:xfrm>
              <a:off x="5154275" y="1927700"/>
              <a:ext cx="518725" cy="985300"/>
            </a:xfrm>
            <a:custGeom>
              <a:rect b="b" l="l" r="r" t="t"/>
              <a:pathLst>
                <a:path extrusionOk="0" h="39412" w="20749">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60"/>
            <p:cNvSpPr/>
            <p:nvPr/>
          </p:nvSpPr>
          <p:spPr>
            <a:xfrm>
              <a:off x="5146900" y="1920600"/>
              <a:ext cx="527025" cy="999500"/>
            </a:xfrm>
            <a:custGeom>
              <a:rect b="b" l="l" r="r" t="t"/>
              <a:pathLst>
                <a:path extrusionOk="0" h="39980" w="21081">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60"/>
            <p:cNvSpPr/>
            <p:nvPr/>
          </p:nvSpPr>
          <p:spPr>
            <a:xfrm>
              <a:off x="4543950" y="1815650"/>
              <a:ext cx="918300" cy="1251350"/>
            </a:xfrm>
            <a:custGeom>
              <a:rect b="b" l="l" r="r" t="t"/>
              <a:pathLst>
                <a:path extrusionOk="0" h="50054" w="36732">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60"/>
            <p:cNvSpPr/>
            <p:nvPr/>
          </p:nvSpPr>
          <p:spPr>
            <a:xfrm>
              <a:off x="4536625" y="1808450"/>
              <a:ext cx="933050" cy="1265625"/>
            </a:xfrm>
            <a:custGeom>
              <a:rect b="b" l="l" r="r" t="t"/>
              <a:pathLst>
                <a:path extrusionOk="0" h="50625" w="37322">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60"/>
            <p:cNvSpPr/>
            <p:nvPr/>
          </p:nvSpPr>
          <p:spPr>
            <a:xfrm>
              <a:off x="5098750" y="2607025"/>
              <a:ext cx="76075" cy="61225"/>
            </a:xfrm>
            <a:custGeom>
              <a:rect b="b" l="l" r="r" t="t"/>
              <a:pathLst>
                <a:path extrusionOk="0" h="2449" w="3043">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60"/>
            <p:cNvSpPr/>
            <p:nvPr/>
          </p:nvSpPr>
          <p:spPr>
            <a:xfrm>
              <a:off x="5213825" y="2219000"/>
              <a:ext cx="179225" cy="342950"/>
            </a:xfrm>
            <a:custGeom>
              <a:rect b="b" l="l" r="r" t="t"/>
              <a:pathLst>
                <a:path extrusionOk="0" h="13718" w="7169">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60"/>
            <p:cNvSpPr/>
            <p:nvPr/>
          </p:nvSpPr>
          <p:spPr>
            <a:xfrm>
              <a:off x="5395900" y="2664750"/>
              <a:ext cx="165100" cy="82175"/>
            </a:xfrm>
            <a:custGeom>
              <a:rect b="b" l="l" r="r" t="t"/>
              <a:pathLst>
                <a:path extrusionOk="0" h="3287" w="6604">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60"/>
            <p:cNvSpPr/>
            <p:nvPr/>
          </p:nvSpPr>
          <p:spPr>
            <a:xfrm>
              <a:off x="5375050" y="2662275"/>
              <a:ext cx="104575" cy="116525"/>
            </a:xfrm>
            <a:custGeom>
              <a:rect b="b" l="l" r="r" t="t"/>
              <a:pathLst>
                <a:path extrusionOk="0" h="4661" w="4183">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60"/>
            <p:cNvSpPr/>
            <p:nvPr/>
          </p:nvSpPr>
          <p:spPr>
            <a:xfrm>
              <a:off x="3624925" y="1542075"/>
              <a:ext cx="1000550" cy="848475"/>
            </a:xfrm>
            <a:custGeom>
              <a:rect b="b" l="l" r="r" t="t"/>
              <a:pathLst>
                <a:path extrusionOk="0" h="33939" w="40022">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60"/>
            <p:cNvSpPr/>
            <p:nvPr/>
          </p:nvSpPr>
          <p:spPr>
            <a:xfrm>
              <a:off x="3617100" y="1535000"/>
              <a:ext cx="1015025" cy="862625"/>
            </a:xfrm>
            <a:custGeom>
              <a:rect b="b" l="l" r="r" t="t"/>
              <a:pathLst>
                <a:path extrusionOk="0" h="34505" w="40601">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60"/>
            <p:cNvSpPr/>
            <p:nvPr/>
          </p:nvSpPr>
          <p:spPr>
            <a:xfrm>
              <a:off x="4061850" y="2072550"/>
              <a:ext cx="56025" cy="127775"/>
            </a:xfrm>
            <a:custGeom>
              <a:rect b="b" l="l" r="r" t="t"/>
              <a:pathLst>
                <a:path extrusionOk="0" h="5111" w="2241">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60"/>
            <p:cNvSpPr/>
            <p:nvPr/>
          </p:nvSpPr>
          <p:spPr>
            <a:xfrm>
              <a:off x="4016325" y="2118125"/>
              <a:ext cx="48075" cy="145975"/>
            </a:xfrm>
            <a:custGeom>
              <a:rect b="b" l="l" r="r" t="t"/>
              <a:pathLst>
                <a:path extrusionOk="0" h="5839" w="1923">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60"/>
            <p:cNvSpPr/>
            <p:nvPr/>
          </p:nvSpPr>
          <p:spPr>
            <a:xfrm>
              <a:off x="4562225" y="2282075"/>
              <a:ext cx="202250" cy="177900"/>
            </a:xfrm>
            <a:custGeom>
              <a:rect b="b" l="l" r="r" t="t"/>
              <a:pathLst>
                <a:path extrusionOk="0" h="7116" w="809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60"/>
            <p:cNvSpPr/>
            <p:nvPr/>
          </p:nvSpPr>
          <p:spPr>
            <a:xfrm>
              <a:off x="4589600" y="2345875"/>
              <a:ext cx="193125" cy="214300"/>
            </a:xfrm>
            <a:custGeom>
              <a:rect b="b" l="l" r="r" t="t"/>
              <a:pathLst>
                <a:path extrusionOk="0" h="8572" w="7725">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60"/>
            <p:cNvSpPr/>
            <p:nvPr/>
          </p:nvSpPr>
          <p:spPr>
            <a:xfrm>
              <a:off x="3653275" y="1616225"/>
              <a:ext cx="105450" cy="72550"/>
            </a:xfrm>
            <a:custGeom>
              <a:rect b="b" l="l" r="r" t="t"/>
              <a:pathLst>
                <a:path extrusionOk="0" h="2902" w="4218">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60"/>
            <p:cNvSpPr/>
            <p:nvPr/>
          </p:nvSpPr>
          <p:spPr>
            <a:xfrm>
              <a:off x="3491600" y="1214750"/>
              <a:ext cx="282475" cy="394900"/>
            </a:xfrm>
            <a:custGeom>
              <a:rect b="b" l="l" r="r" t="t"/>
              <a:pathLst>
                <a:path extrusionOk="0" h="15796" w="11299">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60"/>
            <p:cNvSpPr/>
            <p:nvPr/>
          </p:nvSpPr>
          <p:spPr>
            <a:xfrm>
              <a:off x="3483825" y="1207625"/>
              <a:ext cx="278975" cy="409100"/>
            </a:xfrm>
            <a:custGeom>
              <a:rect b="b" l="l" r="r" t="t"/>
              <a:pathLst>
                <a:path extrusionOk="0" h="16364" w="11159">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60"/>
            <p:cNvSpPr/>
            <p:nvPr/>
          </p:nvSpPr>
          <p:spPr>
            <a:xfrm>
              <a:off x="3522725" y="1487225"/>
              <a:ext cx="49300" cy="62550"/>
            </a:xfrm>
            <a:custGeom>
              <a:rect b="b" l="l" r="r" t="t"/>
              <a:pathLst>
                <a:path extrusionOk="0" h="2502" w="1972">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02" name="Google Shape;1702;p6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6" name="Shape 1706"/>
        <p:cNvGrpSpPr/>
        <p:nvPr/>
      </p:nvGrpSpPr>
      <p:grpSpPr>
        <a:xfrm>
          <a:off x="0" y="0"/>
          <a:ext cx="0" cy="0"/>
          <a:chOff x="0" y="0"/>
          <a:chExt cx="0" cy="0"/>
        </a:xfrm>
      </p:grpSpPr>
      <p:sp>
        <p:nvSpPr>
          <p:cNvPr id="1707" name="Google Shape;1707;p61"/>
          <p:cNvSpPr txBox="1"/>
          <p:nvPr>
            <p:ph type="title"/>
          </p:nvPr>
        </p:nvSpPr>
        <p:spPr>
          <a:xfrm>
            <a:off x="626625" y="2619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Evaluation metrics</a:t>
            </a:r>
            <a:endParaRPr/>
          </a:p>
        </p:txBody>
      </p:sp>
      <p:sp>
        <p:nvSpPr>
          <p:cNvPr id="1708" name="Google Shape;1708;p61"/>
          <p:cNvSpPr txBox="1"/>
          <p:nvPr/>
        </p:nvSpPr>
        <p:spPr>
          <a:xfrm>
            <a:off x="404400" y="801675"/>
            <a:ext cx="8451300" cy="2201400"/>
          </a:xfrm>
          <a:prstGeom prst="rect">
            <a:avLst/>
          </a:prstGeom>
          <a:noFill/>
          <a:ln>
            <a:noFill/>
          </a:ln>
        </p:spPr>
        <p:txBody>
          <a:bodyPr anchorCtr="0" anchor="t" bIns="91425" lIns="91425" spcFirstLastPara="1" rIns="91425" wrap="square" tIns="91425">
            <a:noAutofit/>
          </a:bodyPr>
          <a:lstStyle/>
          <a:p>
            <a:pPr indent="-295275" lvl="0" marL="457200" marR="0" rtl="0" algn="l">
              <a:lnSpc>
                <a:spcPct val="115000"/>
              </a:lnSpc>
              <a:spcBef>
                <a:spcPts val="1100"/>
              </a:spcBef>
              <a:spcAft>
                <a:spcPts val="0"/>
              </a:spcAft>
              <a:buClr>
                <a:schemeClr val="accent1"/>
              </a:buClr>
              <a:buSzPts val="1050"/>
              <a:buFont typeface="DM Sans Medium"/>
              <a:buChar char="●"/>
            </a:pPr>
            <a:r>
              <a:rPr b="1" i="0" lang="en" sz="1050" u="none" cap="none" strike="noStrike">
                <a:solidFill>
                  <a:schemeClr val="accent1"/>
                </a:solidFill>
                <a:highlight>
                  <a:srgbClr val="FFFFFF"/>
                </a:highlight>
                <a:latin typeface="DM Sans"/>
                <a:ea typeface="DM Sans"/>
                <a:cs typeface="DM Sans"/>
                <a:sym typeface="DM Sans"/>
              </a:rPr>
              <a:t>Accuracy:</a:t>
            </a:r>
            <a:r>
              <a:rPr b="0" i="0" lang="en" sz="1050" u="none" cap="none" strike="noStrike">
                <a:solidFill>
                  <a:schemeClr val="accent1"/>
                </a:solidFill>
                <a:highlight>
                  <a:srgbClr val="FFFFFF"/>
                </a:highlight>
                <a:latin typeface="DM Sans Medium"/>
                <a:ea typeface="DM Sans Medium"/>
                <a:cs typeface="DM Sans Medium"/>
                <a:sym typeface="DM Sans Medium"/>
              </a:rPr>
              <a:t> The overall correctness of the model's predictions.</a:t>
            </a:r>
            <a:endParaRPr b="0" i="0" sz="1050" u="none" cap="none" strike="noStrike">
              <a:solidFill>
                <a:schemeClr val="accent1"/>
              </a:solidFill>
              <a:highlight>
                <a:srgbClr val="FFFFFF"/>
              </a:highlight>
              <a:latin typeface="DM Sans Medium"/>
              <a:ea typeface="DM Sans Medium"/>
              <a:cs typeface="DM Sans Medium"/>
              <a:sym typeface="DM Sans Medium"/>
            </a:endParaRPr>
          </a:p>
          <a:p>
            <a:pPr indent="0" lvl="0" marL="0" marR="0" rtl="0" algn="l">
              <a:lnSpc>
                <a:spcPct val="115000"/>
              </a:lnSpc>
              <a:spcBef>
                <a:spcPts val="2200"/>
              </a:spcBef>
              <a:spcAft>
                <a:spcPts val="0"/>
              </a:spcAft>
              <a:buClr>
                <a:srgbClr val="000000"/>
              </a:buClr>
              <a:buSzPts val="1200"/>
              <a:buFont typeface="Arial"/>
              <a:buNone/>
            </a:pPr>
            <a:r>
              <a:t/>
            </a:r>
            <a:endParaRPr b="0" i="0" sz="1200" u="none" cap="none" strike="noStrike">
              <a:solidFill>
                <a:schemeClr val="accent1"/>
              </a:solidFill>
              <a:highlight>
                <a:srgbClr val="FFFFFF"/>
              </a:highlight>
              <a:latin typeface="DM Sans Medium"/>
              <a:ea typeface="DM Sans Medium"/>
              <a:cs typeface="DM Sans Medium"/>
              <a:sym typeface="DM Sans Medium"/>
            </a:endParaRPr>
          </a:p>
          <a:p>
            <a:pPr indent="-295275" lvl="0" marL="457200" marR="0" rtl="0" algn="l">
              <a:lnSpc>
                <a:spcPct val="115000"/>
              </a:lnSpc>
              <a:spcBef>
                <a:spcPts val="3300"/>
              </a:spcBef>
              <a:spcAft>
                <a:spcPts val="0"/>
              </a:spcAft>
              <a:buClr>
                <a:schemeClr val="accent1"/>
              </a:buClr>
              <a:buSzPts val="1050"/>
              <a:buFont typeface="DM Sans Medium"/>
              <a:buChar char="●"/>
            </a:pPr>
            <a:r>
              <a:rPr b="1" i="0" lang="en" sz="1050" u="none" cap="none" strike="noStrike">
                <a:solidFill>
                  <a:schemeClr val="accent1"/>
                </a:solidFill>
                <a:highlight>
                  <a:srgbClr val="FFFFFF"/>
                </a:highlight>
                <a:latin typeface="DM Sans"/>
                <a:ea typeface="DM Sans"/>
                <a:cs typeface="DM Sans"/>
                <a:sym typeface="DM Sans"/>
              </a:rPr>
              <a:t>Precision:</a:t>
            </a:r>
            <a:r>
              <a:rPr b="0" i="0" lang="en" sz="1050" u="none" cap="none" strike="noStrike">
                <a:solidFill>
                  <a:schemeClr val="accent1"/>
                </a:solidFill>
                <a:highlight>
                  <a:srgbClr val="FFFFFF"/>
                </a:highlight>
                <a:latin typeface="DM Sans Medium"/>
                <a:ea typeface="DM Sans Medium"/>
                <a:cs typeface="DM Sans Medium"/>
                <a:sym typeface="DM Sans Medium"/>
              </a:rPr>
              <a:t> The accuracy of positive predictions made by the model.</a:t>
            </a:r>
            <a:endParaRPr b="0" i="0" sz="1050" u="none" cap="none" strike="noStrike">
              <a:solidFill>
                <a:schemeClr val="accent1"/>
              </a:solidFill>
              <a:highlight>
                <a:srgbClr val="FFFFFF"/>
              </a:highlight>
              <a:latin typeface="DM Sans Medium"/>
              <a:ea typeface="DM Sans Medium"/>
              <a:cs typeface="DM Sans Medium"/>
              <a:sym typeface="DM Sans Medium"/>
            </a:endParaRPr>
          </a:p>
          <a:p>
            <a:pPr indent="0" lvl="0" marL="457200" marR="0" rtl="0" algn="l">
              <a:lnSpc>
                <a:spcPct val="115000"/>
              </a:lnSpc>
              <a:spcBef>
                <a:spcPts val="2200"/>
              </a:spcBef>
              <a:spcAft>
                <a:spcPts val="0"/>
              </a:spcAft>
              <a:buClr>
                <a:srgbClr val="000000"/>
              </a:buClr>
              <a:buSzPts val="1200"/>
              <a:buFont typeface="Arial"/>
              <a:buNone/>
            </a:pPr>
            <a:r>
              <a:t/>
            </a:r>
            <a:endParaRPr b="0" i="0" sz="1200" u="none" cap="none" strike="noStrike">
              <a:solidFill>
                <a:schemeClr val="accent1"/>
              </a:solidFill>
              <a:highlight>
                <a:srgbClr val="FFFFFF"/>
              </a:highlight>
              <a:latin typeface="DM Sans Medium"/>
              <a:ea typeface="DM Sans Medium"/>
              <a:cs typeface="DM Sans Medium"/>
              <a:sym typeface="DM Sans Medium"/>
            </a:endParaRPr>
          </a:p>
          <a:p>
            <a:pPr indent="-295275" lvl="0" marL="457200" marR="0" rtl="0" algn="l">
              <a:lnSpc>
                <a:spcPct val="115000"/>
              </a:lnSpc>
              <a:spcBef>
                <a:spcPts val="3300"/>
              </a:spcBef>
              <a:spcAft>
                <a:spcPts val="0"/>
              </a:spcAft>
              <a:buClr>
                <a:schemeClr val="accent1"/>
              </a:buClr>
              <a:buSzPts val="1050"/>
              <a:buFont typeface="DM Sans Medium"/>
              <a:buChar char="●"/>
            </a:pPr>
            <a:r>
              <a:rPr b="1" i="0" lang="en" sz="1050" u="none" cap="none" strike="noStrike">
                <a:solidFill>
                  <a:schemeClr val="accent1"/>
                </a:solidFill>
                <a:highlight>
                  <a:srgbClr val="FFFFFF"/>
                </a:highlight>
                <a:latin typeface="DM Sans"/>
                <a:ea typeface="DM Sans"/>
                <a:cs typeface="DM Sans"/>
                <a:sym typeface="DM Sans"/>
              </a:rPr>
              <a:t>Recall/Sensitivity:</a:t>
            </a:r>
            <a:r>
              <a:rPr b="0" i="0" lang="en" sz="1050" u="none" cap="none" strike="noStrike">
                <a:solidFill>
                  <a:schemeClr val="accent1"/>
                </a:solidFill>
                <a:highlight>
                  <a:srgbClr val="FFFFFF"/>
                </a:highlight>
                <a:latin typeface="DM Sans Medium"/>
                <a:ea typeface="DM Sans Medium"/>
                <a:cs typeface="DM Sans Medium"/>
                <a:sym typeface="DM Sans Medium"/>
              </a:rPr>
              <a:t> The ability of the model to identify all relevant instances (sensitivity).</a:t>
            </a:r>
            <a:endParaRPr b="0" i="0" sz="1050" u="none" cap="none" strike="noStrike">
              <a:solidFill>
                <a:schemeClr val="accent1"/>
              </a:solidFill>
              <a:highlight>
                <a:srgbClr val="FFFFFF"/>
              </a:highlight>
              <a:latin typeface="DM Sans Medium"/>
              <a:ea typeface="DM Sans Medium"/>
              <a:cs typeface="DM Sans Medium"/>
              <a:sym typeface="DM Sans Medium"/>
            </a:endParaRPr>
          </a:p>
          <a:p>
            <a:pPr indent="0" lvl="0" marL="457200" marR="0" rtl="0" algn="l">
              <a:lnSpc>
                <a:spcPct val="115000"/>
              </a:lnSpc>
              <a:spcBef>
                <a:spcPts val="2200"/>
              </a:spcBef>
              <a:spcAft>
                <a:spcPts val="0"/>
              </a:spcAft>
              <a:buClr>
                <a:srgbClr val="000000"/>
              </a:buClr>
              <a:buSzPts val="1200"/>
              <a:buFont typeface="Arial"/>
              <a:buNone/>
            </a:pPr>
            <a:r>
              <a:t/>
            </a:r>
            <a:endParaRPr b="0" i="0" sz="1200" u="none" cap="none" strike="noStrike">
              <a:solidFill>
                <a:schemeClr val="accent1"/>
              </a:solidFill>
              <a:highlight>
                <a:srgbClr val="FFFFFF"/>
              </a:highlight>
              <a:latin typeface="DM Sans Medium"/>
              <a:ea typeface="DM Sans Medium"/>
              <a:cs typeface="DM Sans Medium"/>
              <a:sym typeface="DM Sans Medium"/>
            </a:endParaRPr>
          </a:p>
          <a:p>
            <a:pPr indent="-295275" lvl="0" marL="457200" marR="0" rtl="0" algn="l">
              <a:lnSpc>
                <a:spcPct val="115000"/>
              </a:lnSpc>
              <a:spcBef>
                <a:spcPts val="2200"/>
              </a:spcBef>
              <a:spcAft>
                <a:spcPts val="0"/>
              </a:spcAft>
              <a:buClr>
                <a:schemeClr val="accent1"/>
              </a:buClr>
              <a:buSzPts val="1050"/>
              <a:buFont typeface="DM Sans Medium"/>
              <a:buChar char="●"/>
            </a:pPr>
            <a:r>
              <a:rPr b="1" i="0" lang="en" sz="1050" u="none" cap="none" strike="noStrike">
                <a:solidFill>
                  <a:schemeClr val="accent1"/>
                </a:solidFill>
                <a:highlight>
                  <a:srgbClr val="FFFFFF"/>
                </a:highlight>
                <a:latin typeface="DM Sans"/>
                <a:ea typeface="DM Sans"/>
                <a:cs typeface="DM Sans"/>
                <a:sym typeface="DM Sans"/>
              </a:rPr>
              <a:t>F1 Score:</a:t>
            </a:r>
            <a:r>
              <a:rPr b="0" i="0" lang="en" sz="1050" u="none" cap="none" strike="noStrike">
                <a:solidFill>
                  <a:schemeClr val="accent1"/>
                </a:solidFill>
                <a:highlight>
                  <a:srgbClr val="FFFFFF"/>
                </a:highlight>
                <a:latin typeface="DM Sans Medium"/>
                <a:ea typeface="DM Sans Medium"/>
                <a:cs typeface="DM Sans Medium"/>
                <a:sym typeface="DM Sans Medium"/>
              </a:rPr>
              <a:t> The harmonic mean of precision and recall, providing a balance between the two metrics.</a:t>
            </a:r>
            <a:endParaRPr b="0" i="0" sz="1050" u="none" cap="none" strike="noStrike">
              <a:solidFill>
                <a:schemeClr val="accent1"/>
              </a:solidFill>
              <a:highlight>
                <a:srgbClr val="FFFFFF"/>
              </a:highlight>
              <a:latin typeface="DM Sans Medium"/>
              <a:ea typeface="DM Sans Medium"/>
              <a:cs typeface="DM Sans Medium"/>
              <a:sym typeface="DM Sans Medium"/>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chemeClr val="accent1"/>
              </a:solidFill>
              <a:latin typeface="DM Sans Medium"/>
              <a:ea typeface="DM Sans Medium"/>
              <a:cs typeface="DM Sans Medium"/>
              <a:sym typeface="DM Sans Medium"/>
            </a:endParaRPr>
          </a:p>
        </p:txBody>
      </p:sp>
      <p:sp>
        <p:nvSpPr>
          <p:cNvPr id="1709" name="Google Shape;1709;p6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1710" name="Google Shape;1710;p61"/>
          <p:cNvPicPr preferRelativeResize="0"/>
          <p:nvPr/>
        </p:nvPicPr>
        <p:blipFill rotWithShape="1">
          <a:blip r:embed="rId3">
            <a:alphaModFix/>
          </a:blip>
          <a:srcRect b="0" l="0" r="0" t="0"/>
          <a:stretch/>
        </p:blipFill>
        <p:spPr>
          <a:xfrm>
            <a:off x="3218200" y="4267725"/>
            <a:ext cx="2707589" cy="705475"/>
          </a:xfrm>
          <a:prstGeom prst="rect">
            <a:avLst/>
          </a:prstGeom>
          <a:noFill/>
          <a:ln>
            <a:noFill/>
          </a:ln>
        </p:spPr>
      </p:pic>
      <p:pic>
        <p:nvPicPr>
          <p:cNvPr id="1711" name="Google Shape;1711;p61"/>
          <p:cNvPicPr preferRelativeResize="0"/>
          <p:nvPr/>
        </p:nvPicPr>
        <p:blipFill rotWithShape="1">
          <a:blip r:embed="rId4">
            <a:alphaModFix/>
          </a:blip>
          <a:srcRect b="0" l="0" r="0" t="0"/>
          <a:stretch/>
        </p:blipFill>
        <p:spPr>
          <a:xfrm>
            <a:off x="2835038" y="3297650"/>
            <a:ext cx="3473953" cy="584100"/>
          </a:xfrm>
          <a:prstGeom prst="rect">
            <a:avLst/>
          </a:prstGeom>
          <a:noFill/>
          <a:ln>
            <a:noFill/>
          </a:ln>
        </p:spPr>
      </p:pic>
      <p:pic>
        <p:nvPicPr>
          <p:cNvPr id="1712" name="Google Shape;1712;p61"/>
          <p:cNvPicPr preferRelativeResize="0"/>
          <p:nvPr/>
        </p:nvPicPr>
        <p:blipFill rotWithShape="1">
          <a:blip r:embed="rId5">
            <a:alphaModFix/>
          </a:blip>
          <a:srcRect b="0" l="0" r="0" t="0"/>
          <a:stretch/>
        </p:blipFill>
        <p:spPr>
          <a:xfrm>
            <a:off x="2677113" y="1187650"/>
            <a:ext cx="3789775" cy="632575"/>
          </a:xfrm>
          <a:prstGeom prst="rect">
            <a:avLst/>
          </a:prstGeom>
          <a:noFill/>
          <a:ln>
            <a:noFill/>
          </a:ln>
        </p:spPr>
      </p:pic>
      <p:pic>
        <p:nvPicPr>
          <p:cNvPr id="1713" name="Google Shape;1713;p61"/>
          <p:cNvPicPr preferRelativeResize="0"/>
          <p:nvPr/>
        </p:nvPicPr>
        <p:blipFill rotWithShape="1">
          <a:blip r:embed="rId6">
            <a:alphaModFix/>
          </a:blip>
          <a:srcRect b="0" l="0" r="0" t="0"/>
          <a:stretch/>
        </p:blipFill>
        <p:spPr>
          <a:xfrm>
            <a:off x="2637161" y="2206203"/>
            <a:ext cx="3869700" cy="70548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7" name="Shape 1717"/>
        <p:cNvGrpSpPr/>
        <p:nvPr/>
      </p:nvGrpSpPr>
      <p:grpSpPr>
        <a:xfrm>
          <a:off x="0" y="0"/>
          <a:ext cx="0" cy="0"/>
          <a:chOff x="0" y="0"/>
          <a:chExt cx="0" cy="0"/>
        </a:xfrm>
      </p:grpSpPr>
      <p:sp>
        <p:nvSpPr>
          <p:cNvPr id="1718" name="Google Shape;1718;p62"/>
          <p:cNvSpPr txBox="1"/>
          <p:nvPr>
            <p:ph type="title"/>
          </p:nvPr>
        </p:nvSpPr>
        <p:spPr>
          <a:xfrm>
            <a:off x="626625" y="2619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Comparison of Individual Models</a:t>
            </a:r>
            <a:endParaRPr/>
          </a:p>
        </p:txBody>
      </p:sp>
      <p:sp>
        <p:nvSpPr>
          <p:cNvPr id="1719" name="Google Shape;1719;p6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1720" name="Google Shape;1720;p62"/>
          <p:cNvPicPr preferRelativeResize="0"/>
          <p:nvPr/>
        </p:nvPicPr>
        <p:blipFill rotWithShape="1">
          <a:blip r:embed="rId3">
            <a:alphaModFix/>
          </a:blip>
          <a:srcRect b="0" l="0" r="0" t="0"/>
          <a:stretch/>
        </p:blipFill>
        <p:spPr>
          <a:xfrm>
            <a:off x="1874850" y="801675"/>
            <a:ext cx="5394301" cy="40370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4" name="Shape 1724"/>
        <p:cNvGrpSpPr/>
        <p:nvPr/>
      </p:nvGrpSpPr>
      <p:grpSpPr>
        <a:xfrm>
          <a:off x="0" y="0"/>
          <a:ext cx="0" cy="0"/>
          <a:chOff x="0" y="0"/>
          <a:chExt cx="0" cy="0"/>
        </a:xfrm>
      </p:grpSpPr>
      <p:sp>
        <p:nvSpPr>
          <p:cNvPr id="1725" name="Google Shape;1725;p63"/>
          <p:cNvSpPr/>
          <p:nvPr/>
        </p:nvSpPr>
        <p:spPr>
          <a:xfrm>
            <a:off x="223964" y="498744"/>
            <a:ext cx="4199223" cy="3592380"/>
          </a:xfrm>
          <a:custGeom>
            <a:rect b="b" l="l" r="r" t="t"/>
            <a:pathLst>
              <a:path extrusionOk="0" h="187225" w="218852">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1726" name="Google Shape;1726;p63"/>
          <p:cNvSpPr txBox="1"/>
          <p:nvPr>
            <p:ph type="title"/>
          </p:nvPr>
        </p:nvSpPr>
        <p:spPr>
          <a:xfrm>
            <a:off x="4525600" y="1566475"/>
            <a:ext cx="3967500" cy="1671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7200"/>
              <a:buNone/>
            </a:pPr>
            <a:r>
              <a:rPr lang="en" sz="8600"/>
              <a:t>Paper 2</a:t>
            </a:r>
            <a:endParaRPr sz="8600"/>
          </a:p>
        </p:txBody>
      </p:sp>
      <p:sp>
        <p:nvSpPr>
          <p:cNvPr id="1727" name="Google Shape;1727;p6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728" name="Google Shape;1728;p63"/>
          <p:cNvSpPr/>
          <p:nvPr/>
        </p:nvSpPr>
        <p:spPr>
          <a:xfrm>
            <a:off x="299356" y="719733"/>
            <a:ext cx="3804471" cy="3398043"/>
          </a:xfrm>
          <a:custGeom>
            <a:rect b="b" l="l" r="r" t="t"/>
            <a:pathLst>
              <a:path extrusionOk="0" h="192197" w="215185">
                <a:moveTo>
                  <a:pt x="130247" y="1"/>
                </a:moveTo>
                <a:cubicBezTo>
                  <a:pt x="124539" y="1"/>
                  <a:pt x="118687" y="698"/>
                  <a:pt x="112746" y="2157"/>
                </a:cubicBezTo>
                <a:cubicBezTo>
                  <a:pt x="82237" y="9644"/>
                  <a:pt x="74490" y="42681"/>
                  <a:pt x="49070" y="57317"/>
                </a:cubicBezTo>
                <a:cubicBezTo>
                  <a:pt x="29561" y="68549"/>
                  <a:pt x="0" y="86876"/>
                  <a:pt x="4730" y="119394"/>
                </a:cubicBezTo>
                <a:cubicBezTo>
                  <a:pt x="6273" y="129991"/>
                  <a:pt x="13289" y="137733"/>
                  <a:pt x="22914" y="142078"/>
                </a:cubicBezTo>
                <a:cubicBezTo>
                  <a:pt x="36077" y="148019"/>
                  <a:pt x="54482" y="145601"/>
                  <a:pt x="66214" y="154273"/>
                </a:cubicBezTo>
                <a:cubicBezTo>
                  <a:pt x="79812" y="164323"/>
                  <a:pt x="91045" y="178511"/>
                  <a:pt x="120605" y="189154"/>
                </a:cubicBezTo>
                <a:cubicBezTo>
                  <a:pt x="126420" y="191247"/>
                  <a:pt x="132420" y="192196"/>
                  <a:pt x="138425" y="192196"/>
                </a:cubicBezTo>
                <a:cubicBezTo>
                  <a:pt x="156564" y="192196"/>
                  <a:pt x="174751" y="183534"/>
                  <a:pt x="188024" y="171564"/>
                </a:cubicBezTo>
                <a:cubicBezTo>
                  <a:pt x="209771" y="151955"/>
                  <a:pt x="215185" y="120333"/>
                  <a:pt x="212731" y="92256"/>
                </a:cubicBezTo>
                <a:cubicBezTo>
                  <a:pt x="210981" y="72254"/>
                  <a:pt x="204424" y="52744"/>
                  <a:pt x="192850" y="35630"/>
                </a:cubicBezTo>
                <a:cubicBezTo>
                  <a:pt x="178024" y="13706"/>
                  <a:pt x="155547" y="1"/>
                  <a:pt x="130247"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29" name="Google Shape;1729;p63"/>
          <p:cNvGrpSpPr/>
          <p:nvPr/>
        </p:nvGrpSpPr>
        <p:grpSpPr>
          <a:xfrm>
            <a:off x="821375" y="1118081"/>
            <a:ext cx="3526418" cy="3305683"/>
            <a:chOff x="5906263" y="1914018"/>
            <a:chExt cx="3526418" cy="3305683"/>
          </a:xfrm>
        </p:grpSpPr>
        <p:sp>
          <p:nvSpPr>
            <p:cNvPr id="1730" name="Google Shape;1730;p63"/>
            <p:cNvSpPr/>
            <p:nvPr/>
          </p:nvSpPr>
          <p:spPr>
            <a:xfrm>
              <a:off x="7913703" y="4201404"/>
              <a:ext cx="1452695" cy="1018297"/>
            </a:xfrm>
            <a:custGeom>
              <a:rect b="b" l="l" r="r" t="t"/>
              <a:pathLst>
                <a:path extrusionOk="0" h="57596" w="82166">
                  <a:moveTo>
                    <a:pt x="30743" y="0"/>
                  </a:moveTo>
                  <a:lnTo>
                    <a:pt x="26015" y="1773"/>
                  </a:lnTo>
                  <a:cubicBezTo>
                    <a:pt x="26015" y="1773"/>
                    <a:pt x="38809" y="17350"/>
                    <a:pt x="50793" y="31679"/>
                  </a:cubicBezTo>
                  <a:cubicBezTo>
                    <a:pt x="48987" y="31838"/>
                    <a:pt x="47177" y="31941"/>
                    <a:pt x="45406" y="31941"/>
                  </a:cubicBezTo>
                  <a:cubicBezTo>
                    <a:pt x="42293" y="31941"/>
                    <a:pt x="39300" y="31624"/>
                    <a:pt x="36656" y="30742"/>
                  </a:cubicBezTo>
                  <a:cubicBezTo>
                    <a:pt x="24241" y="26603"/>
                    <a:pt x="14190" y="17736"/>
                    <a:pt x="14190" y="17736"/>
                  </a:cubicBezTo>
                  <a:lnTo>
                    <a:pt x="14190" y="17736"/>
                  </a:lnTo>
                  <a:cubicBezTo>
                    <a:pt x="1" y="18918"/>
                    <a:pt x="21284" y="41975"/>
                    <a:pt x="29561" y="48479"/>
                  </a:cubicBezTo>
                  <a:cubicBezTo>
                    <a:pt x="37757" y="54918"/>
                    <a:pt x="44046" y="57596"/>
                    <a:pt x="49730" y="57596"/>
                  </a:cubicBezTo>
                  <a:cubicBezTo>
                    <a:pt x="55542" y="57596"/>
                    <a:pt x="60722" y="54797"/>
                    <a:pt x="66662" y="50359"/>
                  </a:cubicBezTo>
                  <a:cubicBezTo>
                    <a:pt x="68778" y="52771"/>
                    <a:pt x="70303" y="54432"/>
                    <a:pt x="70945" y="54982"/>
                  </a:cubicBezTo>
                  <a:cubicBezTo>
                    <a:pt x="70987" y="55017"/>
                    <a:pt x="71028" y="55052"/>
                    <a:pt x="71070" y="55087"/>
                  </a:cubicBezTo>
                  <a:cubicBezTo>
                    <a:pt x="72181" y="56010"/>
                    <a:pt x="73360" y="56403"/>
                    <a:pt x="74484" y="56403"/>
                  </a:cubicBezTo>
                  <a:cubicBezTo>
                    <a:pt x="78714" y="56403"/>
                    <a:pt x="82165" y="50837"/>
                    <a:pt x="78299" y="47015"/>
                  </a:cubicBezTo>
                  <a:lnTo>
                    <a:pt x="74280" y="43041"/>
                  </a:lnTo>
                  <a:cubicBezTo>
                    <a:pt x="77629" y="38193"/>
                    <a:pt x="76186" y="34620"/>
                    <a:pt x="73311" y="31334"/>
                  </a:cubicBezTo>
                  <a:cubicBezTo>
                    <a:pt x="72333" y="30216"/>
                    <a:pt x="70462" y="29825"/>
                    <a:pt x="68013" y="29825"/>
                  </a:cubicBezTo>
                  <a:cubicBezTo>
                    <a:pt x="66125" y="29825"/>
                    <a:pt x="63893" y="30057"/>
                    <a:pt x="61461" y="30368"/>
                  </a:cubicBezTo>
                  <a:lnTo>
                    <a:pt x="3074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63"/>
            <p:cNvSpPr/>
            <p:nvPr/>
          </p:nvSpPr>
          <p:spPr>
            <a:xfrm>
              <a:off x="5906263" y="1956875"/>
              <a:ext cx="2881239" cy="2667664"/>
            </a:xfrm>
            <a:custGeom>
              <a:rect b="b" l="l" r="r" t="t"/>
              <a:pathLst>
                <a:path extrusionOk="0" h="150886" w="162966">
                  <a:moveTo>
                    <a:pt x="91496" y="1"/>
                  </a:moveTo>
                  <a:cubicBezTo>
                    <a:pt x="91131" y="1"/>
                    <a:pt x="90769" y="47"/>
                    <a:pt x="90421" y="145"/>
                  </a:cubicBezTo>
                  <a:lnTo>
                    <a:pt x="2597" y="24864"/>
                  </a:lnTo>
                  <a:cubicBezTo>
                    <a:pt x="750" y="25384"/>
                    <a:pt x="1" y="27153"/>
                    <a:pt x="925" y="28815"/>
                  </a:cubicBezTo>
                  <a:lnTo>
                    <a:pt x="67528" y="148674"/>
                  </a:lnTo>
                  <a:cubicBezTo>
                    <a:pt x="68278" y="150022"/>
                    <a:pt x="69897" y="150886"/>
                    <a:pt x="71469" y="150886"/>
                  </a:cubicBezTo>
                  <a:cubicBezTo>
                    <a:pt x="71834" y="150886"/>
                    <a:pt x="72197" y="150839"/>
                    <a:pt x="72545" y="150741"/>
                  </a:cubicBezTo>
                  <a:lnTo>
                    <a:pt x="160369" y="126022"/>
                  </a:lnTo>
                  <a:cubicBezTo>
                    <a:pt x="162216" y="125502"/>
                    <a:pt x="162965" y="123734"/>
                    <a:pt x="162041" y="122072"/>
                  </a:cubicBezTo>
                  <a:lnTo>
                    <a:pt x="95438" y="2212"/>
                  </a:lnTo>
                  <a:cubicBezTo>
                    <a:pt x="94688" y="863"/>
                    <a:pt x="93068" y="1"/>
                    <a:pt x="9149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63"/>
            <p:cNvSpPr/>
            <p:nvPr/>
          </p:nvSpPr>
          <p:spPr>
            <a:xfrm>
              <a:off x="5907995" y="1951677"/>
              <a:ext cx="2877756" cy="2678078"/>
            </a:xfrm>
            <a:custGeom>
              <a:rect b="b" l="l" r="r" t="t"/>
              <a:pathLst>
                <a:path extrusionOk="0" h="151475" w="162769">
                  <a:moveTo>
                    <a:pt x="91392" y="589"/>
                  </a:moveTo>
                  <a:cubicBezTo>
                    <a:pt x="91396" y="589"/>
                    <a:pt x="91401" y="589"/>
                    <a:pt x="91405" y="589"/>
                  </a:cubicBezTo>
                  <a:cubicBezTo>
                    <a:pt x="92871" y="589"/>
                    <a:pt x="94384" y="1394"/>
                    <a:pt x="95080" y="2650"/>
                  </a:cubicBezTo>
                  <a:lnTo>
                    <a:pt x="161685" y="122510"/>
                  </a:lnTo>
                  <a:cubicBezTo>
                    <a:pt x="162083" y="123227"/>
                    <a:pt x="162152" y="123984"/>
                    <a:pt x="161879" y="124642"/>
                  </a:cubicBezTo>
                  <a:cubicBezTo>
                    <a:pt x="161601" y="125310"/>
                    <a:pt x="161000" y="125803"/>
                    <a:pt x="160190" y="126031"/>
                  </a:cubicBezTo>
                  <a:lnTo>
                    <a:pt x="72367" y="150751"/>
                  </a:lnTo>
                  <a:cubicBezTo>
                    <a:pt x="72043" y="150842"/>
                    <a:pt x="71705" y="150885"/>
                    <a:pt x="71365" y="150885"/>
                  </a:cubicBezTo>
                  <a:cubicBezTo>
                    <a:pt x="69900" y="150885"/>
                    <a:pt x="68386" y="150081"/>
                    <a:pt x="67688" y="148826"/>
                  </a:cubicBezTo>
                  <a:lnTo>
                    <a:pt x="1085" y="28964"/>
                  </a:lnTo>
                  <a:cubicBezTo>
                    <a:pt x="687" y="28247"/>
                    <a:pt x="616" y="27490"/>
                    <a:pt x="891" y="26833"/>
                  </a:cubicBezTo>
                  <a:cubicBezTo>
                    <a:pt x="1169" y="26164"/>
                    <a:pt x="1768" y="25671"/>
                    <a:pt x="2579" y="25443"/>
                  </a:cubicBezTo>
                  <a:lnTo>
                    <a:pt x="90403" y="723"/>
                  </a:lnTo>
                  <a:cubicBezTo>
                    <a:pt x="90725" y="634"/>
                    <a:pt x="91058" y="589"/>
                    <a:pt x="91392" y="589"/>
                  </a:cubicBezTo>
                  <a:close/>
                  <a:moveTo>
                    <a:pt x="91389" y="0"/>
                  </a:moveTo>
                  <a:cubicBezTo>
                    <a:pt x="91000" y="0"/>
                    <a:pt x="90614" y="50"/>
                    <a:pt x="90243" y="154"/>
                  </a:cubicBezTo>
                  <a:lnTo>
                    <a:pt x="2419" y="24874"/>
                  </a:lnTo>
                  <a:cubicBezTo>
                    <a:pt x="1431" y="25152"/>
                    <a:pt x="694" y="25767"/>
                    <a:pt x="344" y="26605"/>
                  </a:cubicBezTo>
                  <a:cubicBezTo>
                    <a:pt x="1" y="27433"/>
                    <a:pt x="80" y="28373"/>
                    <a:pt x="567" y="29251"/>
                  </a:cubicBezTo>
                  <a:lnTo>
                    <a:pt x="67172" y="149114"/>
                  </a:lnTo>
                  <a:cubicBezTo>
                    <a:pt x="67971" y="150551"/>
                    <a:pt x="69705" y="151475"/>
                    <a:pt x="71382" y="151475"/>
                  </a:cubicBezTo>
                  <a:cubicBezTo>
                    <a:pt x="71768" y="151475"/>
                    <a:pt x="72154" y="151423"/>
                    <a:pt x="72526" y="151320"/>
                  </a:cubicBezTo>
                  <a:lnTo>
                    <a:pt x="160350" y="126600"/>
                  </a:lnTo>
                  <a:cubicBezTo>
                    <a:pt x="161339" y="126323"/>
                    <a:pt x="162075" y="125708"/>
                    <a:pt x="162424" y="124869"/>
                  </a:cubicBezTo>
                  <a:cubicBezTo>
                    <a:pt x="162769" y="124042"/>
                    <a:pt x="162690" y="123101"/>
                    <a:pt x="162202" y="122223"/>
                  </a:cubicBezTo>
                  <a:lnTo>
                    <a:pt x="95598" y="2363"/>
                  </a:lnTo>
                  <a:cubicBezTo>
                    <a:pt x="94799" y="925"/>
                    <a:pt x="93066" y="0"/>
                    <a:pt x="913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63"/>
            <p:cNvSpPr/>
            <p:nvPr/>
          </p:nvSpPr>
          <p:spPr>
            <a:xfrm>
              <a:off x="6005854" y="2016916"/>
              <a:ext cx="2662360" cy="2512134"/>
            </a:xfrm>
            <a:custGeom>
              <a:rect b="b" l="l" r="r" t="t"/>
              <a:pathLst>
                <a:path extrusionOk="0" h="142089" w="150586">
                  <a:moveTo>
                    <a:pt x="84908" y="1"/>
                  </a:moveTo>
                  <a:lnTo>
                    <a:pt x="0" y="23900"/>
                  </a:lnTo>
                  <a:lnTo>
                    <a:pt x="65677" y="142089"/>
                  </a:lnTo>
                  <a:lnTo>
                    <a:pt x="150585" y="118190"/>
                  </a:lnTo>
                  <a:lnTo>
                    <a:pt x="849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63"/>
            <p:cNvSpPr/>
            <p:nvPr/>
          </p:nvSpPr>
          <p:spPr>
            <a:xfrm>
              <a:off x="5998093" y="2010781"/>
              <a:ext cx="2677884" cy="2524439"/>
            </a:xfrm>
            <a:custGeom>
              <a:rect b="b" l="l" r="r" t="t"/>
              <a:pathLst>
                <a:path extrusionOk="0" h="142785" w="151464">
                  <a:moveTo>
                    <a:pt x="85203" y="695"/>
                  </a:moveTo>
                  <a:lnTo>
                    <a:pt x="150583" y="118353"/>
                  </a:lnTo>
                  <a:lnTo>
                    <a:pt x="66261" y="142088"/>
                  </a:lnTo>
                  <a:lnTo>
                    <a:pt x="880" y="24430"/>
                  </a:lnTo>
                  <a:lnTo>
                    <a:pt x="85203" y="695"/>
                  </a:lnTo>
                  <a:close/>
                  <a:moveTo>
                    <a:pt x="85492" y="0"/>
                  </a:moveTo>
                  <a:lnTo>
                    <a:pt x="0" y="24064"/>
                  </a:lnTo>
                  <a:lnTo>
                    <a:pt x="65858" y="142579"/>
                  </a:lnTo>
                  <a:lnTo>
                    <a:pt x="65971" y="142785"/>
                  </a:lnTo>
                  <a:lnTo>
                    <a:pt x="151103" y="118823"/>
                  </a:lnTo>
                  <a:lnTo>
                    <a:pt x="151463" y="118721"/>
                  </a:lnTo>
                  <a:lnTo>
                    <a:pt x="85607" y="206"/>
                  </a:lnTo>
                  <a:lnTo>
                    <a:pt x="8549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63"/>
            <p:cNvSpPr/>
            <p:nvPr/>
          </p:nvSpPr>
          <p:spPr>
            <a:xfrm>
              <a:off x="7062393" y="2426650"/>
              <a:ext cx="116600" cy="32832"/>
            </a:xfrm>
            <a:custGeom>
              <a:rect b="b" l="l" r="r" t="t"/>
              <a:pathLst>
                <a:path extrusionOk="0" h="1857" w="6595">
                  <a:moveTo>
                    <a:pt x="1" y="1856"/>
                  </a:moveTo>
                  <a:lnTo>
                    <a:pt x="6594"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63"/>
            <p:cNvSpPr/>
            <p:nvPr/>
          </p:nvSpPr>
          <p:spPr>
            <a:xfrm>
              <a:off x="7060944" y="2421717"/>
              <a:ext cx="119446" cy="42821"/>
            </a:xfrm>
            <a:custGeom>
              <a:rect b="b" l="l" r="r" t="t"/>
              <a:pathLst>
                <a:path extrusionOk="0" h="2422" w="6756">
                  <a:moveTo>
                    <a:pt x="6596" y="0"/>
                  </a:moveTo>
                  <a:lnTo>
                    <a:pt x="1" y="1852"/>
                  </a:lnTo>
                  <a:lnTo>
                    <a:pt x="161" y="2421"/>
                  </a:lnTo>
                  <a:lnTo>
                    <a:pt x="6755" y="569"/>
                  </a:lnTo>
                  <a:lnTo>
                    <a:pt x="65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63"/>
            <p:cNvSpPr/>
            <p:nvPr/>
          </p:nvSpPr>
          <p:spPr>
            <a:xfrm>
              <a:off x="6253958" y="2484853"/>
              <a:ext cx="718215" cy="202171"/>
            </a:xfrm>
            <a:custGeom>
              <a:rect b="b" l="l" r="r" t="t"/>
              <a:pathLst>
                <a:path extrusionOk="0" h="11435" w="40623">
                  <a:moveTo>
                    <a:pt x="0" y="11434"/>
                  </a:moveTo>
                  <a:lnTo>
                    <a:pt x="40623"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63"/>
            <p:cNvSpPr/>
            <p:nvPr/>
          </p:nvSpPr>
          <p:spPr>
            <a:xfrm>
              <a:off x="6252473" y="2480061"/>
              <a:ext cx="721132" cy="211859"/>
            </a:xfrm>
            <a:custGeom>
              <a:rect b="b" l="l" r="r" t="t"/>
              <a:pathLst>
                <a:path extrusionOk="0" h="11983" w="40788">
                  <a:moveTo>
                    <a:pt x="40627" y="0"/>
                  </a:moveTo>
                  <a:lnTo>
                    <a:pt x="0" y="11413"/>
                  </a:lnTo>
                  <a:lnTo>
                    <a:pt x="160" y="11982"/>
                  </a:lnTo>
                  <a:lnTo>
                    <a:pt x="40787" y="570"/>
                  </a:lnTo>
                  <a:lnTo>
                    <a:pt x="4062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63"/>
            <p:cNvSpPr/>
            <p:nvPr/>
          </p:nvSpPr>
          <p:spPr>
            <a:xfrm>
              <a:off x="6934532" y="2507819"/>
              <a:ext cx="289545" cy="81522"/>
            </a:xfrm>
            <a:custGeom>
              <a:rect b="b" l="l" r="r" t="t"/>
              <a:pathLst>
                <a:path extrusionOk="0" h="4611" w="16377">
                  <a:moveTo>
                    <a:pt x="1" y="4611"/>
                  </a:moveTo>
                  <a:lnTo>
                    <a:pt x="16377"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63"/>
            <p:cNvSpPr/>
            <p:nvPr/>
          </p:nvSpPr>
          <p:spPr>
            <a:xfrm>
              <a:off x="6933064" y="2502922"/>
              <a:ext cx="292445" cy="91423"/>
            </a:xfrm>
            <a:custGeom>
              <a:rect b="b" l="l" r="r" t="t"/>
              <a:pathLst>
                <a:path extrusionOk="0" h="5171" w="16541">
                  <a:moveTo>
                    <a:pt x="16381" y="0"/>
                  </a:moveTo>
                  <a:lnTo>
                    <a:pt x="1" y="4602"/>
                  </a:lnTo>
                  <a:lnTo>
                    <a:pt x="161" y="5171"/>
                  </a:lnTo>
                  <a:lnTo>
                    <a:pt x="16540" y="570"/>
                  </a:lnTo>
                  <a:lnTo>
                    <a:pt x="1638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63"/>
            <p:cNvSpPr/>
            <p:nvPr/>
          </p:nvSpPr>
          <p:spPr>
            <a:xfrm>
              <a:off x="6490817" y="2611548"/>
              <a:ext cx="364756" cy="102668"/>
            </a:xfrm>
            <a:custGeom>
              <a:rect b="b" l="l" r="r" t="t"/>
              <a:pathLst>
                <a:path extrusionOk="0" h="5807" w="20631">
                  <a:moveTo>
                    <a:pt x="1" y="5807"/>
                  </a:moveTo>
                  <a:lnTo>
                    <a:pt x="20631"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63"/>
            <p:cNvSpPr/>
            <p:nvPr/>
          </p:nvSpPr>
          <p:spPr>
            <a:xfrm>
              <a:off x="6489367" y="2606650"/>
              <a:ext cx="367638" cy="112551"/>
            </a:xfrm>
            <a:custGeom>
              <a:rect b="b" l="l" r="r" t="t"/>
              <a:pathLst>
                <a:path extrusionOk="0" h="6366" w="20794">
                  <a:moveTo>
                    <a:pt x="20634" y="0"/>
                  </a:moveTo>
                  <a:lnTo>
                    <a:pt x="1" y="5797"/>
                  </a:lnTo>
                  <a:lnTo>
                    <a:pt x="161" y="6366"/>
                  </a:lnTo>
                  <a:lnTo>
                    <a:pt x="20793" y="570"/>
                  </a:lnTo>
                  <a:lnTo>
                    <a:pt x="206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63"/>
            <p:cNvSpPr/>
            <p:nvPr/>
          </p:nvSpPr>
          <p:spPr>
            <a:xfrm>
              <a:off x="6299059" y="2733257"/>
              <a:ext cx="124114" cy="34936"/>
            </a:xfrm>
            <a:custGeom>
              <a:rect b="b" l="l" r="r" t="t"/>
              <a:pathLst>
                <a:path extrusionOk="0" h="1976" w="7020">
                  <a:moveTo>
                    <a:pt x="0" y="1976"/>
                  </a:moveTo>
                  <a:lnTo>
                    <a:pt x="7019"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63"/>
            <p:cNvSpPr/>
            <p:nvPr/>
          </p:nvSpPr>
          <p:spPr>
            <a:xfrm>
              <a:off x="6297610" y="2728289"/>
              <a:ext cx="126942" cy="44960"/>
            </a:xfrm>
            <a:custGeom>
              <a:rect b="b" l="l" r="r" t="t"/>
              <a:pathLst>
                <a:path extrusionOk="0" h="2543" w="7180">
                  <a:moveTo>
                    <a:pt x="7019" y="1"/>
                  </a:moveTo>
                  <a:lnTo>
                    <a:pt x="0" y="1972"/>
                  </a:lnTo>
                  <a:lnTo>
                    <a:pt x="160" y="2543"/>
                  </a:lnTo>
                  <a:lnTo>
                    <a:pt x="7179" y="570"/>
                  </a:lnTo>
                  <a:lnTo>
                    <a:pt x="70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63"/>
            <p:cNvSpPr/>
            <p:nvPr/>
          </p:nvSpPr>
          <p:spPr>
            <a:xfrm>
              <a:off x="6705151" y="2588988"/>
              <a:ext cx="564027" cy="158784"/>
            </a:xfrm>
            <a:custGeom>
              <a:rect b="b" l="l" r="r" t="t"/>
              <a:pathLst>
                <a:path extrusionOk="0" h="8981" w="31902">
                  <a:moveTo>
                    <a:pt x="1" y="8980"/>
                  </a:moveTo>
                  <a:lnTo>
                    <a:pt x="31902"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63"/>
            <p:cNvSpPr/>
            <p:nvPr/>
          </p:nvSpPr>
          <p:spPr>
            <a:xfrm>
              <a:off x="6703666" y="2584161"/>
              <a:ext cx="566962" cy="168543"/>
            </a:xfrm>
            <a:custGeom>
              <a:rect b="b" l="l" r="r" t="t"/>
              <a:pathLst>
                <a:path extrusionOk="0" h="9533" w="32068">
                  <a:moveTo>
                    <a:pt x="31908" y="0"/>
                  </a:moveTo>
                  <a:lnTo>
                    <a:pt x="0" y="8963"/>
                  </a:lnTo>
                  <a:lnTo>
                    <a:pt x="160" y="9533"/>
                  </a:lnTo>
                  <a:lnTo>
                    <a:pt x="32067" y="570"/>
                  </a:lnTo>
                  <a:lnTo>
                    <a:pt x="319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63"/>
            <p:cNvSpPr/>
            <p:nvPr/>
          </p:nvSpPr>
          <p:spPr>
            <a:xfrm>
              <a:off x="6344143" y="2782672"/>
              <a:ext cx="236930" cy="66707"/>
            </a:xfrm>
            <a:custGeom>
              <a:rect b="b" l="l" r="r" t="t"/>
              <a:pathLst>
                <a:path extrusionOk="0" h="3773" w="13401">
                  <a:moveTo>
                    <a:pt x="1" y="3772"/>
                  </a:moveTo>
                  <a:lnTo>
                    <a:pt x="13401"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63"/>
            <p:cNvSpPr/>
            <p:nvPr/>
          </p:nvSpPr>
          <p:spPr>
            <a:xfrm>
              <a:off x="6342711" y="2777757"/>
              <a:ext cx="239741" cy="76625"/>
            </a:xfrm>
            <a:custGeom>
              <a:rect b="b" l="l" r="r" t="t"/>
              <a:pathLst>
                <a:path extrusionOk="0" h="4334" w="13560">
                  <a:moveTo>
                    <a:pt x="13400" y="0"/>
                  </a:moveTo>
                  <a:lnTo>
                    <a:pt x="0" y="3765"/>
                  </a:lnTo>
                  <a:lnTo>
                    <a:pt x="160" y="4334"/>
                  </a:lnTo>
                  <a:lnTo>
                    <a:pt x="13560" y="569"/>
                  </a:lnTo>
                  <a:lnTo>
                    <a:pt x="1340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63"/>
            <p:cNvSpPr/>
            <p:nvPr/>
          </p:nvSpPr>
          <p:spPr>
            <a:xfrm>
              <a:off x="7362511" y="2333742"/>
              <a:ext cx="249536" cy="184349"/>
            </a:xfrm>
            <a:custGeom>
              <a:rect b="b" l="l" r="r" t="t"/>
              <a:pathLst>
                <a:path extrusionOk="0" h="10427" w="14114">
                  <a:moveTo>
                    <a:pt x="6072" y="0"/>
                  </a:moveTo>
                  <a:cubicBezTo>
                    <a:pt x="5468" y="0"/>
                    <a:pt x="4869" y="78"/>
                    <a:pt x="4293" y="240"/>
                  </a:cubicBezTo>
                  <a:cubicBezTo>
                    <a:pt x="1240" y="1100"/>
                    <a:pt x="1" y="4023"/>
                    <a:pt x="1528" y="6770"/>
                  </a:cubicBezTo>
                  <a:cubicBezTo>
                    <a:pt x="2766" y="8999"/>
                    <a:pt x="5444" y="10427"/>
                    <a:pt x="8041" y="10427"/>
                  </a:cubicBezTo>
                  <a:cubicBezTo>
                    <a:pt x="8645" y="10427"/>
                    <a:pt x="9245" y="10349"/>
                    <a:pt x="9821" y="10187"/>
                  </a:cubicBezTo>
                  <a:cubicBezTo>
                    <a:pt x="12876" y="9329"/>
                    <a:pt x="14113" y="6404"/>
                    <a:pt x="12587" y="3657"/>
                  </a:cubicBezTo>
                  <a:cubicBezTo>
                    <a:pt x="11348" y="1429"/>
                    <a:pt x="8670" y="0"/>
                    <a:pt x="607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63"/>
            <p:cNvSpPr/>
            <p:nvPr/>
          </p:nvSpPr>
          <p:spPr>
            <a:xfrm>
              <a:off x="7368947" y="2328544"/>
              <a:ext cx="236700" cy="194728"/>
            </a:xfrm>
            <a:custGeom>
              <a:rect b="b" l="l" r="r" t="t"/>
              <a:pathLst>
                <a:path extrusionOk="0" h="11014" w="13388">
                  <a:moveTo>
                    <a:pt x="5698" y="589"/>
                  </a:moveTo>
                  <a:cubicBezTo>
                    <a:pt x="5702" y="589"/>
                    <a:pt x="5707" y="589"/>
                    <a:pt x="5712" y="589"/>
                  </a:cubicBezTo>
                  <a:cubicBezTo>
                    <a:pt x="8205" y="589"/>
                    <a:pt x="10779" y="1960"/>
                    <a:pt x="11965" y="4095"/>
                  </a:cubicBezTo>
                  <a:cubicBezTo>
                    <a:pt x="12654" y="5333"/>
                    <a:pt x="12771" y="6646"/>
                    <a:pt x="12294" y="7788"/>
                  </a:cubicBezTo>
                  <a:cubicBezTo>
                    <a:pt x="11812" y="8948"/>
                    <a:pt x="10775" y="9803"/>
                    <a:pt x="9377" y="10197"/>
                  </a:cubicBezTo>
                  <a:cubicBezTo>
                    <a:pt x="8827" y="10351"/>
                    <a:pt x="8254" y="10425"/>
                    <a:pt x="7676" y="10425"/>
                  </a:cubicBezTo>
                  <a:cubicBezTo>
                    <a:pt x="5185" y="10425"/>
                    <a:pt x="2609" y="9056"/>
                    <a:pt x="1422" y="6921"/>
                  </a:cubicBezTo>
                  <a:cubicBezTo>
                    <a:pt x="734" y="5682"/>
                    <a:pt x="616" y="4369"/>
                    <a:pt x="1092" y="3227"/>
                  </a:cubicBezTo>
                  <a:cubicBezTo>
                    <a:pt x="1576" y="2067"/>
                    <a:pt x="2612" y="1212"/>
                    <a:pt x="4010" y="818"/>
                  </a:cubicBezTo>
                  <a:cubicBezTo>
                    <a:pt x="4560" y="666"/>
                    <a:pt x="5127" y="589"/>
                    <a:pt x="5698" y="589"/>
                  </a:cubicBezTo>
                  <a:close/>
                  <a:moveTo>
                    <a:pt x="5696" y="1"/>
                  </a:moveTo>
                  <a:cubicBezTo>
                    <a:pt x="5069" y="1"/>
                    <a:pt x="4447" y="81"/>
                    <a:pt x="3850" y="249"/>
                  </a:cubicBezTo>
                  <a:cubicBezTo>
                    <a:pt x="2275" y="692"/>
                    <a:pt x="1101" y="1669"/>
                    <a:pt x="547" y="3000"/>
                  </a:cubicBezTo>
                  <a:cubicBezTo>
                    <a:pt x="1" y="4313"/>
                    <a:pt x="128" y="5806"/>
                    <a:pt x="906" y="7208"/>
                  </a:cubicBezTo>
                  <a:cubicBezTo>
                    <a:pt x="2194" y="9526"/>
                    <a:pt x="4988" y="11014"/>
                    <a:pt x="7692" y="11014"/>
                  </a:cubicBezTo>
                  <a:cubicBezTo>
                    <a:pt x="7701" y="11014"/>
                    <a:pt x="7710" y="11014"/>
                    <a:pt x="7720" y="11014"/>
                  </a:cubicBezTo>
                  <a:cubicBezTo>
                    <a:pt x="8334" y="11014"/>
                    <a:pt x="8945" y="10931"/>
                    <a:pt x="9538" y="10766"/>
                  </a:cubicBezTo>
                  <a:cubicBezTo>
                    <a:pt x="11113" y="10323"/>
                    <a:pt x="12286" y="9346"/>
                    <a:pt x="12840" y="8016"/>
                  </a:cubicBezTo>
                  <a:cubicBezTo>
                    <a:pt x="13388" y="6703"/>
                    <a:pt x="13260" y="5208"/>
                    <a:pt x="12483" y="3808"/>
                  </a:cubicBezTo>
                  <a:cubicBezTo>
                    <a:pt x="11193" y="1489"/>
                    <a:pt x="8399" y="1"/>
                    <a:pt x="569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63"/>
            <p:cNvSpPr/>
            <p:nvPr/>
          </p:nvSpPr>
          <p:spPr>
            <a:xfrm>
              <a:off x="6455050" y="3016101"/>
              <a:ext cx="116582" cy="32832"/>
            </a:xfrm>
            <a:custGeom>
              <a:rect b="b" l="l" r="r" t="t"/>
              <a:pathLst>
                <a:path extrusionOk="0" h="1857" w="6594">
                  <a:moveTo>
                    <a:pt x="6594" y="1"/>
                  </a:moveTo>
                  <a:lnTo>
                    <a:pt x="0" y="1857"/>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63"/>
            <p:cNvSpPr/>
            <p:nvPr/>
          </p:nvSpPr>
          <p:spPr>
            <a:xfrm>
              <a:off x="6453600" y="3011133"/>
              <a:ext cx="119411" cy="42839"/>
            </a:xfrm>
            <a:custGeom>
              <a:rect b="b" l="l" r="r" t="t"/>
              <a:pathLst>
                <a:path extrusionOk="0" h="2423" w="6754">
                  <a:moveTo>
                    <a:pt x="6594" y="1"/>
                  </a:moveTo>
                  <a:lnTo>
                    <a:pt x="1" y="1853"/>
                  </a:lnTo>
                  <a:lnTo>
                    <a:pt x="160" y="2422"/>
                  </a:lnTo>
                  <a:lnTo>
                    <a:pt x="6754" y="570"/>
                  </a:lnTo>
                  <a:lnTo>
                    <a:pt x="65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63"/>
            <p:cNvSpPr/>
            <p:nvPr/>
          </p:nvSpPr>
          <p:spPr>
            <a:xfrm>
              <a:off x="6661853" y="2788542"/>
              <a:ext cx="718232" cy="202188"/>
            </a:xfrm>
            <a:custGeom>
              <a:rect b="b" l="l" r="r" t="t"/>
              <a:pathLst>
                <a:path extrusionOk="0" h="11436" w="40624">
                  <a:moveTo>
                    <a:pt x="40623" y="1"/>
                  </a:moveTo>
                  <a:lnTo>
                    <a:pt x="1" y="11435"/>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63"/>
            <p:cNvSpPr/>
            <p:nvPr/>
          </p:nvSpPr>
          <p:spPr>
            <a:xfrm>
              <a:off x="6656407" y="2780869"/>
              <a:ext cx="719099" cy="211506"/>
            </a:xfrm>
            <a:custGeom>
              <a:rect b="b" l="l" r="r" t="t"/>
              <a:pathLst>
                <a:path extrusionOk="0" h="11963" w="40673">
                  <a:moveTo>
                    <a:pt x="40513" y="0"/>
                  </a:moveTo>
                  <a:lnTo>
                    <a:pt x="0" y="11395"/>
                  </a:lnTo>
                  <a:lnTo>
                    <a:pt x="160" y="11962"/>
                  </a:lnTo>
                  <a:lnTo>
                    <a:pt x="40673" y="568"/>
                  </a:lnTo>
                  <a:lnTo>
                    <a:pt x="405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63"/>
            <p:cNvSpPr/>
            <p:nvPr/>
          </p:nvSpPr>
          <p:spPr>
            <a:xfrm>
              <a:off x="6500169" y="3048579"/>
              <a:ext cx="289545" cy="81505"/>
            </a:xfrm>
            <a:custGeom>
              <a:rect b="b" l="l" r="r" t="t"/>
              <a:pathLst>
                <a:path extrusionOk="0" h="4610" w="16377">
                  <a:moveTo>
                    <a:pt x="16376" y="1"/>
                  </a:moveTo>
                  <a:lnTo>
                    <a:pt x="0" y="461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63"/>
            <p:cNvSpPr/>
            <p:nvPr/>
          </p:nvSpPr>
          <p:spPr>
            <a:xfrm>
              <a:off x="6498684" y="3043682"/>
              <a:ext cx="292427" cy="91423"/>
            </a:xfrm>
            <a:custGeom>
              <a:rect b="b" l="l" r="r" t="t"/>
              <a:pathLst>
                <a:path extrusionOk="0" h="5171" w="16540">
                  <a:moveTo>
                    <a:pt x="16380" y="1"/>
                  </a:moveTo>
                  <a:lnTo>
                    <a:pt x="0" y="4601"/>
                  </a:lnTo>
                  <a:lnTo>
                    <a:pt x="160" y="5170"/>
                  </a:lnTo>
                  <a:lnTo>
                    <a:pt x="16540" y="570"/>
                  </a:lnTo>
                  <a:lnTo>
                    <a:pt x="1638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63"/>
            <p:cNvSpPr/>
            <p:nvPr/>
          </p:nvSpPr>
          <p:spPr>
            <a:xfrm>
              <a:off x="6868656" y="2923688"/>
              <a:ext cx="364756" cy="102703"/>
            </a:xfrm>
            <a:custGeom>
              <a:rect b="b" l="l" r="r" t="t"/>
              <a:pathLst>
                <a:path extrusionOk="0" h="5809" w="20631">
                  <a:moveTo>
                    <a:pt x="20630" y="0"/>
                  </a:moveTo>
                  <a:lnTo>
                    <a:pt x="0" y="5808"/>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63"/>
            <p:cNvSpPr/>
            <p:nvPr/>
          </p:nvSpPr>
          <p:spPr>
            <a:xfrm>
              <a:off x="6867188" y="2918826"/>
              <a:ext cx="367620" cy="112551"/>
            </a:xfrm>
            <a:custGeom>
              <a:rect b="b" l="l" r="r" t="t"/>
              <a:pathLst>
                <a:path extrusionOk="0" h="6366" w="20793">
                  <a:moveTo>
                    <a:pt x="20633" y="1"/>
                  </a:moveTo>
                  <a:lnTo>
                    <a:pt x="0" y="5796"/>
                  </a:lnTo>
                  <a:lnTo>
                    <a:pt x="160" y="6365"/>
                  </a:lnTo>
                  <a:lnTo>
                    <a:pt x="20793" y="570"/>
                  </a:lnTo>
                  <a:lnTo>
                    <a:pt x="2063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63"/>
            <p:cNvSpPr/>
            <p:nvPr/>
          </p:nvSpPr>
          <p:spPr>
            <a:xfrm>
              <a:off x="7301091" y="2869729"/>
              <a:ext cx="124078" cy="34936"/>
            </a:xfrm>
            <a:custGeom>
              <a:rect b="b" l="l" r="r" t="t"/>
              <a:pathLst>
                <a:path extrusionOk="0" h="1976" w="7018">
                  <a:moveTo>
                    <a:pt x="7018" y="0"/>
                  </a:moveTo>
                  <a:lnTo>
                    <a:pt x="0" y="197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63"/>
            <p:cNvSpPr/>
            <p:nvPr/>
          </p:nvSpPr>
          <p:spPr>
            <a:xfrm>
              <a:off x="7299659" y="2864672"/>
              <a:ext cx="126942" cy="45031"/>
            </a:xfrm>
            <a:custGeom>
              <a:rect b="b" l="l" r="r" t="t"/>
              <a:pathLst>
                <a:path extrusionOk="0" h="2547" w="7180">
                  <a:moveTo>
                    <a:pt x="7020" y="1"/>
                  </a:moveTo>
                  <a:lnTo>
                    <a:pt x="0" y="1977"/>
                  </a:lnTo>
                  <a:lnTo>
                    <a:pt x="160" y="2546"/>
                  </a:lnTo>
                  <a:lnTo>
                    <a:pt x="7179" y="571"/>
                  </a:lnTo>
                  <a:lnTo>
                    <a:pt x="70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63"/>
            <p:cNvSpPr/>
            <p:nvPr/>
          </p:nvSpPr>
          <p:spPr>
            <a:xfrm>
              <a:off x="6545271" y="3052504"/>
              <a:ext cx="564045" cy="158766"/>
            </a:xfrm>
            <a:custGeom>
              <a:rect b="b" l="l" r="r" t="t"/>
              <a:pathLst>
                <a:path extrusionOk="0" h="8980" w="31903">
                  <a:moveTo>
                    <a:pt x="31902" y="0"/>
                  </a:moveTo>
                  <a:lnTo>
                    <a:pt x="0" y="898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63"/>
            <p:cNvSpPr/>
            <p:nvPr/>
          </p:nvSpPr>
          <p:spPr>
            <a:xfrm>
              <a:off x="6543768" y="3047678"/>
              <a:ext cx="566962" cy="168543"/>
            </a:xfrm>
            <a:custGeom>
              <a:rect b="b" l="l" r="r" t="t"/>
              <a:pathLst>
                <a:path extrusionOk="0" h="9533" w="32068">
                  <a:moveTo>
                    <a:pt x="31908" y="0"/>
                  </a:moveTo>
                  <a:lnTo>
                    <a:pt x="1" y="8963"/>
                  </a:lnTo>
                  <a:lnTo>
                    <a:pt x="161" y="9532"/>
                  </a:lnTo>
                  <a:lnTo>
                    <a:pt x="32068" y="569"/>
                  </a:lnTo>
                  <a:lnTo>
                    <a:pt x="319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63"/>
            <p:cNvSpPr/>
            <p:nvPr/>
          </p:nvSpPr>
          <p:spPr>
            <a:xfrm>
              <a:off x="7233394" y="2950880"/>
              <a:ext cx="236894" cy="66707"/>
            </a:xfrm>
            <a:custGeom>
              <a:rect b="b" l="l" r="r" t="t"/>
              <a:pathLst>
                <a:path extrusionOk="0" h="3773" w="13399">
                  <a:moveTo>
                    <a:pt x="13399" y="1"/>
                  </a:moveTo>
                  <a:lnTo>
                    <a:pt x="0" y="3773"/>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63"/>
            <p:cNvSpPr/>
            <p:nvPr/>
          </p:nvSpPr>
          <p:spPr>
            <a:xfrm>
              <a:off x="7231962" y="2945859"/>
              <a:ext cx="239758" cy="76767"/>
            </a:xfrm>
            <a:custGeom>
              <a:rect b="b" l="l" r="r" t="t"/>
              <a:pathLst>
                <a:path extrusionOk="0" h="4342" w="13561">
                  <a:moveTo>
                    <a:pt x="13399" y="0"/>
                  </a:moveTo>
                  <a:lnTo>
                    <a:pt x="1" y="3772"/>
                  </a:lnTo>
                  <a:lnTo>
                    <a:pt x="161" y="4341"/>
                  </a:lnTo>
                  <a:lnTo>
                    <a:pt x="13560" y="569"/>
                  </a:lnTo>
                  <a:lnTo>
                    <a:pt x="133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63"/>
            <p:cNvSpPr/>
            <p:nvPr/>
          </p:nvSpPr>
          <p:spPr>
            <a:xfrm>
              <a:off x="7563639" y="2695634"/>
              <a:ext cx="249518" cy="184367"/>
            </a:xfrm>
            <a:custGeom>
              <a:rect b="b" l="l" r="r" t="t"/>
              <a:pathLst>
                <a:path extrusionOk="0" h="10428" w="14113">
                  <a:moveTo>
                    <a:pt x="6071" y="1"/>
                  </a:moveTo>
                  <a:cubicBezTo>
                    <a:pt x="5467" y="1"/>
                    <a:pt x="4868" y="78"/>
                    <a:pt x="4292" y="240"/>
                  </a:cubicBezTo>
                  <a:cubicBezTo>
                    <a:pt x="1238" y="1100"/>
                    <a:pt x="0" y="4023"/>
                    <a:pt x="1526" y="6770"/>
                  </a:cubicBezTo>
                  <a:cubicBezTo>
                    <a:pt x="2765" y="9000"/>
                    <a:pt x="5444" y="10427"/>
                    <a:pt x="8042" y="10427"/>
                  </a:cubicBezTo>
                  <a:cubicBezTo>
                    <a:pt x="8646" y="10427"/>
                    <a:pt x="9245" y="10350"/>
                    <a:pt x="9820" y="10189"/>
                  </a:cubicBezTo>
                  <a:cubicBezTo>
                    <a:pt x="12875" y="9329"/>
                    <a:pt x="14112" y="6405"/>
                    <a:pt x="12585" y="3658"/>
                  </a:cubicBezTo>
                  <a:cubicBezTo>
                    <a:pt x="11347" y="1429"/>
                    <a:pt x="8669" y="1"/>
                    <a:pt x="60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63"/>
            <p:cNvSpPr/>
            <p:nvPr/>
          </p:nvSpPr>
          <p:spPr>
            <a:xfrm>
              <a:off x="7570039" y="2690471"/>
              <a:ext cx="236700" cy="194728"/>
            </a:xfrm>
            <a:custGeom>
              <a:rect b="b" l="l" r="r" t="t"/>
              <a:pathLst>
                <a:path extrusionOk="0" h="11014" w="13388">
                  <a:moveTo>
                    <a:pt x="5686" y="588"/>
                  </a:moveTo>
                  <a:cubicBezTo>
                    <a:pt x="5695" y="588"/>
                    <a:pt x="5704" y="588"/>
                    <a:pt x="5713" y="589"/>
                  </a:cubicBezTo>
                  <a:cubicBezTo>
                    <a:pt x="8205" y="589"/>
                    <a:pt x="10779" y="1958"/>
                    <a:pt x="11964" y="4094"/>
                  </a:cubicBezTo>
                  <a:cubicBezTo>
                    <a:pt x="12654" y="5331"/>
                    <a:pt x="12771" y="6644"/>
                    <a:pt x="12295" y="7786"/>
                  </a:cubicBezTo>
                  <a:cubicBezTo>
                    <a:pt x="11812" y="8946"/>
                    <a:pt x="10777" y="9801"/>
                    <a:pt x="9378" y="10195"/>
                  </a:cubicBezTo>
                  <a:cubicBezTo>
                    <a:pt x="8827" y="10350"/>
                    <a:pt x="8253" y="10424"/>
                    <a:pt x="7675" y="10424"/>
                  </a:cubicBezTo>
                  <a:cubicBezTo>
                    <a:pt x="5184" y="10424"/>
                    <a:pt x="2609" y="9053"/>
                    <a:pt x="1423" y="6919"/>
                  </a:cubicBezTo>
                  <a:cubicBezTo>
                    <a:pt x="735" y="5680"/>
                    <a:pt x="618" y="4368"/>
                    <a:pt x="1094" y="3225"/>
                  </a:cubicBezTo>
                  <a:cubicBezTo>
                    <a:pt x="1576" y="2065"/>
                    <a:pt x="2612" y="1210"/>
                    <a:pt x="4011" y="816"/>
                  </a:cubicBezTo>
                  <a:cubicBezTo>
                    <a:pt x="4556" y="665"/>
                    <a:pt x="5119" y="588"/>
                    <a:pt x="5686" y="588"/>
                  </a:cubicBezTo>
                  <a:close/>
                  <a:moveTo>
                    <a:pt x="5695" y="0"/>
                  </a:moveTo>
                  <a:cubicBezTo>
                    <a:pt x="5068" y="0"/>
                    <a:pt x="4447" y="80"/>
                    <a:pt x="3850" y="249"/>
                  </a:cubicBezTo>
                  <a:cubicBezTo>
                    <a:pt x="2275" y="692"/>
                    <a:pt x="1101" y="1669"/>
                    <a:pt x="547" y="2998"/>
                  </a:cubicBezTo>
                  <a:cubicBezTo>
                    <a:pt x="1" y="4313"/>
                    <a:pt x="128" y="5806"/>
                    <a:pt x="906" y="7207"/>
                  </a:cubicBezTo>
                  <a:cubicBezTo>
                    <a:pt x="2194" y="9525"/>
                    <a:pt x="4989" y="11013"/>
                    <a:pt x="7692" y="11013"/>
                  </a:cubicBezTo>
                  <a:cubicBezTo>
                    <a:pt x="7701" y="11013"/>
                    <a:pt x="7710" y="11013"/>
                    <a:pt x="7719" y="11013"/>
                  </a:cubicBezTo>
                  <a:cubicBezTo>
                    <a:pt x="8335" y="11013"/>
                    <a:pt x="8946" y="10929"/>
                    <a:pt x="9538" y="10765"/>
                  </a:cubicBezTo>
                  <a:cubicBezTo>
                    <a:pt x="11114" y="10322"/>
                    <a:pt x="12286" y="9345"/>
                    <a:pt x="12840" y="8015"/>
                  </a:cubicBezTo>
                  <a:cubicBezTo>
                    <a:pt x="13388" y="6702"/>
                    <a:pt x="13259" y="5208"/>
                    <a:pt x="12483" y="3807"/>
                  </a:cubicBezTo>
                  <a:cubicBezTo>
                    <a:pt x="11194" y="1489"/>
                    <a:pt x="8398" y="0"/>
                    <a:pt x="56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63"/>
            <p:cNvSpPr/>
            <p:nvPr/>
          </p:nvSpPr>
          <p:spPr>
            <a:xfrm>
              <a:off x="7464596" y="3150434"/>
              <a:ext cx="116564" cy="32832"/>
            </a:xfrm>
            <a:custGeom>
              <a:rect b="b" l="l" r="r" t="t"/>
              <a:pathLst>
                <a:path extrusionOk="0" h="1857" w="6593">
                  <a:moveTo>
                    <a:pt x="1" y="1857"/>
                  </a:moveTo>
                  <a:lnTo>
                    <a:pt x="6593"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63"/>
            <p:cNvSpPr/>
            <p:nvPr/>
          </p:nvSpPr>
          <p:spPr>
            <a:xfrm>
              <a:off x="7463270" y="3145183"/>
              <a:ext cx="119393" cy="42962"/>
            </a:xfrm>
            <a:custGeom>
              <a:rect b="b" l="l" r="r" t="t"/>
              <a:pathLst>
                <a:path extrusionOk="0" h="2430" w="6753">
                  <a:moveTo>
                    <a:pt x="6592" y="1"/>
                  </a:moveTo>
                  <a:lnTo>
                    <a:pt x="0" y="1860"/>
                  </a:lnTo>
                  <a:lnTo>
                    <a:pt x="160" y="2429"/>
                  </a:lnTo>
                  <a:lnTo>
                    <a:pt x="6752" y="570"/>
                  </a:lnTo>
                  <a:lnTo>
                    <a:pt x="659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63"/>
            <p:cNvSpPr/>
            <p:nvPr/>
          </p:nvSpPr>
          <p:spPr>
            <a:xfrm>
              <a:off x="6656160" y="3208654"/>
              <a:ext cx="718197" cy="202171"/>
            </a:xfrm>
            <a:custGeom>
              <a:rect b="b" l="l" r="r" t="t"/>
              <a:pathLst>
                <a:path extrusionOk="0" h="11435" w="40622">
                  <a:moveTo>
                    <a:pt x="1" y="11435"/>
                  </a:moveTo>
                  <a:lnTo>
                    <a:pt x="40621"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63"/>
            <p:cNvSpPr/>
            <p:nvPr/>
          </p:nvSpPr>
          <p:spPr>
            <a:xfrm>
              <a:off x="6654639" y="3203881"/>
              <a:ext cx="721150" cy="211842"/>
            </a:xfrm>
            <a:custGeom>
              <a:rect b="b" l="l" r="r" t="t"/>
              <a:pathLst>
                <a:path extrusionOk="0" h="11982" w="40789">
                  <a:moveTo>
                    <a:pt x="40628" y="1"/>
                  </a:moveTo>
                  <a:lnTo>
                    <a:pt x="1" y="11413"/>
                  </a:lnTo>
                  <a:lnTo>
                    <a:pt x="161" y="11982"/>
                  </a:lnTo>
                  <a:lnTo>
                    <a:pt x="40788" y="570"/>
                  </a:lnTo>
                  <a:lnTo>
                    <a:pt x="4062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63"/>
            <p:cNvSpPr/>
            <p:nvPr/>
          </p:nvSpPr>
          <p:spPr>
            <a:xfrm>
              <a:off x="7336716" y="3231620"/>
              <a:ext cx="289581" cy="81505"/>
            </a:xfrm>
            <a:custGeom>
              <a:rect b="b" l="l" r="r" t="t"/>
              <a:pathLst>
                <a:path extrusionOk="0" h="4610" w="16379">
                  <a:moveTo>
                    <a:pt x="1" y="4610"/>
                  </a:moveTo>
                  <a:lnTo>
                    <a:pt x="16378"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63"/>
            <p:cNvSpPr/>
            <p:nvPr/>
          </p:nvSpPr>
          <p:spPr>
            <a:xfrm>
              <a:off x="7335319" y="3226599"/>
              <a:ext cx="292392" cy="91565"/>
            </a:xfrm>
            <a:custGeom>
              <a:rect b="b" l="l" r="r" t="t"/>
              <a:pathLst>
                <a:path extrusionOk="0" h="5179" w="16538">
                  <a:moveTo>
                    <a:pt x="16376" y="0"/>
                  </a:moveTo>
                  <a:lnTo>
                    <a:pt x="0" y="4609"/>
                  </a:lnTo>
                  <a:lnTo>
                    <a:pt x="160" y="5178"/>
                  </a:lnTo>
                  <a:lnTo>
                    <a:pt x="16538" y="569"/>
                  </a:lnTo>
                  <a:lnTo>
                    <a:pt x="1637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63"/>
            <p:cNvSpPr/>
            <p:nvPr/>
          </p:nvSpPr>
          <p:spPr>
            <a:xfrm>
              <a:off x="6893019" y="3335331"/>
              <a:ext cx="364774" cy="102703"/>
            </a:xfrm>
            <a:custGeom>
              <a:rect b="b" l="l" r="r" t="t"/>
              <a:pathLst>
                <a:path extrusionOk="0" h="5809" w="20632">
                  <a:moveTo>
                    <a:pt x="1" y="5808"/>
                  </a:moveTo>
                  <a:lnTo>
                    <a:pt x="20631"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63"/>
            <p:cNvSpPr/>
            <p:nvPr/>
          </p:nvSpPr>
          <p:spPr>
            <a:xfrm>
              <a:off x="6891534" y="3330452"/>
              <a:ext cx="367656" cy="112569"/>
            </a:xfrm>
            <a:custGeom>
              <a:rect b="b" l="l" r="r" t="t"/>
              <a:pathLst>
                <a:path extrusionOk="0" h="6367" w="20795">
                  <a:moveTo>
                    <a:pt x="20634" y="1"/>
                  </a:moveTo>
                  <a:lnTo>
                    <a:pt x="0" y="5797"/>
                  </a:lnTo>
                  <a:lnTo>
                    <a:pt x="160" y="6366"/>
                  </a:lnTo>
                  <a:lnTo>
                    <a:pt x="20794" y="571"/>
                  </a:lnTo>
                  <a:lnTo>
                    <a:pt x="2063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63"/>
            <p:cNvSpPr/>
            <p:nvPr/>
          </p:nvSpPr>
          <p:spPr>
            <a:xfrm>
              <a:off x="6701262" y="3457040"/>
              <a:ext cx="124114" cy="34953"/>
            </a:xfrm>
            <a:custGeom>
              <a:rect b="b" l="l" r="r" t="t"/>
              <a:pathLst>
                <a:path extrusionOk="0" h="1977" w="7020">
                  <a:moveTo>
                    <a:pt x="0" y="1976"/>
                  </a:moveTo>
                  <a:lnTo>
                    <a:pt x="7019"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63"/>
            <p:cNvSpPr/>
            <p:nvPr/>
          </p:nvSpPr>
          <p:spPr>
            <a:xfrm>
              <a:off x="6699794" y="3452108"/>
              <a:ext cx="126942" cy="44960"/>
            </a:xfrm>
            <a:custGeom>
              <a:rect b="b" l="l" r="r" t="t"/>
              <a:pathLst>
                <a:path extrusionOk="0" h="2543" w="7180">
                  <a:moveTo>
                    <a:pt x="7019" y="0"/>
                  </a:moveTo>
                  <a:lnTo>
                    <a:pt x="0" y="1973"/>
                  </a:lnTo>
                  <a:lnTo>
                    <a:pt x="160" y="2542"/>
                  </a:lnTo>
                  <a:lnTo>
                    <a:pt x="7179" y="571"/>
                  </a:lnTo>
                  <a:lnTo>
                    <a:pt x="70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63"/>
            <p:cNvSpPr/>
            <p:nvPr/>
          </p:nvSpPr>
          <p:spPr>
            <a:xfrm>
              <a:off x="7107336" y="3312772"/>
              <a:ext cx="564045" cy="158802"/>
            </a:xfrm>
            <a:custGeom>
              <a:rect b="b" l="l" r="r" t="t"/>
              <a:pathLst>
                <a:path extrusionOk="0" h="8982" w="31903">
                  <a:moveTo>
                    <a:pt x="1" y="8982"/>
                  </a:moveTo>
                  <a:lnTo>
                    <a:pt x="31903"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63"/>
            <p:cNvSpPr/>
            <p:nvPr/>
          </p:nvSpPr>
          <p:spPr>
            <a:xfrm>
              <a:off x="7105939" y="3307768"/>
              <a:ext cx="566874" cy="168844"/>
            </a:xfrm>
            <a:custGeom>
              <a:rect b="b" l="l" r="r" t="t"/>
              <a:pathLst>
                <a:path extrusionOk="0" h="9550" w="32063">
                  <a:moveTo>
                    <a:pt x="31901" y="1"/>
                  </a:moveTo>
                  <a:lnTo>
                    <a:pt x="0" y="8980"/>
                  </a:lnTo>
                  <a:lnTo>
                    <a:pt x="160" y="9549"/>
                  </a:lnTo>
                  <a:lnTo>
                    <a:pt x="32062" y="570"/>
                  </a:lnTo>
                  <a:lnTo>
                    <a:pt x="3190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63"/>
            <p:cNvSpPr/>
            <p:nvPr/>
          </p:nvSpPr>
          <p:spPr>
            <a:xfrm>
              <a:off x="6746363" y="3506474"/>
              <a:ext cx="236894" cy="66689"/>
            </a:xfrm>
            <a:custGeom>
              <a:rect b="b" l="l" r="r" t="t"/>
              <a:pathLst>
                <a:path extrusionOk="0" h="3772" w="13399">
                  <a:moveTo>
                    <a:pt x="0" y="3772"/>
                  </a:moveTo>
                  <a:lnTo>
                    <a:pt x="13399"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63"/>
            <p:cNvSpPr/>
            <p:nvPr/>
          </p:nvSpPr>
          <p:spPr>
            <a:xfrm>
              <a:off x="6744896" y="3501559"/>
              <a:ext cx="239758" cy="76643"/>
            </a:xfrm>
            <a:custGeom>
              <a:rect b="b" l="l" r="r" t="t"/>
              <a:pathLst>
                <a:path extrusionOk="0" h="4335" w="13561">
                  <a:moveTo>
                    <a:pt x="13401" y="1"/>
                  </a:moveTo>
                  <a:lnTo>
                    <a:pt x="0" y="3765"/>
                  </a:lnTo>
                  <a:lnTo>
                    <a:pt x="160" y="4334"/>
                  </a:lnTo>
                  <a:lnTo>
                    <a:pt x="13561" y="570"/>
                  </a:lnTo>
                  <a:lnTo>
                    <a:pt x="1340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63"/>
            <p:cNvSpPr/>
            <p:nvPr/>
          </p:nvSpPr>
          <p:spPr>
            <a:xfrm>
              <a:off x="7776453" y="3057490"/>
              <a:ext cx="225968" cy="184296"/>
            </a:xfrm>
            <a:custGeom>
              <a:rect b="b" l="l" r="r" t="t"/>
              <a:pathLst>
                <a:path extrusionOk="0" h="10424" w="12781">
                  <a:moveTo>
                    <a:pt x="5404" y="0"/>
                  </a:moveTo>
                  <a:cubicBezTo>
                    <a:pt x="4749" y="0"/>
                    <a:pt x="4111" y="90"/>
                    <a:pt x="3513" y="271"/>
                  </a:cubicBezTo>
                  <a:cubicBezTo>
                    <a:pt x="2062" y="712"/>
                    <a:pt x="973" y="1653"/>
                    <a:pt x="487" y="2891"/>
                  </a:cubicBezTo>
                  <a:cubicBezTo>
                    <a:pt x="1" y="4129"/>
                    <a:pt x="155" y="5560"/>
                    <a:pt x="918" y="6871"/>
                  </a:cubicBezTo>
                  <a:cubicBezTo>
                    <a:pt x="1681" y="8181"/>
                    <a:pt x="2990" y="9263"/>
                    <a:pt x="4556" y="9879"/>
                  </a:cubicBezTo>
                  <a:cubicBezTo>
                    <a:pt x="5477" y="10241"/>
                    <a:pt x="6443" y="10424"/>
                    <a:pt x="7377" y="10424"/>
                  </a:cubicBezTo>
                  <a:cubicBezTo>
                    <a:pt x="8031" y="10424"/>
                    <a:pt x="8670" y="10334"/>
                    <a:pt x="9268" y="10153"/>
                  </a:cubicBezTo>
                  <a:cubicBezTo>
                    <a:pt x="10719" y="9712"/>
                    <a:pt x="11808" y="8771"/>
                    <a:pt x="12294" y="7533"/>
                  </a:cubicBezTo>
                  <a:cubicBezTo>
                    <a:pt x="12781" y="6295"/>
                    <a:pt x="12625" y="4864"/>
                    <a:pt x="11862" y="3553"/>
                  </a:cubicBezTo>
                  <a:cubicBezTo>
                    <a:pt x="11099" y="2243"/>
                    <a:pt x="9791" y="1161"/>
                    <a:pt x="8225" y="545"/>
                  </a:cubicBezTo>
                  <a:cubicBezTo>
                    <a:pt x="7303" y="183"/>
                    <a:pt x="6338" y="0"/>
                    <a:pt x="54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63"/>
            <p:cNvSpPr/>
            <p:nvPr/>
          </p:nvSpPr>
          <p:spPr>
            <a:xfrm>
              <a:off x="7771131" y="3052363"/>
              <a:ext cx="236700" cy="194728"/>
            </a:xfrm>
            <a:custGeom>
              <a:rect b="b" l="l" r="r" t="t"/>
              <a:pathLst>
                <a:path extrusionOk="0" h="11014" w="13388">
                  <a:moveTo>
                    <a:pt x="5685" y="589"/>
                  </a:moveTo>
                  <a:cubicBezTo>
                    <a:pt x="5695" y="589"/>
                    <a:pt x="5704" y="589"/>
                    <a:pt x="5713" y="589"/>
                  </a:cubicBezTo>
                  <a:cubicBezTo>
                    <a:pt x="8204" y="589"/>
                    <a:pt x="10780" y="1958"/>
                    <a:pt x="11966" y="4093"/>
                  </a:cubicBezTo>
                  <a:cubicBezTo>
                    <a:pt x="12655" y="5331"/>
                    <a:pt x="12772" y="6643"/>
                    <a:pt x="12295" y="7786"/>
                  </a:cubicBezTo>
                  <a:cubicBezTo>
                    <a:pt x="11813" y="8946"/>
                    <a:pt x="10777" y="9802"/>
                    <a:pt x="9378" y="10195"/>
                  </a:cubicBezTo>
                  <a:cubicBezTo>
                    <a:pt x="8827" y="10350"/>
                    <a:pt x="8254" y="10424"/>
                    <a:pt x="7676" y="10424"/>
                  </a:cubicBezTo>
                  <a:cubicBezTo>
                    <a:pt x="5184" y="10424"/>
                    <a:pt x="2609" y="9053"/>
                    <a:pt x="1423" y="6919"/>
                  </a:cubicBezTo>
                  <a:cubicBezTo>
                    <a:pt x="735" y="5680"/>
                    <a:pt x="618" y="4368"/>
                    <a:pt x="1094" y="3225"/>
                  </a:cubicBezTo>
                  <a:cubicBezTo>
                    <a:pt x="1577" y="2067"/>
                    <a:pt x="2613" y="1211"/>
                    <a:pt x="4011" y="818"/>
                  </a:cubicBezTo>
                  <a:cubicBezTo>
                    <a:pt x="4557" y="665"/>
                    <a:pt x="5119" y="589"/>
                    <a:pt x="5685" y="589"/>
                  </a:cubicBezTo>
                  <a:close/>
                  <a:moveTo>
                    <a:pt x="5697" y="0"/>
                  </a:moveTo>
                  <a:cubicBezTo>
                    <a:pt x="5070" y="0"/>
                    <a:pt x="4448" y="80"/>
                    <a:pt x="3851" y="249"/>
                  </a:cubicBezTo>
                  <a:cubicBezTo>
                    <a:pt x="2275" y="692"/>
                    <a:pt x="1102" y="1669"/>
                    <a:pt x="548" y="2998"/>
                  </a:cubicBezTo>
                  <a:cubicBezTo>
                    <a:pt x="1" y="4312"/>
                    <a:pt x="128" y="5806"/>
                    <a:pt x="906" y="7206"/>
                  </a:cubicBezTo>
                  <a:cubicBezTo>
                    <a:pt x="2195" y="9525"/>
                    <a:pt x="4989" y="11013"/>
                    <a:pt x="7693" y="11013"/>
                  </a:cubicBezTo>
                  <a:cubicBezTo>
                    <a:pt x="7698" y="11013"/>
                    <a:pt x="7703" y="11013"/>
                    <a:pt x="7707" y="11013"/>
                  </a:cubicBezTo>
                  <a:cubicBezTo>
                    <a:pt x="8326" y="11013"/>
                    <a:pt x="8942" y="10930"/>
                    <a:pt x="9539" y="10765"/>
                  </a:cubicBezTo>
                  <a:cubicBezTo>
                    <a:pt x="11114" y="10321"/>
                    <a:pt x="12287" y="9344"/>
                    <a:pt x="12841" y="8014"/>
                  </a:cubicBezTo>
                  <a:cubicBezTo>
                    <a:pt x="13388" y="6701"/>
                    <a:pt x="13261" y="5207"/>
                    <a:pt x="12483" y="3807"/>
                  </a:cubicBezTo>
                  <a:cubicBezTo>
                    <a:pt x="11194" y="1489"/>
                    <a:pt x="8400" y="0"/>
                    <a:pt x="56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63"/>
            <p:cNvSpPr/>
            <p:nvPr/>
          </p:nvSpPr>
          <p:spPr>
            <a:xfrm>
              <a:off x="6857252" y="3739903"/>
              <a:ext cx="116582" cy="32814"/>
            </a:xfrm>
            <a:custGeom>
              <a:rect b="b" l="l" r="r" t="t"/>
              <a:pathLst>
                <a:path extrusionOk="0" h="1856" w="6594">
                  <a:moveTo>
                    <a:pt x="6594" y="0"/>
                  </a:moveTo>
                  <a:lnTo>
                    <a:pt x="1" y="185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63"/>
            <p:cNvSpPr/>
            <p:nvPr/>
          </p:nvSpPr>
          <p:spPr>
            <a:xfrm>
              <a:off x="6855785" y="3734952"/>
              <a:ext cx="119411" cy="42821"/>
            </a:xfrm>
            <a:custGeom>
              <a:rect b="b" l="l" r="r" t="t"/>
              <a:pathLst>
                <a:path extrusionOk="0" h="2422" w="6754">
                  <a:moveTo>
                    <a:pt x="6594" y="1"/>
                  </a:moveTo>
                  <a:lnTo>
                    <a:pt x="0" y="1853"/>
                  </a:lnTo>
                  <a:lnTo>
                    <a:pt x="160" y="2422"/>
                  </a:lnTo>
                  <a:lnTo>
                    <a:pt x="6754" y="570"/>
                  </a:lnTo>
                  <a:lnTo>
                    <a:pt x="65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63"/>
            <p:cNvSpPr/>
            <p:nvPr/>
          </p:nvSpPr>
          <p:spPr>
            <a:xfrm>
              <a:off x="7064073" y="3512344"/>
              <a:ext cx="718215" cy="202171"/>
            </a:xfrm>
            <a:custGeom>
              <a:rect b="b" l="l" r="r" t="t"/>
              <a:pathLst>
                <a:path extrusionOk="0" h="11435" w="40623">
                  <a:moveTo>
                    <a:pt x="40622" y="0"/>
                  </a:moveTo>
                  <a:lnTo>
                    <a:pt x="0" y="11435"/>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63"/>
            <p:cNvSpPr/>
            <p:nvPr/>
          </p:nvSpPr>
          <p:spPr>
            <a:xfrm>
              <a:off x="7062659" y="3507305"/>
              <a:ext cx="721043" cy="212248"/>
            </a:xfrm>
            <a:custGeom>
              <a:rect b="b" l="l" r="r" t="t"/>
              <a:pathLst>
                <a:path extrusionOk="0" h="12005" w="40783">
                  <a:moveTo>
                    <a:pt x="40622" y="1"/>
                  </a:moveTo>
                  <a:lnTo>
                    <a:pt x="1" y="11435"/>
                  </a:lnTo>
                  <a:lnTo>
                    <a:pt x="161" y="12004"/>
                  </a:lnTo>
                  <a:lnTo>
                    <a:pt x="40783" y="570"/>
                  </a:lnTo>
                  <a:lnTo>
                    <a:pt x="4062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63"/>
            <p:cNvSpPr/>
            <p:nvPr/>
          </p:nvSpPr>
          <p:spPr>
            <a:xfrm>
              <a:off x="6902354" y="3772399"/>
              <a:ext cx="289563" cy="81505"/>
            </a:xfrm>
            <a:custGeom>
              <a:rect b="b" l="l" r="r" t="t"/>
              <a:pathLst>
                <a:path extrusionOk="0" h="4610" w="16378">
                  <a:moveTo>
                    <a:pt x="16378" y="0"/>
                  </a:moveTo>
                  <a:lnTo>
                    <a:pt x="0" y="4609"/>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63"/>
            <p:cNvSpPr/>
            <p:nvPr/>
          </p:nvSpPr>
          <p:spPr>
            <a:xfrm>
              <a:off x="6900851" y="3767501"/>
              <a:ext cx="292445" cy="91441"/>
            </a:xfrm>
            <a:custGeom>
              <a:rect b="b" l="l" r="r" t="t"/>
              <a:pathLst>
                <a:path extrusionOk="0" h="5172" w="16541">
                  <a:moveTo>
                    <a:pt x="16381" y="0"/>
                  </a:moveTo>
                  <a:lnTo>
                    <a:pt x="1" y="4601"/>
                  </a:lnTo>
                  <a:lnTo>
                    <a:pt x="161" y="5171"/>
                  </a:lnTo>
                  <a:lnTo>
                    <a:pt x="16541" y="569"/>
                  </a:lnTo>
                  <a:lnTo>
                    <a:pt x="1638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63"/>
            <p:cNvSpPr/>
            <p:nvPr/>
          </p:nvSpPr>
          <p:spPr>
            <a:xfrm>
              <a:off x="7270858" y="3647489"/>
              <a:ext cx="364756" cy="102685"/>
            </a:xfrm>
            <a:custGeom>
              <a:rect b="b" l="l" r="r" t="t"/>
              <a:pathLst>
                <a:path extrusionOk="0" h="5808" w="20631">
                  <a:moveTo>
                    <a:pt x="20631" y="1"/>
                  </a:moveTo>
                  <a:lnTo>
                    <a:pt x="0" y="5807"/>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63"/>
            <p:cNvSpPr/>
            <p:nvPr/>
          </p:nvSpPr>
          <p:spPr>
            <a:xfrm>
              <a:off x="7269461" y="3642468"/>
              <a:ext cx="367585" cy="112728"/>
            </a:xfrm>
            <a:custGeom>
              <a:rect b="b" l="l" r="r" t="t"/>
              <a:pathLst>
                <a:path extrusionOk="0" h="6376" w="20791">
                  <a:moveTo>
                    <a:pt x="20629" y="0"/>
                  </a:moveTo>
                  <a:lnTo>
                    <a:pt x="0" y="5807"/>
                  </a:lnTo>
                  <a:lnTo>
                    <a:pt x="160" y="6376"/>
                  </a:lnTo>
                  <a:lnTo>
                    <a:pt x="20790" y="569"/>
                  </a:lnTo>
                  <a:lnTo>
                    <a:pt x="206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63"/>
            <p:cNvSpPr/>
            <p:nvPr/>
          </p:nvSpPr>
          <p:spPr>
            <a:xfrm>
              <a:off x="7703293" y="3593512"/>
              <a:ext cx="124078" cy="34953"/>
            </a:xfrm>
            <a:custGeom>
              <a:rect b="b" l="l" r="r" t="t"/>
              <a:pathLst>
                <a:path extrusionOk="0" h="1977" w="7018">
                  <a:moveTo>
                    <a:pt x="7018" y="1"/>
                  </a:moveTo>
                  <a:lnTo>
                    <a:pt x="0" y="197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63"/>
            <p:cNvSpPr/>
            <p:nvPr/>
          </p:nvSpPr>
          <p:spPr>
            <a:xfrm>
              <a:off x="7701967" y="3588244"/>
              <a:ext cx="126925" cy="45066"/>
            </a:xfrm>
            <a:custGeom>
              <a:rect b="b" l="l" r="r" t="t"/>
              <a:pathLst>
                <a:path extrusionOk="0" h="2549" w="7179">
                  <a:moveTo>
                    <a:pt x="7019" y="0"/>
                  </a:moveTo>
                  <a:lnTo>
                    <a:pt x="1" y="1980"/>
                  </a:lnTo>
                  <a:lnTo>
                    <a:pt x="162" y="2549"/>
                  </a:lnTo>
                  <a:lnTo>
                    <a:pt x="7179" y="569"/>
                  </a:lnTo>
                  <a:lnTo>
                    <a:pt x="70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63"/>
            <p:cNvSpPr/>
            <p:nvPr/>
          </p:nvSpPr>
          <p:spPr>
            <a:xfrm>
              <a:off x="6947473" y="3776288"/>
              <a:ext cx="564045" cy="158766"/>
            </a:xfrm>
            <a:custGeom>
              <a:rect b="b" l="l" r="r" t="t"/>
              <a:pathLst>
                <a:path extrusionOk="0" h="8980" w="31903">
                  <a:moveTo>
                    <a:pt x="31903" y="1"/>
                  </a:moveTo>
                  <a:lnTo>
                    <a:pt x="0" y="898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63"/>
            <p:cNvSpPr/>
            <p:nvPr/>
          </p:nvSpPr>
          <p:spPr>
            <a:xfrm>
              <a:off x="6946041" y="3771267"/>
              <a:ext cx="566874" cy="168826"/>
            </a:xfrm>
            <a:custGeom>
              <a:rect b="b" l="l" r="r" t="t"/>
              <a:pathLst>
                <a:path extrusionOk="0" h="9549" w="32063">
                  <a:moveTo>
                    <a:pt x="31903" y="0"/>
                  </a:moveTo>
                  <a:lnTo>
                    <a:pt x="1" y="8979"/>
                  </a:lnTo>
                  <a:lnTo>
                    <a:pt x="161" y="9548"/>
                  </a:lnTo>
                  <a:lnTo>
                    <a:pt x="32063" y="569"/>
                  </a:lnTo>
                  <a:lnTo>
                    <a:pt x="319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63"/>
            <p:cNvSpPr/>
            <p:nvPr/>
          </p:nvSpPr>
          <p:spPr>
            <a:xfrm>
              <a:off x="7635579" y="3674699"/>
              <a:ext cx="236930" cy="66689"/>
            </a:xfrm>
            <a:custGeom>
              <a:rect b="b" l="l" r="r" t="t"/>
              <a:pathLst>
                <a:path extrusionOk="0" h="3772" w="13401">
                  <a:moveTo>
                    <a:pt x="13400" y="0"/>
                  </a:moveTo>
                  <a:lnTo>
                    <a:pt x="0" y="377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63"/>
            <p:cNvSpPr/>
            <p:nvPr/>
          </p:nvSpPr>
          <p:spPr>
            <a:xfrm>
              <a:off x="7634288" y="3669377"/>
              <a:ext cx="239723" cy="76873"/>
            </a:xfrm>
            <a:custGeom>
              <a:rect b="b" l="l" r="r" t="t"/>
              <a:pathLst>
                <a:path extrusionOk="0" h="4348" w="13559">
                  <a:moveTo>
                    <a:pt x="13397" y="0"/>
                  </a:moveTo>
                  <a:lnTo>
                    <a:pt x="0" y="3779"/>
                  </a:lnTo>
                  <a:lnTo>
                    <a:pt x="161" y="4348"/>
                  </a:lnTo>
                  <a:lnTo>
                    <a:pt x="13559" y="570"/>
                  </a:lnTo>
                  <a:lnTo>
                    <a:pt x="133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63"/>
            <p:cNvSpPr/>
            <p:nvPr/>
          </p:nvSpPr>
          <p:spPr>
            <a:xfrm>
              <a:off x="7965841" y="3419453"/>
              <a:ext cx="249518" cy="184349"/>
            </a:xfrm>
            <a:custGeom>
              <a:rect b="b" l="l" r="r" t="t"/>
              <a:pathLst>
                <a:path extrusionOk="0" h="10427" w="14113">
                  <a:moveTo>
                    <a:pt x="6072" y="0"/>
                  </a:moveTo>
                  <a:cubicBezTo>
                    <a:pt x="5468" y="0"/>
                    <a:pt x="4869" y="77"/>
                    <a:pt x="4292" y="239"/>
                  </a:cubicBezTo>
                  <a:cubicBezTo>
                    <a:pt x="1238" y="1098"/>
                    <a:pt x="0" y="4023"/>
                    <a:pt x="1526" y="6770"/>
                  </a:cubicBezTo>
                  <a:cubicBezTo>
                    <a:pt x="2764" y="8998"/>
                    <a:pt x="5443" y="10426"/>
                    <a:pt x="8041" y="10426"/>
                  </a:cubicBezTo>
                  <a:cubicBezTo>
                    <a:pt x="8644" y="10426"/>
                    <a:pt x="9244" y="10349"/>
                    <a:pt x="9819" y="10187"/>
                  </a:cubicBezTo>
                  <a:cubicBezTo>
                    <a:pt x="12874" y="9327"/>
                    <a:pt x="14113" y="6404"/>
                    <a:pt x="12585" y="3656"/>
                  </a:cubicBezTo>
                  <a:cubicBezTo>
                    <a:pt x="11347" y="1427"/>
                    <a:pt x="8670" y="0"/>
                    <a:pt x="607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63"/>
            <p:cNvSpPr/>
            <p:nvPr/>
          </p:nvSpPr>
          <p:spPr>
            <a:xfrm>
              <a:off x="7972224" y="3414255"/>
              <a:ext cx="236735" cy="194728"/>
            </a:xfrm>
            <a:custGeom>
              <a:rect b="b" l="l" r="r" t="t"/>
              <a:pathLst>
                <a:path extrusionOk="0" h="11014" w="13390">
                  <a:moveTo>
                    <a:pt x="5685" y="589"/>
                  </a:moveTo>
                  <a:cubicBezTo>
                    <a:pt x="5695" y="589"/>
                    <a:pt x="5704" y="589"/>
                    <a:pt x="5713" y="589"/>
                  </a:cubicBezTo>
                  <a:cubicBezTo>
                    <a:pt x="8206" y="589"/>
                    <a:pt x="10780" y="1959"/>
                    <a:pt x="11966" y="4094"/>
                  </a:cubicBezTo>
                  <a:cubicBezTo>
                    <a:pt x="12656" y="5333"/>
                    <a:pt x="12773" y="6645"/>
                    <a:pt x="12297" y="7787"/>
                  </a:cubicBezTo>
                  <a:cubicBezTo>
                    <a:pt x="11814" y="8947"/>
                    <a:pt x="10778" y="9802"/>
                    <a:pt x="9380" y="10196"/>
                  </a:cubicBezTo>
                  <a:cubicBezTo>
                    <a:pt x="8829" y="10352"/>
                    <a:pt x="8255" y="10426"/>
                    <a:pt x="7677" y="10426"/>
                  </a:cubicBezTo>
                  <a:cubicBezTo>
                    <a:pt x="5185" y="10426"/>
                    <a:pt x="2610" y="9054"/>
                    <a:pt x="1425" y="6919"/>
                  </a:cubicBezTo>
                  <a:cubicBezTo>
                    <a:pt x="736" y="5680"/>
                    <a:pt x="619" y="4368"/>
                    <a:pt x="1095" y="3226"/>
                  </a:cubicBezTo>
                  <a:cubicBezTo>
                    <a:pt x="1577" y="2067"/>
                    <a:pt x="2613" y="1211"/>
                    <a:pt x="4012" y="818"/>
                  </a:cubicBezTo>
                  <a:cubicBezTo>
                    <a:pt x="4557" y="666"/>
                    <a:pt x="5121" y="589"/>
                    <a:pt x="5685" y="589"/>
                  </a:cubicBezTo>
                  <a:close/>
                  <a:moveTo>
                    <a:pt x="5697" y="0"/>
                  </a:moveTo>
                  <a:cubicBezTo>
                    <a:pt x="5070" y="0"/>
                    <a:pt x="4448" y="81"/>
                    <a:pt x="3851" y="249"/>
                  </a:cubicBezTo>
                  <a:cubicBezTo>
                    <a:pt x="2276" y="692"/>
                    <a:pt x="1102" y="1669"/>
                    <a:pt x="548" y="2999"/>
                  </a:cubicBezTo>
                  <a:cubicBezTo>
                    <a:pt x="1" y="4312"/>
                    <a:pt x="129" y="5806"/>
                    <a:pt x="906" y="7207"/>
                  </a:cubicBezTo>
                  <a:cubicBezTo>
                    <a:pt x="2195" y="9525"/>
                    <a:pt x="4989" y="11013"/>
                    <a:pt x="7693" y="11013"/>
                  </a:cubicBezTo>
                  <a:cubicBezTo>
                    <a:pt x="7698" y="11013"/>
                    <a:pt x="7703" y="11014"/>
                    <a:pt x="7707" y="11014"/>
                  </a:cubicBezTo>
                  <a:cubicBezTo>
                    <a:pt x="8326" y="11014"/>
                    <a:pt x="8943" y="10930"/>
                    <a:pt x="9539" y="10765"/>
                  </a:cubicBezTo>
                  <a:cubicBezTo>
                    <a:pt x="11114" y="10322"/>
                    <a:pt x="12287" y="9345"/>
                    <a:pt x="12841" y="8015"/>
                  </a:cubicBezTo>
                  <a:cubicBezTo>
                    <a:pt x="13389" y="6701"/>
                    <a:pt x="13261" y="5207"/>
                    <a:pt x="12483" y="3807"/>
                  </a:cubicBezTo>
                  <a:cubicBezTo>
                    <a:pt x="11194" y="1488"/>
                    <a:pt x="8399" y="0"/>
                    <a:pt x="56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63"/>
            <p:cNvSpPr/>
            <p:nvPr/>
          </p:nvSpPr>
          <p:spPr>
            <a:xfrm>
              <a:off x="7866780" y="3874235"/>
              <a:ext cx="116600" cy="32832"/>
            </a:xfrm>
            <a:custGeom>
              <a:rect b="b" l="l" r="r" t="t"/>
              <a:pathLst>
                <a:path extrusionOk="0" h="1857" w="6595">
                  <a:moveTo>
                    <a:pt x="1" y="1856"/>
                  </a:moveTo>
                  <a:lnTo>
                    <a:pt x="6594"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63"/>
            <p:cNvSpPr/>
            <p:nvPr/>
          </p:nvSpPr>
          <p:spPr>
            <a:xfrm>
              <a:off x="7865490" y="3868949"/>
              <a:ext cx="119428" cy="42962"/>
            </a:xfrm>
            <a:custGeom>
              <a:rect b="b" l="l" r="r" t="t"/>
              <a:pathLst>
                <a:path extrusionOk="0" h="2430" w="6755">
                  <a:moveTo>
                    <a:pt x="6593" y="1"/>
                  </a:moveTo>
                  <a:lnTo>
                    <a:pt x="1" y="1859"/>
                  </a:lnTo>
                  <a:lnTo>
                    <a:pt x="162" y="2429"/>
                  </a:lnTo>
                  <a:lnTo>
                    <a:pt x="6754" y="570"/>
                  </a:lnTo>
                  <a:lnTo>
                    <a:pt x="659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63"/>
            <p:cNvSpPr/>
            <p:nvPr/>
          </p:nvSpPr>
          <p:spPr>
            <a:xfrm>
              <a:off x="7058345" y="3932456"/>
              <a:ext cx="718215" cy="202153"/>
            </a:xfrm>
            <a:custGeom>
              <a:rect b="b" l="l" r="r" t="t"/>
              <a:pathLst>
                <a:path extrusionOk="0" h="11434" w="40623">
                  <a:moveTo>
                    <a:pt x="0" y="11434"/>
                  </a:moveTo>
                  <a:lnTo>
                    <a:pt x="40623"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63"/>
            <p:cNvSpPr/>
            <p:nvPr/>
          </p:nvSpPr>
          <p:spPr>
            <a:xfrm>
              <a:off x="7056948" y="3927435"/>
              <a:ext cx="721043" cy="212213"/>
            </a:xfrm>
            <a:custGeom>
              <a:rect b="b" l="l" r="r" t="t"/>
              <a:pathLst>
                <a:path extrusionOk="0" h="12003" w="40783">
                  <a:moveTo>
                    <a:pt x="40621" y="0"/>
                  </a:moveTo>
                  <a:lnTo>
                    <a:pt x="0" y="11433"/>
                  </a:lnTo>
                  <a:lnTo>
                    <a:pt x="160" y="12003"/>
                  </a:lnTo>
                  <a:lnTo>
                    <a:pt x="40782" y="569"/>
                  </a:lnTo>
                  <a:lnTo>
                    <a:pt x="4062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63"/>
            <p:cNvSpPr/>
            <p:nvPr/>
          </p:nvSpPr>
          <p:spPr>
            <a:xfrm>
              <a:off x="7738919" y="3955404"/>
              <a:ext cx="289581" cy="81522"/>
            </a:xfrm>
            <a:custGeom>
              <a:rect b="b" l="l" r="r" t="t"/>
              <a:pathLst>
                <a:path extrusionOk="0" h="4611" w="16379">
                  <a:moveTo>
                    <a:pt x="1" y="4610"/>
                  </a:moveTo>
                  <a:lnTo>
                    <a:pt x="16378"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63"/>
            <p:cNvSpPr/>
            <p:nvPr/>
          </p:nvSpPr>
          <p:spPr>
            <a:xfrm>
              <a:off x="7728417" y="3947784"/>
              <a:ext cx="291579" cy="91246"/>
            </a:xfrm>
            <a:custGeom>
              <a:rect b="b" l="l" r="r" t="t"/>
              <a:pathLst>
                <a:path extrusionOk="0" h="5161" w="16492">
                  <a:moveTo>
                    <a:pt x="16333" y="0"/>
                  </a:moveTo>
                  <a:lnTo>
                    <a:pt x="1" y="4593"/>
                  </a:lnTo>
                  <a:lnTo>
                    <a:pt x="159" y="5161"/>
                  </a:lnTo>
                  <a:lnTo>
                    <a:pt x="16491" y="568"/>
                  </a:lnTo>
                  <a:lnTo>
                    <a:pt x="1633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63"/>
            <p:cNvSpPr/>
            <p:nvPr/>
          </p:nvSpPr>
          <p:spPr>
            <a:xfrm>
              <a:off x="7295221" y="4059133"/>
              <a:ext cx="364774" cy="102685"/>
            </a:xfrm>
            <a:custGeom>
              <a:rect b="b" l="l" r="r" t="t"/>
              <a:pathLst>
                <a:path extrusionOk="0" h="5808" w="20632">
                  <a:moveTo>
                    <a:pt x="1" y="5808"/>
                  </a:moveTo>
                  <a:lnTo>
                    <a:pt x="20631"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63"/>
            <p:cNvSpPr/>
            <p:nvPr/>
          </p:nvSpPr>
          <p:spPr>
            <a:xfrm>
              <a:off x="7293807" y="4054112"/>
              <a:ext cx="367603" cy="112745"/>
            </a:xfrm>
            <a:custGeom>
              <a:rect b="b" l="l" r="r" t="t"/>
              <a:pathLst>
                <a:path extrusionOk="0" h="6377" w="20792">
                  <a:moveTo>
                    <a:pt x="20631" y="0"/>
                  </a:moveTo>
                  <a:lnTo>
                    <a:pt x="0" y="5807"/>
                  </a:lnTo>
                  <a:lnTo>
                    <a:pt x="160" y="6376"/>
                  </a:lnTo>
                  <a:lnTo>
                    <a:pt x="20792" y="569"/>
                  </a:lnTo>
                  <a:lnTo>
                    <a:pt x="206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63"/>
            <p:cNvSpPr/>
            <p:nvPr/>
          </p:nvSpPr>
          <p:spPr>
            <a:xfrm>
              <a:off x="7103464" y="4180860"/>
              <a:ext cx="124096" cy="34936"/>
            </a:xfrm>
            <a:custGeom>
              <a:rect b="b" l="l" r="r" t="t"/>
              <a:pathLst>
                <a:path extrusionOk="0" h="1976" w="7019">
                  <a:moveTo>
                    <a:pt x="1" y="1976"/>
                  </a:moveTo>
                  <a:lnTo>
                    <a:pt x="7018"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63"/>
            <p:cNvSpPr/>
            <p:nvPr/>
          </p:nvSpPr>
          <p:spPr>
            <a:xfrm>
              <a:off x="7101979" y="4175927"/>
              <a:ext cx="126942" cy="44943"/>
            </a:xfrm>
            <a:custGeom>
              <a:rect b="b" l="l" r="r" t="t"/>
              <a:pathLst>
                <a:path extrusionOk="0" h="2542" w="7180">
                  <a:moveTo>
                    <a:pt x="7019" y="1"/>
                  </a:moveTo>
                  <a:lnTo>
                    <a:pt x="0" y="1973"/>
                  </a:lnTo>
                  <a:lnTo>
                    <a:pt x="160" y="2542"/>
                  </a:lnTo>
                  <a:lnTo>
                    <a:pt x="7179" y="570"/>
                  </a:lnTo>
                  <a:lnTo>
                    <a:pt x="70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63"/>
            <p:cNvSpPr/>
            <p:nvPr/>
          </p:nvSpPr>
          <p:spPr>
            <a:xfrm>
              <a:off x="7509538" y="4036591"/>
              <a:ext cx="564045" cy="158766"/>
            </a:xfrm>
            <a:custGeom>
              <a:rect b="b" l="l" r="r" t="t"/>
              <a:pathLst>
                <a:path extrusionOk="0" h="8980" w="31903">
                  <a:moveTo>
                    <a:pt x="1" y="8980"/>
                  </a:moveTo>
                  <a:lnTo>
                    <a:pt x="31903"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63"/>
            <p:cNvSpPr/>
            <p:nvPr/>
          </p:nvSpPr>
          <p:spPr>
            <a:xfrm>
              <a:off x="7499461" y="4028670"/>
              <a:ext cx="565336" cy="168243"/>
            </a:xfrm>
            <a:custGeom>
              <a:rect b="b" l="l" r="r" t="t"/>
              <a:pathLst>
                <a:path extrusionOk="0" h="9516" w="31976">
                  <a:moveTo>
                    <a:pt x="31816" y="0"/>
                  </a:moveTo>
                  <a:lnTo>
                    <a:pt x="0" y="8948"/>
                  </a:lnTo>
                  <a:lnTo>
                    <a:pt x="160" y="9516"/>
                  </a:lnTo>
                  <a:lnTo>
                    <a:pt x="31976" y="568"/>
                  </a:lnTo>
                  <a:lnTo>
                    <a:pt x="3181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63"/>
            <p:cNvSpPr/>
            <p:nvPr/>
          </p:nvSpPr>
          <p:spPr>
            <a:xfrm>
              <a:off x="7148566" y="4230275"/>
              <a:ext cx="236894" cy="66707"/>
            </a:xfrm>
            <a:custGeom>
              <a:rect b="b" l="l" r="r" t="t"/>
              <a:pathLst>
                <a:path extrusionOk="0" h="3773" w="13399">
                  <a:moveTo>
                    <a:pt x="0" y="3772"/>
                  </a:moveTo>
                  <a:lnTo>
                    <a:pt x="13399"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63"/>
            <p:cNvSpPr/>
            <p:nvPr/>
          </p:nvSpPr>
          <p:spPr>
            <a:xfrm>
              <a:off x="7147063" y="4225396"/>
              <a:ext cx="239776" cy="76607"/>
            </a:xfrm>
            <a:custGeom>
              <a:rect b="b" l="l" r="r" t="t"/>
              <a:pathLst>
                <a:path extrusionOk="0" h="4333" w="13562">
                  <a:moveTo>
                    <a:pt x="13402" y="1"/>
                  </a:moveTo>
                  <a:lnTo>
                    <a:pt x="1" y="3764"/>
                  </a:lnTo>
                  <a:lnTo>
                    <a:pt x="161" y="4333"/>
                  </a:lnTo>
                  <a:lnTo>
                    <a:pt x="13562" y="570"/>
                  </a:lnTo>
                  <a:lnTo>
                    <a:pt x="1340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63"/>
            <p:cNvSpPr/>
            <p:nvPr/>
          </p:nvSpPr>
          <p:spPr>
            <a:xfrm>
              <a:off x="8178638" y="3781239"/>
              <a:ext cx="225968" cy="184314"/>
            </a:xfrm>
            <a:custGeom>
              <a:rect b="b" l="l" r="r" t="t"/>
              <a:pathLst>
                <a:path extrusionOk="0" h="10425" w="12781">
                  <a:moveTo>
                    <a:pt x="5404" y="1"/>
                  </a:moveTo>
                  <a:cubicBezTo>
                    <a:pt x="4750" y="1"/>
                    <a:pt x="4111" y="91"/>
                    <a:pt x="3513" y="272"/>
                  </a:cubicBezTo>
                  <a:cubicBezTo>
                    <a:pt x="2062" y="711"/>
                    <a:pt x="974" y="1654"/>
                    <a:pt x="487" y="2892"/>
                  </a:cubicBezTo>
                  <a:cubicBezTo>
                    <a:pt x="1" y="4130"/>
                    <a:pt x="155" y="5561"/>
                    <a:pt x="920" y="6871"/>
                  </a:cubicBezTo>
                  <a:cubicBezTo>
                    <a:pt x="1683" y="8181"/>
                    <a:pt x="2991" y="9263"/>
                    <a:pt x="4556" y="9878"/>
                  </a:cubicBezTo>
                  <a:cubicBezTo>
                    <a:pt x="5477" y="10241"/>
                    <a:pt x="6443" y="10424"/>
                    <a:pt x="7378" y="10424"/>
                  </a:cubicBezTo>
                  <a:cubicBezTo>
                    <a:pt x="8032" y="10424"/>
                    <a:pt x="8671" y="10334"/>
                    <a:pt x="9268" y="10153"/>
                  </a:cubicBezTo>
                  <a:cubicBezTo>
                    <a:pt x="10719" y="9713"/>
                    <a:pt x="11808" y="8770"/>
                    <a:pt x="12294" y="7533"/>
                  </a:cubicBezTo>
                  <a:cubicBezTo>
                    <a:pt x="12781" y="6295"/>
                    <a:pt x="12625" y="4864"/>
                    <a:pt x="11862" y="3553"/>
                  </a:cubicBezTo>
                  <a:cubicBezTo>
                    <a:pt x="11099" y="2244"/>
                    <a:pt x="9791" y="1161"/>
                    <a:pt x="8224" y="546"/>
                  </a:cubicBezTo>
                  <a:cubicBezTo>
                    <a:pt x="7304" y="184"/>
                    <a:pt x="6338" y="1"/>
                    <a:pt x="540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63"/>
            <p:cNvSpPr/>
            <p:nvPr/>
          </p:nvSpPr>
          <p:spPr>
            <a:xfrm>
              <a:off x="8173334" y="3776164"/>
              <a:ext cx="236700" cy="194710"/>
            </a:xfrm>
            <a:custGeom>
              <a:rect b="b" l="l" r="r" t="t"/>
              <a:pathLst>
                <a:path extrusionOk="0" h="11013" w="13388">
                  <a:moveTo>
                    <a:pt x="5686" y="589"/>
                  </a:moveTo>
                  <a:cubicBezTo>
                    <a:pt x="5695" y="589"/>
                    <a:pt x="5704" y="589"/>
                    <a:pt x="5713" y="589"/>
                  </a:cubicBezTo>
                  <a:cubicBezTo>
                    <a:pt x="8205" y="589"/>
                    <a:pt x="10779" y="1959"/>
                    <a:pt x="11965" y="4093"/>
                  </a:cubicBezTo>
                  <a:cubicBezTo>
                    <a:pt x="12654" y="5332"/>
                    <a:pt x="12771" y="6644"/>
                    <a:pt x="12295" y="7787"/>
                  </a:cubicBezTo>
                  <a:cubicBezTo>
                    <a:pt x="11812" y="8947"/>
                    <a:pt x="10777" y="9801"/>
                    <a:pt x="9378" y="10194"/>
                  </a:cubicBezTo>
                  <a:cubicBezTo>
                    <a:pt x="8826" y="10350"/>
                    <a:pt x="8252" y="10424"/>
                    <a:pt x="7673" y="10424"/>
                  </a:cubicBezTo>
                  <a:cubicBezTo>
                    <a:pt x="5182" y="10424"/>
                    <a:pt x="2610" y="9053"/>
                    <a:pt x="1424" y="6918"/>
                  </a:cubicBezTo>
                  <a:cubicBezTo>
                    <a:pt x="735" y="5681"/>
                    <a:pt x="618" y="4368"/>
                    <a:pt x="1094" y="3226"/>
                  </a:cubicBezTo>
                  <a:cubicBezTo>
                    <a:pt x="1577" y="2066"/>
                    <a:pt x="2612" y="1211"/>
                    <a:pt x="4011" y="817"/>
                  </a:cubicBezTo>
                  <a:cubicBezTo>
                    <a:pt x="4556" y="666"/>
                    <a:pt x="5119" y="589"/>
                    <a:pt x="5686" y="589"/>
                  </a:cubicBezTo>
                  <a:close/>
                  <a:moveTo>
                    <a:pt x="5694" y="0"/>
                  </a:moveTo>
                  <a:cubicBezTo>
                    <a:pt x="5068" y="0"/>
                    <a:pt x="4446" y="80"/>
                    <a:pt x="3850" y="248"/>
                  </a:cubicBezTo>
                  <a:cubicBezTo>
                    <a:pt x="2275" y="692"/>
                    <a:pt x="1101" y="1668"/>
                    <a:pt x="547" y="2999"/>
                  </a:cubicBezTo>
                  <a:cubicBezTo>
                    <a:pt x="1" y="4312"/>
                    <a:pt x="128" y="5807"/>
                    <a:pt x="906" y="7207"/>
                  </a:cubicBezTo>
                  <a:cubicBezTo>
                    <a:pt x="2195" y="9524"/>
                    <a:pt x="4989" y="11013"/>
                    <a:pt x="7693" y="11013"/>
                  </a:cubicBezTo>
                  <a:cubicBezTo>
                    <a:pt x="7703" y="11013"/>
                    <a:pt x="7712" y="11013"/>
                    <a:pt x="7721" y="11013"/>
                  </a:cubicBezTo>
                  <a:cubicBezTo>
                    <a:pt x="8335" y="11013"/>
                    <a:pt x="8946" y="10930"/>
                    <a:pt x="9539" y="10765"/>
                  </a:cubicBezTo>
                  <a:cubicBezTo>
                    <a:pt x="11114" y="10321"/>
                    <a:pt x="12286" y="9344"/>
                    <a:pt x="12842" y="8015"/>
                  </a:cubicBezTo>
                  <a:cubicBezTo>
                    <a:pt x="13388" y="6702"/>
                    <a:pt x="13261" y="5207"/>
                    <a:pt x="12483" y="3806"/>
                  </a:cubicBezTo>
                  <a:cubicBezTo>
                    <a:pt x="11194" y="1488"/>
                    <a:pt x="8397" y="0"/>
                    <a:pt x="5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63"/>
            <p:cNvSpPr/>
            <p:nvPr/>
          </p:nvSpPr>
          <p:spPr>
            <a:xfrm>
              <a:off x="6387795" y="1919216"/>
              <a:ext cx="737256" cy="419387"/>
            </a:xfrm>
            <a:custGeom>
              <a:rect b="b" l="l" r="r" t="t"/>
              <a:pathLst>
                <a:path extrusionOk="0" h="23721" w="41700">
                  <a:moveTo>
                    <a:pt x="15263" y="3635"/>
                  </a:moveTo>
                  <a:cubicBezTo>
                    <a:pt x="16116" y="3635"/>
                    <a:pt x="16995" y="4104"/>
                    <a:pt x="17402" y="4836"/>
                  </a:cubicBezTo>
                  <a:cubicBezTo>
                    <a:pt x="17903" y="5737"/>
                    <a:pt x="17496" y="6696"/>
                    <a:pt x="16494" y="6979"/>
                  </a:cubicBezTo>
                  <a:cubicBezTo>
                    <a:pt x="16305" y="7032"/>
                    <a:pt x="16108" y="7057"/>
                    <a:pt x="15910" y="7057"/>
                  </a:cubicBezTo>
                  <a:cubicBezTo>
                    <a:pt x="15058" y="7057"/>
                    <a:pt x="14179" y="6588"/>
                    <a:pt x="13772" y="5857"/>
                  </a:cubicBezTo>
                  <a:cubicBezTo>
                    <a:pt x="13271" y="4957"/>
                    <a:pt x="13678" y="3996"/>
                    <a:pt x="14680" y="3714"/>
                  </a:cubicBezTo>
                  <a:cubicBezTo>
                    <a:pt x="14869" y="3661"/>
                    <a:pt x="15065" y="3635"/>
                    <a:pt x="15263" y="3635"/>
                  </a:cubicBezTo>
                  <a:close/>
                  <a:moveTo>
                    <a:pt x="14577" y="0"/>
                  </a:moveTo>
                  <a:cubicBezTo>
                    <a:pt x="13958" y="0"/>
                    <a:pt x="13343" y="79"/>
                    <a:pt x="12752" y="245"/>
                  </a:cubicBezTo>
                  <a:cubicBezTo>
                    <a:pt x="9620" y="1127"/>
                    <a:pt x="8351" y="4126"/>
                    <a:pt x="9916" y="6943"/>
                  </a:cubicBezTo>
                  <a:cubicBezTo>
                    <a:pt x="10633" y="8235"/>
                    <a:pt x="11826" y="9260"/>
                    <a:pt x="13199" y="9912"/>
                  </a:cubicBezTo>
                  <a:cubicBezTo>
                    <a:pt x="13199" y="9912"/>
                    <a:pt x="15468" y="10926"/>
                    <a:pt x="15921" y="11741"/>
                  </a:cubicBezTo>
                  <a:cubicBezTo>
                    <a:pt x="16160" y="12172"/>
                    <a:pt x="15531" y="12682"/>
                    <a:pt x="14884" y="13068"/>
                  </a:cubicBezTo>
                  <a:lnTo>
                    <a:pt x="2855" y="16454"/>
                  </a:lnTo>
                  <a:cubicBezTo>
                    <a:pt x="824" y="17025"/>
                    <a:pt x="1" y="18971"/>
                    <a:pt x="1016" y="20798"/>
                  </a:cubicBezTo>
                  <a:lnTo>
                    <a:pt x="2641" y="23721"/>
                  </a:lnTo>
                  <a:lnTo>
                    <a:pt x="41700" y="12727"/>
                  </a:lnTo>
                  <a:lnTo>
                    <a:pt x="40075" y="9803"/>
                  </a:lnTo>
                  <a:cubicBezTo>
                    <a:pt x="39251" y="8320"/>
                    <a:pt x="37469" y="7371"/>
                    <a:pt x="35742" y="7371"/>
                  </a:cubicBezTo>
                  <a:cubicBezTo>
                    <a:pt x="35340" y="7371"/>
                    <a:pt x="34941" y="7422"/>
                    <a:pt x="34558" y="7530"/>
                  </a:cubicBezTo>
                  <a:lnTo>
                    <a:pt x="23398" y="10671"/>
                  </a:lnTo>
                  <a:cubicBezTo>
                    <a:pt x="23277" y="10676"/>
                    <a:pt x="23154" y="10679"/>
                    <a:pt x="23031" y="10679"/>
                  </a:cubicBezTo>
                  <a:cubicBezTo>
                    <a:pt x="22296" y="10679"/>
                    <a:pt x="21570" y="10578"/>
                    <a:pt x="21365" y="10208"/>
                  </a:cubicBezTo>
                  <a:cubicBezTo>
                    <a:pt x="20752" y="9101"/>
                    <a:pt x="21529" y="8056"/>
                    <a:pt x="21764" y="7075"/>
                  </a:cubicBezTo>
                  <a:cubicBezTo>
                    <a:pt x="22029" y="5979"/>
                    <a:pt x="21888" y="4884"/>
                    <a:pt x="21258" y="3750"/>
                  </a:cubicBezTo>
                  <a:cubicBezTo>
                    <a:pt x="19987" y="1464"/>
                    <a:pt x="17241" y="0"/>
                    <a:pt x="1457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63"/>
            <p:cNvSpPr/>
            <p:nvPr/>
          </p:nvSpPr>
          <p:spPr>
            <a:xfrm>
              <a:off x="6390235" y="1914018"/>
              <a:ext cx="742631" cy="430756"/>
            </a:xfrm>
            <a:custGeom>
              <a:rect b="b" l="l" r="r" t="t"/>
              <a:pathLst>
                <a:path extrusionOk="0" h="24364" w="42004">
                  <a:moveTo>
                    <a:pt x="15130" y="4226"/>
                  </a:moveTo>
                  <a:cubicBezTo>
                    <a:pt x="15877" y="4226"/>
                    <a:pt x="16650" y="4635"/>
                    <a:pt x="17006" y="5274"/>
                  </a:cubicBezTo>
                  <a:cubicBezTo>
                    <a:pt x="17201" y="5626"/>
                    <a:pt x="17236" y="5995"/>
                    <a:pt x="17104" y="6313"/>
                  </a:cubicBezTo>
                  <a:cubicBezTo>
                    <a:pt x="16969" y="6637"/>
                    <a:pt x="16675" y="6876"/>
                    <a:pt x="16275" y="6989"/>
                  </a:cubicBezTo>
                  <a:cubicBezTo>
                    <a:pt x="16110" y="7036"/>
                    <a:pt x="15938" y="7058"/>
                    <a:pt x="15765" y="7058"/>
                  </a:cubicBezTo>
                  <a:cubicBezTo>
                    <a:pt x="15018" y="7058"/>
                    <a:pt x="14248" y="6647"/>
                    <a:pt x="13892" y="6008"/>
                  </a:cubicBezTo>
                  <a:cubicBezTo>
                    <a:pt x="13696" y="5656"/>
                    <a:pt x="13662" y="5287"/>
                    <a:pt x="13794" y="4969"/>
                  </a:cubicBezTo>
                  <a:cubicBezTo>
                    <a:pt x="13929" y="4645"/>
                    <a:pt x="14222" y="4406"/>
                    <a:pt x="14621" y="4292"/>
                  </a:cubicBezTo>
                  <a:lnTo>
                    <a:pt x="14621" y="4294"/>
                  </a:lnTo>
                  <a:cubicBezTo>
                    <a:pt x="14786" y="4248"/>
                    <a:pt x="14957" y="4226"/>
                    <a:pt x="15130" y="4226"/>
                  </a:cubicBezTo>
                  <a:close/>
                  <a:moveTo>
                    <a:pt x="15113" y="3636"/>
                  </a:moveTo>
                  <a:cubicBezTo>
                    <a:pt x="14891" y="3636"/>
                    <a:pt x="14672" y="3664"/>
                    <a:pt x="14461" y="3723"/>
                  </a:cubicBezTo>
                  <a:cubicBezTo>
                    <a:pt x="13885" y="3886"/>
                    <a:pt x="13454" y="4247"/>
                    <a:pt x="13249" y="4741"/>
                  </a:cubicBezTo>
                  <a:cubicBezTo>
                    <a:pt x="13045" y="5229"/>
                    <a:pt x="13090" y="5781"/>
                    <a:pt x="13376" y="6296"/>
                  </a:cubicBezTo>
                  <a:cubicBezTo>
                    <a:pt x="13833" y="7118"/>
                    <a:pt x="14824" y="7645"/>
                    <a:pt x="15782" y="7645"/>
                  </a:cubicBezTo>
                  <a:cubicBezTo>
                    <a:pt x="15786" y="7645"/>
                    <a:pt x="15791" y="7645"/>
                    <a:pt x="15795" y="7645"/>
                  </a:cubicBezTo>
                  <a:cubicBezTo>
                    <a:pt x="16012" y="7645"/>
                    <a:pt x="16227" y="7615"/>
                    <a:pt x="16435" y="7557"/>
                  </a:cubicBezTo>
                  <a:cubicBezTo>
                    <a:pt x="17012" y="7395"/>
                    <a:pt x="17444" y="7033"/>
                    <a:pt x="17649" y="6540"/>
                  </a:cubicBezTo>
                  <a:cubicBezTo>
                    <a:pt x="17852" y="6051"/>
                    <a:pt x="17808" y="5500"/>
                    <a:pt x="17522" y="4986"/>
                  </a:cubicBezTo>
                  <a:cubicBezTo>
                    <a:pt x="17065" y="4164"/>
                    <a:pt x="16072" y="3636"/>
                    <a:pt x="15113" y="3636"/>
                  </a:cubicBezTo>
                  <a:close/>
                  <a:moveTo>
                    <a:pt x="14428" y="588"/>
                  </a:moveTo>
                  <a:cubicBezTo>
                    <a:pt x="14433" y="588"/>
                    <a:pt x="14438" y="588"/>
                    <a:pt x="14442" y="588"/>
                  </a:cubicBezTo>
                  <a:cubicBezTo>
                    <a:pt x="17001" y="590"/>
                    <a:pt x="19643" y="1996"/>
                    <a:pt x="20861" y="4188"/>
                  </a:cubicBezTo>
                  <a:cubicBezTo>
                    <a:pt x="21436" y="5225"/>
                    <a:pt x="21592" y="6243"/>
                    <a:pt x="21338" y="7300"/>
                  </a:cubicBezTo>
                  <a:cubicBezTo>
                    <a:pt x="21279" y="7544"/>
                    <a:pt x="21183" y="7799"/>
                    <a:pt x="21080" y="8066"/>
                  </a:cubicBezTo>
                  <a:cubicBezTo>
                    <a:pt x="20785" y="8839"/>
                    <a:pt x="20450" y="9715"/>
                    <a:pt x="20968" y="10645"/>
                  </a:cubicBezTo>
                  <a:cubicBezTo>
                    <a:pt x="21199" y="11063"/>
                    <a:pt x="21827" y="11269"/>
                    <a:pt x="22887" y="11269"/>
                  </a:cubicBezTo>
                  <a:cubicBezTo>
                    <a:pt x="23009" y="11269"/>
                    <a:pt x="23137" y="11267"/>
                    <a:pt x="23271" y="11261"/>
                  </a:cubicBezTo>
                  <a:lnTo>
                    <a:pt x="34498" y="8110"/>
                  </a:lnTo>
                  <a:cubicBezTo>
                    <a:pt x="34857" y="8009"/>
                    <a:pt x="35231" y="7961"/>
                    <a:pt x="35607" y="7961"/>
                  </a:cubicBezTo>
                  <a:cubicBezTo>
                    <a:pt x="37230" y="7961"/>
                    <a:pt x="38905" y="8853"/>
                    <a:pt x="39677" y="10241"/>
                  </a:cubicBezTo>
                  <a:lnTo>
                    <a:pt x="41121" y="12839"/>
                  </a:lnTo>
                  <a:lnTo>
                    <a:pt x="2647" y="23669"/>
                  </a:lnTo>
                  <a:lnTo>
                    <a:pt x="1136" y="20948"/>
                  </a:lnTo>
                  <a:cubicBezTo>
                    <a:pt x="693" y="20151"/>
                    <a:pt x="617" y="19309"/>
                    <a:pt x="922" y="18577"/>
                  </a:cubicBezTo>
                  <a:cubicBezTo>
                    <a:pt x="1230" y="17836"/>
                    <a:pt x="1896" y="17286"/>
                    <a:pt x="2796" y="17032"/>
                  </a:cubicBezTo>
                  <a:lnTo>
                    <a:pt x="14825" y="13647"/>
                  </a:lnTo>
                  <a:lnTo>
                    <a:pt x="14897" y="13615"/>
                  </a:lnTo>
                  <a:cubicBezTo>
                    <a:pt x="15944" y="12990"/>
                    <a:pt x="16330" y="12409"/>
                    <a:pt x="16041" y="11892"/>
                  </a:cubicBezTo>
                  <a:cubicBezTo>
                    <a:pt x="15554" y="11014"/>
                    <a:pt x="13424" y="10044"/>
                    <a:pt x="13187" y="9938"/>
                  </a:cubicBezTo>
                  <a:cubicBezTo>
                    <a:pt x="11812" y="9286"/>
                    <a:pt x="10692" y="8276"/>
                    <a:pt x="10036" y="7094"/>
                  </a:cubicBezTo>
                  <a:cubicBezTo>
                    <a:pt x="9328" y="5821"/>
                    <a:pt x="9207" y="4472"/>
                    <a:pt x="9697" y="3298"/>
                  </a:cubicBezTo>
                  <a:cubicBezTo>
                    <a:pt x="10193" y="2107"/>
                    <a:pt x="11257" y="1228"/>
                    <a:pt x="12694" y="824"/>
                  </a:cubicBezTo>
                  <a:cubicBezTo>
                    <a:pt x="13258" y="666"/>
                    <a:pt x="13841" y="588"/>
                    <a:pt x="14428" y="588"/>
                  </a:cubicBezTo>
                  <a:close/>
                  <a:moveTo>
                    <a:pt x="14426" y="1"/>
                  </a:moveTo>
                  <a:cubicBezTo>
                    <a:pt x="13784" y="1"/>
                    <a:pt x="13147" y="83"/>
                    <a:pt x="12535" y="255"/>
                  </a:cubicBezTo>
                  <a:cubicBezTo>
                    <a:pt x="10921" y="709"/>
                    <a:pt x="9720" y="1709"/>
                    <a:pt x="9152" y="3071"/>
                  </a:cubicBezTo>
                  <a:cubicBezTo>
                    <a:pt x="8592" y="4416"/>
                    <a:pt x="8723" y="5946"/>
                    <a:pt x="9520" y="7381"/>
                  </a:cubicBezTo>
                  <a:cubicBezTo>
                    <a:pt x="10236" y="8670"/>
                    <a:pt x="11448" y="9767"/>
                    <a:pt x="12942" y="10475"/>
                  </a:cubicBezTo>
                  <a:cubicBezTo>
                    <a:pt x="13547" y="10746"/>
                    <a:pt x="15193" y="11581"/>
                    <a:pt x="15525" y="12179"/>
                  </a:cubicBezTo>
                  <a:cubicBezTo>
                    <a:pt x="15599" y="12312"/>
                    <a:pt x="15349" y="12652"/>
                    <a:pt x="14627" y="13088"/>
                  </a:cubicBezTo>
                  <a:lnTo>
                    <a:pt x="2638" y="16462"/>
                  </a:lnTo>
                  <a:cubicBezTo>
                    <a:pt x="1559" y="16766"/>
                    <a:pt x="757" y="17437"/>
                    <a:pt x="377" y="18349"/>
                  </a:cubicBezTo>
                  <a:cubicBezTo>
                    <a:pt x="0" y="19252"/>
                    <a:pt x="87" y="20276"/>
                    <a:pt x="620" y="21235"/>
                  </a:cubicBezTo>
                  <a:lnTo>
                    <a:pt x="2358" y="24364"/>
                  </a:lnTo>
                  <a:lnTo>
                    <a:pt x="42003" y="13204"/>
                  </a:lnTo>
                  <a:lnTo>
                    <a:pt x="40197" y="9953"/>
                  </a:lnTo>
                  <a:cubicBezTo>
                    <a:pt x="39323" y="8381"/>
                    <a:pt x="37428" y="7371"/>
                    <a:pt x="35594" y="7371"/>
                  </a:cubicBezTo>
                  <a:cubicBezTo>
                    <a:pt x="35168" y="7371"/>
                    <a:pt x="34746" y="7425"/>
                    <a:pt x="34341" y="7539"/>
                  </a:cubicBezTo>
                  <a:lnTo>
                    <a:pt x="23215" y="10671"/>
                  </a:lnTo>
                  <a:cubicBezTo>
                    <a:pt x="23102" y="10675"/>
                    <a:pt x="22996" y="10677"/>
                    <a:pt x="22897" y="10677"/>
                  </a:cubicBezTo>
                  <a:cubicBezTo>
                    <a:pt x="21727" y="10677"/>
                    <a:pt x="21518" y="10415"/>
                    <a:pt x="21486" y="10358"/>
                  </a:cubicBezTo>
                  <a:cubicBezTo>
                    <a:pt x="21104" y="9667"/>
                    <a:pt x="21362" y="8992"/>
                    <a:pt x="21634" y="8276"/>
                  </a:cubicBezTo>
                  <a:cubicBezTo>
                    <a:pt x="21740" y="8003"/>
                    <a:pt x="21847" y="7719"/>
                    <a:pt x="21915" y="7437"/>
                  </a:cubicBezTo>
                  <a:cubicBezTo>
                    <a:pt x="22205" y="6229"/>
                    <a:pt x="22030" y="5073"/>
                    <a:pt x="21379" y="3900"/>
                  </a:cubicBezTo>
                  <a:cubicBezTo>
                    <a:pt x="20059" y="1525"/>
                    <a:pt x="17196" y="1"/>
                    <a:pt x="144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63"/>
            <p:cNvSpPr/>
            <p:nvPr/>
          </p:nvSpPr>
          <p:spPr>
            <a:xfrm>
              <a:off x="7388978" y="2235971"/>
              <a:ext cx="244161" cy="259295"/>
            </a:xfrm>
            <a:custGeom>
              <a:rect b="b" l="l" r="r" t="t"/>
              <a:pathLst>
                <a:path extrusionOk="0" h="14666" w="13810">
                  <a:moveTo>
                    <a:pt x="11797" y="1"/>
                  </a:moveTo>
                  <a:cubicBezTo>
                    <a:pt x="11123" y="1"/>
                    <a:pt x="10479" y="386"/>
                    <a:pt x="10181" y="1038"/>
                  </a:cubicBezTo>
                  <a:lnTo>
                    <a:pt x="6092" y="10209"/>
                  </a:lnTo>
                  <a:lnTo>
                    <a:pt x="3031" y="8075"/>
                  </a:lnTo>
                  <a:cubicBezTo>
                    <a:pt x="2722" y="7859"/>
                    <a:pt x="2368" y="7755"/>
                    <a:pt x="2018" y="7755"/>
                  </a:cubicBezTo>
                  <a:cubicBezTo>
                    <a:pt x="1458" y="7755"/>
                    <a:pt x="907" y="8020"/>
                    <a:pt x="562" y="8514"/>
                  </a:cubicBezTo>
                  <a:cubicBezTo>
                    <a:pt x="1" y="9318"/>
                    <a:pt x="199" y="10423"/>
                    <a:pt x="1002" y="10983"/>
                  </a:cubicBezTo>
                  <a:lnTo>
                    <a:pt x="5821" y="14346"/>
                  </a:lnTo>
                  <a:cubicBezTo>
                    <a:pt x="6120" y="14554"/>
                    <a:pt x="6474" y="14666"/>
                    <a:pt x="6836" y="14666"/>
                  </a:cubicBezTo>
                  <a:lnTo>
                    <a:pt x="6837" y="14666"/>
                  </a:lnTo>
                  <a:cubicBezTo>
                    <a:pt x="7537" y="14666"/>
                    <a:pt x="8172" y="14254"/>
                    <a:pt x="8456" y="13615"/>
                  </a:cubicBezTo>
                  <a:lnTo>
                    <a:pt x="13421" y="2482"/>
                  </a:lnTo>
                  <a:cubicBezTo>
                    <a:pt x="13810" y="1590"/>
                    <a:pt x="13406" y="551"/>
                    <a:pt x="12517" y="154"/>
                  </a:cubicBezTo>
                  <a:cubicBezTo>
                    <a:pt x="12283" y="50"/>
                    <a:pt x="12038" y="1"/>
                    <a:pt x="11797"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63"/>
            <p:cNvSpPr/>
            <p:nvPr/>
          </p:nvSpPr>
          <p:spPr>
            <a:xfrm>
              <a:off x="7586959" y="2592241"/>
              <a:ext cx="244143" cy="259295"/>
            </a:xfrm>
            <a:custGeom>
              <a:rect b="b" l="l" r="r" t="t"/>
              <a:pathLst>
                <a:path extrusionOk="0" h="14666" w="13809">
                  <a:moveTo>
                    <a:pt x="11795" y="0"/>
                  </a:moveTo>
                  <a:cubicBezTo>
                    <a:pt x="11121" y="0"/>
                    <a:pt x="10477" y="386"/>
                    <a:pt x="10180" y="1038"/>
                  </a:cubicBezTo>
                  <a:lnTo>
                    <a:pt x="6090" y="10209"/>
                  </a:lnTo>
                  <a:lnTo>
                    <a:pt x="3031" y="8075"/>
                  </a:lnTo>
                  <a:cubicBezTo>
                    <a:pt x="2721" y="7859"/>
                    <a:pt x="2367" y="7755"/>
                    <a:pt x="2017" y="7755"/>
                  </a:cubicBezTo>
                  <a:cubicBezTo>
                    <a:pt x="1457" y="7755"/>
                    <a:pt x="906" y="8020"/>
                    <a:pt x="561" y="8514"/>
                  </a:cubicBezTo>
                  <a:cubicBezTo>
                    <a:pt x="1" y="9317"/>
                    <a:pt x="197" y="10423"/>
                    <a:pt x="1000" y="10983"/>
                  </a:cubicBezTo>
                  <a:lnTo>
                    <a:pt x="5821" y="14346"/>
                  </a:lnTo>
                  <a:cubicBezTo>
                    <a:pt x="6118" y="14553"/>
                    <a:pt x="6472" y="14665"/>
                    <a:pt x="6835" y="14666"/>
                  </a:cubicBezTo>
                  <a:lnTo>
                    <a:pt x="6835" y="14666"/>
                  </a:lnTo>
                  <a:cubicBezTo>
                    <a:pt x="7536" y="14665"/>
                    <a:pt x="8170" y="14254"/>
                    <a:pt x="8455" y="13614"/>
                  </a:cubicBezTo>
                  <a:lnTo>
                    <a:pt x="13419" y="2482"/>
                  </a:lnTo>
                  <a:cubicBezTo>
                    <a:pt x="13808" y="1589"/>
                    <a:pt x="13404" y="551"/>
                    <a:pt x="12515" y="154"/>
                  </a:cubicBezTo>
                  <a:cubicBezTo>
                    <a:pt x="12281" y="50"/>
                    <a:pt x="12036" y="0"/>
                    <a:pt x="11795" y="0"/>
                  </a:cubicBezTo>
                  <a:close/>
                  <a:moveTo>
                    <a:pt x="6835" y="14666"/>
                  </a:moveTo>
                  <a:lnTo>
                    <a:pt x="6835" y="14666"/>
                  </a:lnTo>
                  <a:cubicBezTo>
                    <a:pt x="6835" y="14666"/>
                    <a:pt x="6835" y="14666"/>
                    <a:pt x="6835" y="14666"/>
                  </a:cubicBezTo>
                  <a:lnTo>
                    <a:pt x="6836" y="14666"/>
                  </a:lnTo>
                  <a:cubicBezTo>
                    <a:pt x="6836" y="14666"/>
                    <a:pt x="6835" y="14666"/>
                    <a:pt x="6835" y="14666"/>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63"/>
            <p:cNvSpPr/>
            <p:nvPr/>
          </p:nvSpPr>
          <p:spPr>
            <a:xfrm>
              <a:off x="8692737" y="2530078"/>
              <a:ext cx="349763" cy="225013"/>
            </a:xfrm>
            <a:custGeom>
              <a:rect b="b" l="l" r="r" t="t"/>
              <a:pathLst>
                <a:path extrusionOk="0" h="12727" w="19783">
                  <a:moveTo>
                    <a:pt x="3379" y="0"/>
                  </a:moveTo>
                  <a:cubicBezTo>
                    <a:pt x="3379" y="0"/>
                    <a:pt x="1" y="0"/>
                    <a:pt x="162" y="1930"/>
                  </a:cubicBezTo>
                  <a:cubicBezTo>
                    <a:pt x="323" y="3860"/>
                    <a:pt x="12546" y="11258"/>
                    <a:pt x="13511" y="11902"/>
                  </a:cubicBezTo>
                  <a:cubicBezTo>
                    <a:pt x="13984" y="12217"/>
                    <a:pt x="15116" y="12727"/>
                    <a:pt x="16184" y="12727"/>
                  </a:cubicBezTo>
                  <a:cubicBezTo>
                    <a:pt x="17293" y="12727"/>
                    <a:pt x="18333" y="12178"/>
                    <a:pt x="18497" y="10294"/>
                  </a:cubicBezTo>
                  <a:cubicBezTo>
                    <a:pt x="18497" y="10294"/>
                    <a:pt x="19782" y="7559"/>
                    <a:pt x="18979" y="5469"/>
                  </a:cubicBezTo>
                  <a:cubicBezTo>
                    <a:pt x="18175" y="3378"/>
                    <a:pt x="3379" y="0"/>
                    <a:pt x="337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63"/>
            <p:cNvSpPr/>
            <p:nvPr/>
          </p:nvSpPr>
          <p:spPr>
            <a:xfrm>
              <a:off x="8689678" y="2524862"/>
              <a:ext cx="357454" cy="235409"/>
            </a:xfrm>
            <a:custGeom>
              <a:rect b="b" l="l" r="r" t="t"/>
              <a:pathLst>
                <a:path extrusionOk="0" h="13315" w="20218">
                  <a:moveTo>
                    <a:pt x="3520" y="592"/>
                  </a:moveTo>
                  <a:cubicBezTo>
                    <a:pt x="9185" y="1886"/>
                    <a:pt x="18333" y="4456"/>
                    <a:pt x="18876" y="5870"/>
                  </a:cubicBezTo>
                  <a:cubicBezTo>
                    <a:pt x="19624" y="7815"/>
                    <a:pt x="18414" y="10436"/>
                    <a:pt x="18402" y="10463"/>
                  </a:cubicBezTo>
                  <a:cubicBezTo>
                    <a:pt x="18387" y="10494"/>
                    <a:pt x="18378" y="10528"/>
                    <a:pt x="18375" y="10562"/>
                  </a:cubicBezTo>
                  <a:cubicBezTo>
                    <a:pt x="18287" y="11572"/>
                    <a:pt x="17927" y="12234"/>
                    <a:pt x="17306" y="12533"/>
                  </a:cubicBezTo>
                  <a:cubicBezTo>
                    <a:pt x="17018" y="12671"/>
                    <a:pt x="16691" y="12727"/>
                    <a:pt x="16352" y="12727"/>
                  </a:cubicBezTo>
                  <a:cubicBezTo>
                    <a:pt x="15372" y="12727"/>
                    <a:pt x="14303" y="12255"/>
                    <a:pt x="13848" y="11951"/>
                  </a:cubicBezTo>
                  <a:cubicBezTo>
                    <a:pt x="13726" y="11869"/>
                    <a:pt x="13422" y="11679"/>
                    <a:pt x="12986" y="11406"/>
                  </a:cubicBezTo>
                  <a:cubicBezTo>
                    <a:pt x="2881" y="5071"/>
                    <a:pt x="687" y="2904"/>
                    <a:pt x="630" y="2201"/>
                  </a:cubicBezTo>
                  <a:cubicBezTo>
                    <a:pt x="603" y="1886"/>
                    <a:pt x="690" y="1625"/>
                    <a:pt x="895" y="1402"/>
                  </a:cubicBezTo>
                  <a:cubicBezTo>
                    <a:pt x="1578" y="659"/>
                    <a:pt x="3268" y="597"/>
                    <a:pt x="3520" y="592"/>
                  </a:cubicBezTo>
                  <a:close/>
                  <a:moveTo>
                    <a:pt x="3552" y="0"/>
                  </a:moveTo>
                  <a:cubicBezTo>
                    <a:pt x="3464" y="0"/>
                    <a:pt x="1371" y="11"/>
                    <a:pt x="461" y="1001"/>
                  </a:cubicBezTo>
                  <a:cubicBezTo>
                    <a:pt x="142" y="1348"/>
                    <a:pt x="0" y="1768"/>
                    <a:pt x="40" y="2250"/>
                  </a:cubicBezTo>
                  <a:cubicBezTo>
                    <a:pt x="146" y="3518"/>
                    <a:pt x="4041" y="6497"/>
                    <a:pt x="12672" y="11907"/>
                  </a:cubicBezTo>
                  <a:cubicBezTo>
                    <a:pt x="13101" y="12175"/>
                    <a:pt x="13400" y="12363"/>
                    <a:pt x="13519" y="12443"/>
                  </a:cubicBezTo>
                  <a:cubicBezTo>
                    <a:pt x="14052" y="12797"/>
                    <a:pt x="15232" y="13315"/>
                    <a:pt x="16361" y="13315"/>
                  </a:cubicBezTo>
                  <a:cubicBezTo>
                    <a:pt x="16780" y="13315"/>
                    <a:pt x="17192" y="13244"/>
                    <a:pt x="17562" y="13065"/>
                  </a:cubicBezTo>
                  <a:cubicBezTo>
                    <a:pt x="18374" y="12675"/>
                    <a:pt x="18844" y="11868"/>
                    <a:pt x="18960" y="10666"/>
                  </a:cubicBezTo>
                  <a:cubicBezTo>
                    <a:pt x="19137" y="10268"/>
                    <a:pt x="20217" y="7709"/>
                    <a:pt x="19428" y="5657"/>
                  </a:cubicBezTo>
                  <a:cubicBezTo>
                    <a:pt x="18592" y="3483"/>
                    <a:pt x="5147" y="357"/>
                    <a:pt x="3617" y="7"/>
                  </a:cubicBezTo>
                  <a:cubicBezTo>
                    <a:pt x="3596" y="2"/>
                    <a:pt x="3573" y="0"/>
                    <a:pt x="35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63"/>
            <p:cNvSpPr/>
            <p:nvPr/>
          </p:nvSpPr>
          <p:spPr>
            <a:xfrm>
              <a:off x="8708808" y="2460401"/>
              <a:ext cx="65310" cy="51307"/>
            </a:xfrm>
            <a:custGeom>
              <a:rect b="b" l="l" r="r" t="t"/>
              <a:pathLst>
                <a:path extrusionOk="0" h="2902" w="3694">
                  <a:moveTo>
                    <a:pt x="710" y="0"/>
                  </a:moveTo>
                  <a:cubicBezTo>
                    <a:pt x="0" y="0"/>
                    <a:pt x="1189" y="2402"/>
                    <a:pt x="1649" y="2517"/>
                  </a:cubicBezTo>
                  <a:cubicBezTo>
                    <a:pt x="2160" y="2646"/>
                    <a:pt x="3438" y="2901"/>
                    <a:pt x="3438" y="2901"/>
                  </a:cubicBezTo>
                  <a:lnTo>
                    <a:pt x="3693" y="1239"/>
                  </a:lnTo>
                  <a:cubicBezTo>
                    <a:pt x="3693" y="1239"/>
                    <a:pt x="2288" y="729"/>
                    <a:pt x="1011" y="91"/>
                  </a:cubicBezTo>
                  <a:cubicBezTo>
                    <a:pt x="886" y="29"/>
                    <a:pt x="786" y="0"/>
                    <a:pt x="7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63"/>
            <p:cNvSpPr/>
            <p:nvPr/>
          </p:nvSpPr>
          <p:spPr>
            <a:xfrm>
              <a:off x="8711425" y="2455150"/>
              <a:ext cx="68227" cy="61756"/>
            </a:xfrm>
            <a:custGeom>
              <a:rect b="b" l="l" r="r" t="t"/>
              <a:pathLst>
                <a:path extrusionOk="0" h="3493" w="3859">
                  <a:moveTo>
                    <a:pt x="630" y="608"/>
                  </a:moveTo>
                  <a:cubicBezTo>
                    <a:pt x="664" y="620"/>
                    <a:pt x="698" y="635"/>
                    <a:pt x="729" y="651"/>
                  </a:cubicBezTo>
                  <a:cubicBezTo>
                    <a:pt x="1704" y="1138"/>
                    <a:pt x="2761" y="1555"/>
                    <a:pt x="3216" y="1729"/>
                  </a:cubicBezTo>
                  <a:lnTo>
                    <a:pt x="3044" y="2846"/>
                  </a:lnTo>
                  <a:cubicBezTo>
                    <a:pt x="2636" y="2762"/>
                    <a:pt x="1924" y="2615"/>
                    <a:pt x="1589" y="2532"/>
                  </a:cubicBezTo>
                  <a:cubicBezTo>
                    <a:pt x="1311" y="2392"/>
                    <a:pt x="613" y="1048"/>
                    <a:pt x="630" y="608"/>
                  </a:cubicBezTo>
                  <a:close/>
                  <a:moveTo>
                    <a:pt x="557" y="0"/>
                  </a:moveTo>
                  <a:cubicBezTo>
                    <a:pt x="440" y="0"/>
                    <a:pt x="338" y="34"/>
                    <a:pt x="251" y="101"/>
                  </a:cubicBezTo>
                  <a:cubicBezTo>
                    <a:pt x="58" y="251"/>
                    <a:pt x="0" y="524"/>
                    <a:pt x="82" y="913"/>
                  </a:cubicBezTo>
                  <a:cubicBezTo>
                    <a:pt x="218" y="1565"/>
                    <a:pt x="897" y="2968"/>
                    <a:pt x="1429" y="3100"/>
                  </a:cubicBezTo>
                  <a:cubicBezTo>
                    <a:pt x="1941" y="3228"/>
                    <a:pt x="3179" y="3476"/>
                    <a:pt x="3232" y="3486"/>
                  </a:cubicBezTo>
                  <a:cubicBezTo>
                    <a:pt x="3251" y="3490"/>
                    <a:pt x="3270" y="3493"/>
                    <a:pt x="3289" y="3493"/>
                  </a:cubicBezTo>
                  <a:cubicBezTo>
                    <a:pt x="3435" y="3491"/>
                    <a:pt x="3559" y="3386"/>
                    <a:pt x="3581" y="3242"/>
                  </a:cubicBezTo>
                  <a:lnTo>
                    <a:pt x="3836" y="1582"/>
                  </a:lnTo>
                  <a:cubicBezTo>
                    <a:pt x="3859" y="1442"/>
                    <a:pt x="3778" y="1307"/>
                    <a:pt x="3646" y="1258"/>
                  </a:cubicBezTo>
                  <a:cubicBezTo>
                    <a:pt x="3632" y="1253"/>
                    <a:pt x="2242" y="746"/>
                    <a:pt x="995" y="122"/>
                  </a:cubicBezTo>
                  <a:cubicBezTo>
                    <a:pt x="832" y="41"/>
                    <a:pt x="685" y="0"/>
                    <a:pt x="5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63"/>
            <p:cNvSpPr/>
            <p:nvPr/>
          </p:nvSpPr>
          <p:spPr>
            <a:xfrm>
              <a:off x="7862466" y="2156570"/>
              <a:ext cx="1570214" cy="1013294"/>
            </a:xfrm>
            <a:custGeom>
              <a:rect b="b" l="l" r="r" t="t"/>
              <a:pathLst>
                <a:path extrusionOk="0" h="57313" w="88813">
                  <a:moveTo>
                    <a:pt x="81493" y="1"/>
                  </a:moveTo>
                  <a:cubicBezTo>
                    <a:pt x="80301" y="1"/>
                    <a:pt x="79094" y="335"/>
                    <a:pt x="78019" y="1035"/>
                  </a:cubicBezTo>
                  <a:lnTo>
                    <a:pt x="7398" y="47020"/>
                  </a:lnTo>
                  <a:lnTo>
                    <a:pt x="0" y="56026"/>
                  </a:lnTo>
                  <a:lnTo>
                    <a:pt x="644" y="57313"/>
                  </a:lnTo>
                  <a:lnTo>
                    <a:pt x="11097" y="54739"/>
                  </a:lnTo>
                  <a:lnTo>
                    <a:pt x="84707" y="11887"/>
                  </a:lnTo>
                  <a:cubicBezTo>
                    <a:pt x="87814" y="10078"/>
                    <a:pt x="88813" y="6058"/>
                    <a:pt x="86910" y="3005"/>
                  </a:cubicBezTo>
                  <a:cubicBezTo>
                    <a:pt x="85700" y="1063"/>
                    <a:pt x="83619" y="1"/>
                    <a:pt x="81493"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63"/>
            <p:cNvSpPr/>
            <p:nvPr/>
          </p:nvSpPr>
          <p:spPr>
            <a:xfrm>
              <a:off x="7856879" y="2151302"/>
              <a:ext cx="1568729" cy="1023796"/>
            </a:xfrm>
            <a:custGeom>
              <a:rect b="b" l="l" r="r" t="t"/>
              <a:pathLst>
                <a:path extrusionOk="0" h="57907" w="88729">
                  <a:moveTo>
                    <a:pt x="81801" y="592"/>
                  </a:moveTo>
                  <a:cubicBezTo>
                    <a:pt x="82243" y="592"/>
                    <a:pt x="82688" y="640"/>
                    <a:pt x="83131" y="738"/>
                  </a:cubicBezTo>
                  <a:cubicBezTo>
                    <a:pt x="84739" y="1095"/>
                    <a:pt x="86105" y="2062"/>
                    <a:pt x="86975" y="3459"/>
                  </a:cubicBezTo>
                  <a:cubicBezTo>
                    <a:pt x="87852" y="4867"/>
                    <a:pt x="88115" y="6529"/>
                    <a:pt x="87716" y="8139"/>
                  </a:cubicBezTo>
                  <a:cubicBezTo>
                    <a:pt x="87317" y="9749"/>
                    <a:pt x="86307" y="11095"/>
                    <a:pt x="84875" y="11930"/>
                  </a:cubicBezTo>
                  <a:lnTo>
                    <a:pt x="11301" y="54760"/>
                  </a:lnTo>
                  <a:lnTo>
                    <a:pt x="1118" y="57268"/>
                  </a:lnTo>
                  <a:lnTo>
                    <a:pt x="666" y="56364"/>
                  </a:lnTo>
                  <a:lnTo>
                    <a:pt x="7915" y="47541"/>
                  </a:lnTo>
                  <a:lnTo>
                    <a:pt x="78496" y="1579"/>
                  </a:lnTo>
                  <a:cubicBezTo>
                    <a:pt x="79496" y="928"/>
                    <a:pt x="80637" y="592"/>
                    <a:pt x="81801" y="592"/>
                  </a:cubicBezTo>
                  <a:close/>
                  <a:moveTo>
                    <a:pt x="81799" y="1"/>
                  </a:moveTo>
                  <a:cubicBezTo>
                    <a:pt x="80522" y="1"/>
                    <a:pt x="79271" y="369"/>
                    <a:pt x="78174" y="1085"/>
                  </a:cubicBezTo>
                  <a:lnTo>
                    <a:pt x="7553" y="47070"/>
                  </a:lnTo>
                  <a:cubicBezTo>
                    <a:pt x="7528" y="47087"/>
                    <a:pt x="7505" y="47107"/>
                    <a:pt x="7485" y="47131"/>
                  </a:cubicBezTo>
                  <a:lnTo>
                    <a:pt x="87" y="56136"/>
                  </a:lnTo>
                  <a:cubicBezTo>
                    <a:pt x="14" y="56227"/>
                    <a:pt x="0" y="56352"/>
                    <a:pt x="52" y="56456"/>
                  </a:cubicBezTo>
                  <a:lnTo>
                    <a:pt x="695" y="57743"/>
                  </a:lnTo>
                  <a:cubicBezTo>
                    <a:pt x="745" y="57844"/>
                    <a:pt x="848" y="57907"/>
                    <a:pt x="960" y="57907"/>
                  </a:cubicBezTo>
                  <a:cubicBezTo>
                    <a:pt x="984" y="57907"/>
                    <a:pt x="1008" y="57904"/>
                    <a:pt x="1030" y="57898"/>
                  </a:cubicBezTo>
                  <a:lnTo>
                    <a:pt x="11484" y="55324"/>
                  </a:lnTo>
                  <a:cubicBezTo>
                    <a:pt x="11512" y="55318"/>
                    <a:pt x="11538" y="55307"/>
                    <a:pt x="11562" y="55293"/>
                  </a:cubicBezTo>
                  <a:lnTo>
                    <a:pt x="85172" y="12441"/>
                  </a:lnTo>
                  <a:cubicBezTo>
                    <a:pt x="86744" y="11526"/>
                    <a:pt x="87852" y="10049"/>
                    <a:pt x="88290" y="8281"/>
                  </a:cubicBezTo>
                  <a:cubicBezTo>
                    <a:pt x="88728" y="6515"/>
                    <a:pt x="88439" y="4692"/>
                    <a:pt x="87477" y="3147"/>
                  </a:cubicBezTo>
                  <a:cubicBezTo>
                    <a:pt x="86521" y="1613"/>
                    <a:pt x="85023" y="553"/>
                    <a:pt x="83259" y="162"/>
                  </a:cubicBezTo>
                  <a:cubicBezTo>
                    <a:pt x="82773" y="54"/>
                    <a:pt x="82284" y="1"/>
                    <a:pt x="817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63"/>
            <p:cNvSpPr/>
            <p:nvPr/>
          </p:nvSpPr>
          <p:spPr>
            <a:xfrm>
              <a:off x="8604779" y="2692858"/>
              <a:ext cx="42414" cy="27298"/>
            </a:xfrm>
            <a:custGeom>
              <a:rect b="b" l="l" r="r" t="t"/>
              <a:pathLst>
                <a:path extrusionOk="0" h="1544" w="2399">
                  <a:moveTo>
                    <a:pt x="2399" y="0"/>
                  </a:moveTo>
                  <a:lnTo>
                    <a:pt x="0" y="1544"/>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63"/>
            <p:cNvSpPr/>
            <p:nvPr/>
          </p:nvSpPr>
          <p:spPr>
            <a:xfrm>
              <a:off x="8599104" y="2687625"/>
              <a:ext cx="54048" cy="37764"/>
            </a:xfrm>
            <a:custGeom>
              <a:rect b="b" l="l" r="r" t="t"/>
              <a:pathLst>
                <a:path extrusionOk="0" h="2136" w="3057">
                  <a:moveTo>
                    <a:pt x="2719" y="0"/>
                  </a:moveTo>
                  <a:cubicBezTo>
                    <a:pt x="2664" y="0"/>
                    <a:pt x="2609" y="15"/>
                    <a:pt x="2560" y="47"/>
                  </a:cubicBezTo>
                  <a:lnTo>
                    <a:pt x="160" y="1592"/>
                  </a:lnTo>
                  <a:cubicBezTo>
                    <a:pt x="50" y="1662"/>
                    <a:pt x="0" y="1797"/>
                    <a:pt x="37" y="1923"/>
                  </a:cubicBezTo>
                  <a:cubicBezTo>
                    <a:pt x="73" y="2049"/>
                    <a:pt x="189" y="2136"/>
                    <a:pt x="320" y="2136"/>
                  </a:cubicBezTo>
                  <a:cubicBezTo>
                    <a:pt x="377" y="2136"/>
                    <a:pt x="432" y="2119"/>
                    <a:pt x="480" y="2088"/>
                  </a:cubicBezTo>
                  <a:lnTo>
                    <a:pt x="2879" y="544"/>
                  </a:lnTo>
                  <a:cubicBezTo>
                    <a:pt x="3017" y="456"/>
                    <a:pt x="3057" y="274"/>
                    <a:pt x="2969" y="136"/>
                  </a:cubicBezTo>
                  <a:cubicBezTo>
                    <a:pt x="2912" y="48"/>
                    <a:pt x="2816" y="0"/>
                    <a:pt x="271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63"/>
            <p:cNvSpPr/>
            <p:nvPr/>
          </p:nvSpPr>
          <p:spPr>
            <a:xfrm>
              <a:off x="8698978" y="2457767"/>
              <a:ext cx="313502" cy="201764"/>
            </a:xfrm>
            <a:custGeom>
              <a:rect b="b" l="l" r="r" t="t"/>
              <a:pathLst>
                <a:path extrusionOk="0" h="11412" w="17732">
                  <a:moveTo>
                    <a:pt x="17731" y="1"/>
                  </a:moveTo>
                  <a:lnTo>
                    <a:pt x="0" y="1141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63"/>
            <p:cNvSpPr/>
            <p:nvPr/>
          </p:nvSpPr>
          <p:spPr>
            <a:xfrm>
              <a:off x="8693320" y="2452516"/>
              <a:ext cx="325153" cy="212248"/>
            </a:xfrm>
            <a:custGeom>
              <a:rect b="b" l="l" r="r" t="t"/>
              <a:pathLst>
                <a:path extrusionOk="0" h="12005" w="18391">
                  <a:moveTo>
                    <a:pt x="18054" y="1"/>
                  </a:moveTo>
                  <a:cubicBezTo>
                    <a:pt x="17998" y="1"/>
                    <a:pt x="17941" y="17"/>
                    <a:pt x="17891" y="50"/>
                  </a:cubicBezTo>
                  <a:lnTo>
                    <a:pt x="160" y="11459"/>
                  </a:lnTo>
                  <a:cubicBezTo>
                    <a:pt x="51" y="11531"/>
                    <a:pt x="1" y="11665"/>
                    <a:pt x="37" y="11791"/>
                  </a:cubicBezTo>
                  <a:cubicBezTo>
                    <a:pt x="74" y="11917"/>
                    <a:pt x="189" y="12004"/>
                    <a:pt x="320" y="12004"/>
                  </a:cubicBezTo>
                  <a:cubicBezTo>
                    <a:pt x="377" y="12004"/>
                    <a:pt x="434" y="11988"/>
                    <a:pt x="480" y="11956"/>
                  </a:cubicBezTo>
                  <a:lnTo>
                    <a:pt x="18211" y="547"/>
                  </a:lnTo>
                  <a:cubicBezTo>
                    <a:pt x="18351" y="459"/>
                    <a:pt x="18391" y="275"/>
                    <a:pt x="18302" y="137"/>
                  </a:cubicBezTo>
                  <a:cubicBezTo>
                    <a:pt x="18246" y="49"/>
                    <a:pt x="18151" y="1"/>
                    <a:pt x="180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63"/>
            <p:cNvSpPr/>
            <p:nvPr/>
          </p:nvSpPr>
          <p:spPr>
            <a:xfrm>
              <a:off x="7842134" y="3143769"/>
              <a:ext cx="56682" cy="30498"/>
            </a:xfrm>
            <a:custGeom>
              <a:rect b="b" l="l" r="r" t="t"/>
              <a:pathLst>
                <a:path extrusionOk="0" h="1725" w="3206">
                  <a:moveTo>
                    <a:pt x="1837" y="0"/>
                  </a:moveTo>
                  <a:cubicBezTo>
                    <a:pt x="1837" y="0"/>
                    <a:pt x="1" y="767"/>
                    <a:pt x="282" y="1537"/>
                  </a:cubicBezTo>
                  <a:cubicBezTo>
                    <a:pt x="330" y="1670"/>
                    <a:pt x="447" y="1724"/>
                    <a:pt x="608" y="1724"/>
                  </a:cubicBezTo>
                  <a:cubicBezTo>
                    <a:pt x="1389" y="1724"/>
                    <a:pt x="3205" y="442"/>
                    <a:pt x="3205" y="442"/>
                  </a:cubicBezTo>
                  <a:lnTo>
                    <a:pt x="1837"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63"/>
            <p:cNvSpPr/>
            <p:nvPr/>
          </p:nvSpPr>
          <p:spPr>
            <a:xfrm>
              <a:off x="7835858" y="3138518"/>
              <a:ext cx="69500" cy="40929"/>
            </a:xfrm>
            <a:custGeom>
              <a:rect b="b" l="l" r="r" t="t"/>
              <a:pathLst>
                <a:path extrusionOk="0" h="2315" w="3931">
                  <a:moveTo>
                    <a:pt x="2207" y="613"/>
                  </a:moveTo>
                  <a:lnTo>
                    <a:pt x="2889" y="834"/>
                  </a:lnTo>
                  <a:cubicBezTo>
                    <a:pt x="2062" y="1362"/>
                    <a:pt x="1268" y="1746"/>
                    <a:pt x="984" y="1746"/>
                  </a:cubicBezTo>
                  <a:cubicBezTo>
                    <a:pt x="955" y="1746"/>
                    <a:pt x="932" y="1742"/>
                    <a:pt x="914" y="1734"/>
                  </a:cubicBezTo>
                  <a:cubicBezTo>
                    <a:pt x="802" y="1427"/>
                    <a:pt x="1577" y="897"/>
                    <a:pt x="2207" y="613"/>
                  </a:cubicBezTo>
                  <a:close/>
                  <a:moveTo>
                    <a:pt x="2191" y="1"/>
                  </a:moveTo>
                  <a:cubicBezTo>
                    <a:pt x="2153" y="1"/>
                    <a:pt x="2114" y="9"/>
                    <a:pt x="2078" y="24"/>
                  </a:cubicBezTo>
                  <a:cubicBezTo>
                    <a:pt x="1728" y="170"/>
                    <a:pt x="1" y="949"/>
                    <a:pt x="359" y="1935"/>
                  </a:cubicBezTo>
                  <a:cubicBezTo>
                    <a:pt x="418" y="2103"/>
                    <a:pt x="555" y="2232"/>
                    <a:pt x="725" y="2283"/>
                  </a:cubicBezTo>
                  <a:cubicBezTo>
                    <a:pt x="793" y="2303"/>
                    <a:pt x="865" y="2314"/>
                    <a:pt x="936" y="2314"/>
                  </a:cubicBezTo>
                  <a:cubicBezTo>
                    <a:pt x="940" y="2314"/>
                    <a:pt x="944" y="2314"/>
                    <a:pt x="948" y="2314"/>
                  </a:cubicBezTo>
                  <a:cubicBezTo>
                    <a:pt x="1772" y="2314"/>
                    <a:pt x="3261" y="1313"/>
                    <a:pt x="3731" y="981"/>
                  </a:cubicBezTo>
                  <a:cubicBezTo>
                    <a:pt x="3930" y="840"/>
                    <a:pt x="3884" y="533"/>
                    <a:pt x="3652" y="458"/>
                  </a:cubicBezTo>
                  <a:lnTo>
                    <a:pt x="2282" y="15"/>
                  </a:lnTo>
                  <a:cubicBezTo>
                    <a:pt x="2253" y="6"/>
                    <a:pt x="2222" y="1"/>
                    <a:pt x="219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63"/>
            <p:cNvSpPr/>
            <p:nvPr/>
          </p:nvSpPr>
          <p:spPr>
            <a:xfrm>
              <a:off x="7862466" y="2987884"/>
              <a:ext cx="196213" cy="181980"/>
            </a:xfrm>
            <a:custGeom>
              <a:rect b="b" l="l" r="r" t="t"/>
              <a:pathLst>
                <a:path extrusionOk="0" h="10293" w="11098">
                  <a:moveTo>
                    <a:pt x="7398" y="0"/>
                  </a:moveTo>
                  <a:lnTo>
                    <a:pt x="0" y="9006"/>
                  </a:lnTo>
                  <a:lnTo>
                    <a:pt x="644" y="10293"/>
                  </a:lnTo>
                  <a:lnTo>
                    <a:pt x="11097" y="7719"/>
                  </a:lnTo>
                  <a:cubicBezTo>
                    <a:pt x="5308" y="5468"/>
                    <a:pt x="7398" y="1"/>
                    <a:pt x="739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63"/>
            <p:cNvSpPr/>
            <p:nvPr/>
          </p:nvSpPr>
          <p:spPr>
            <a:xfrm>
              <a:off x="7856879" y="2982651"/>
              <a:ext cx="207157" cy="192447"/>
            </a:xfrm>
            <a:custGeom>
              <a:rect b="b" l="l" r="r" t="t"/>
              <a:pathLst>
                <a:path extrusionOk="0" h="10885" w="11717">
                  <a:moveTo>
                    <a:pt x="7140" y="1461"/>
                  </a:moveTo>
                  <a:lnTo>
                    <a:pt x="7140" y="1461"/>
                  </a:lnTo>
                  <a:cubicBezTo>
                    <a:pt x="6896" y="3171"/>
                    <a:pt x="7040" y="6197"/>
                    <a:pt x="10502" y="7936"/>
                  </a:cubicBezTo>
                  <a:lnTo>
                    <a:pt x="1118" y="10246"/>
                  </a:lnTo>
                  <a:lnTo>
                    <a:pt x="666" y="9342"/>
                  </a:lnTo>
                  <a:lnTo>
                    <a:pt x="7140" y="1461"/>
                  </a:lnTo>
                  <a:close/>
                  <a:moveTo>
                    <a:pt x="7714" y="1"/>
                  </a:moveTo>
                  <a:cubicBezTo>
                    <a:pt x="7628" y="1"/>
                    <a:pt x="7543" y="38"/>
                    <a:pt x="7485" y="109"/>
                  </a:cubicBezTo>
                  <a:lnTo>
                    <a:pt x="87" y="9114"/>
                  </a:lnTo>
                  <a:cubicBezTo>
                    <a:pt x="14" y="9205"/>
                    <a:pt x="0" y="9330"/>
                    <a:pt x="52" y="9434"/>
                  </a:cubicBezTo>
                  <a:lnTo>
                    <a:pt x="695" y="10721"/>
                  </a:lnTo>
                  <a:cubicBezTo>
                    <a:pt x="745" y="10822"/>
                    <a:pt x="848" y="10885"/>
                    <a:pt x="960" y="10885"/>
                  </a:cubicBezTo>
                  <a:cubicBezTo>
                    <a:pt x="984" y="10885"/>
                    <a:pt x="1008" y="10882"/>
                    <a:pt x="1030" y="10876"/>
                  </a:cubicBezTo>
                  <a:lnTo>
                    <a:pt x="11484" y="8302"/>
                  </a:lnTo>
                  <a:cubicBezTo>
                    <a:pt x="11610" y="8272"/>
                    <a:pt x="11700" y="8164"/>
                    <a:pt x="11708" y="8036"/>
                  </a:cubicBezTo>
                  <a:cubicBezTo>
                    <a:pt x="11717" y="7906"/>
                    <a:pt x="11641" y="7787"/>
                    <a:pt x="11520" y="7741"/>
                  </a:cubicBezTo>
                  <a:cubicBezTo>
                    <a:pt x="6080" y="5624"/>
                    <a:pt x="7911" y="614"/>
                    <a:pt x="7990" y="401"/>
                  </a:cubicBezTo>
                  <a:cubicBezTo>
                    <a:pt x="8042" y="266"/>
                    <a:pt x="7988" y="112"/>
                    <a:pt x="7863" y="41"/>
                  </a:cubicBezTo>
                  <a:cubicBezTo>
                    <a:pt x="7816" y="14"/>
                    <a:pt x="7765" y="1"/>
                    <a:pt x="77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63"/>
            <p:cNvSpPr/>
            <p:nvPr/>
          </p:nvSpPr>
          <p:spPr>
            <a:xfrm>
              <a:off x="9005531" y="2156570"/>
              <a:ext cx="427149" cy="344442"/>
            </a:xfrm>
            <a:custGeom>
              <a:rect b="b" l="l" r="r" t="t"/>
              <a:pathLst>
                <a:path extrusionOk="0" h="19482" w="24160">
                  <a:moveTo>
                    <a:pt x="16840" y="1"/>
                  </a:moveTo>
                  <a:cubicBezTo>
                    <a:pt x="15648" y="1"/>
                    <a:pt x="14441" y="335"/>
                    <a:pt x="13366" y="1035"/>
                  </a:cubicBezTo>
                  <a:lnTo>
                    <a:pt x="524" y="9397"/>
                  </a:lnTo>
                  <a:cubicBezTo>
                    <a:pt x="178" y="10277"/>
                    <a:pt x="0" y="11215"/>
                    <a:pt x="0" y="12162"/>
                  </a:cubicBezTo>
                  <a:cubicBezTo>
                    <a:pt x="0" y="16194"/>
                    <a:pt x="3137" y="19465"/>
                    <a:pt x="7011" y="19482"/>
                  </a:cubicBezTo>
                  <a:lnTo>
                    <a:pt x="20054" y="11887"/>
                  </a:lnTo>
                  <a:cubicBezTo>
                    <a:pt x="23163" y="10078"/>
                    <a:pt x="24160" y="6058"/>
                    <a:pt x="22257" y="3005"/>
                  </a:cubicBezTo>
                  <a:cubicBezTo>
                    <a:pt x="21047" y="1063"/>
                    <a:pt x="18966" y="1"/>
                    <a:pt x="168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63"/>
            <p:cNvSpPr/>
            <p:nvPr/>
          </p:nvSpPr>
          <p:spPr>
            <a:xfrm>
              <a:off x="9000280" y="2151302"/>
              <a:ext cx="425328" cy="354944"/>
            </a:xfrm>
            <a:custGeom>
              <a:rect b="b" l="l" r="r" t="t"/>
              <a:pathLst>
                <a:path extrusionOk="0" h="20076" w="24057">
                  <a:moveTo>
                    <a:pt x="17130" y="592"/>
                  </a:moveTo>
                  <a:cubicBezTo>
                    <a:pt x="17572" y="592"/>
                    <a:pt x="18017" y="640"/>
                    <a:pt x="18459" y="738"/>
                  </a:cubicBezTo>
                  <a:cubicBezTo>
                    <a:pt x="20067" y="1096"/>
                    <a:pt x="21433" y="2062"/>
                    <a:pt x="22303" y="3459"/>
                  </a:cubicBezTo>
                  <a:cubicBezTo>
                    <a:pt x="23180" y="4867"/>
                    <a:pt x="23443" y="6529"/>
                    <a:pt x="23044" y="8139"/>
                  </a:cubicBezTo>
                  <a:cubicBezTo>
                    <a:pt x="22645" y="9749"/>
                    <a:pt x="21635" y="11096"/>
                    <a:pt x="20203" y="11931"/>
                  </a:cubicBezTo>
                  <a:lnTo>
                    <a:pt x="7228" y="19483"/>
                  </a:lnTo>
                  <a:cubicBezTo>
                    <a:pt x="3562" y="19422"/>
                    <a:pt x="592" y="16290"/>
                    <a:pt x="592" y="12460"/>
                  </a:cubicBezTo>
                  <a:cubicBezTo>
                    <a:pt x="592" y="11581"/>
                    <a:pt x="751" y="10711"/>
                    <a:pt x="1062" y="9890"/>
                  </a:cubicBezTo>
                  <a:lnTo>
                    <a:pt x="13824" y="1579"/>
                  </a:lnTo>
                  <a:cubicBezTo>
                    <a:pt x="14825" y="929"/>
                    <a:pt x="15966" y="592"/>
                    <a:pt x="17130" y="592"/>
                  </a:cubicBezTo>
                  <a:close/>
                  <a:moveTo>
                    <a:pt x="17127" y="1"/>
                  </a:moveTo>
                  <a:cubicBezTo>
                    <a:pt x="15850" y="1"/>
                    <a:pt x="14599" y="369"/>
                    <a:pt x="13502" y="1085"/>
                  </a:cubicBezTo>
                  <a:lnTo>
                    <a:pt x="660" y="9447"/>
                  </a:lnTo>
                  <a:cubicBezTo>
                    <a:pt x="607" y="9481"/>
                    <a:pt x="568" y="9529"/>
                    <a:pt x="546" y="9587"/>
                  </a:cubicBezTo>
                  <a:cubicBezTo>
                    <a:pt x="185" y="10501"/>
                    <a:pt x="0" y="11477"/>
                    <a:pt x="2" y="12460"/>
                  </a:cubicBezTo>
                  <a:cubicBezTo>
                    <a:pt x="2" y="16642"/>
                    <a:pt x="3278" y="20058"/>
                    <a:pt x="7305" y="20076"/>
                  </a:cubicBezTo>
                  <a:lnTo>
                    <a:pt x="7306" y="20076"/>
                  </a:lnTo>
                  <a:cubicBezTo>
                    <a:pt x="7358" y="20074"/>
                    <a:pt x="7410" y="20062"/>
                    <a:pt x="7455" y="20035"/>
                  </a:cubicBezTo>
                  <a:lnTo>
                    <a:pt x="20500" y="12441"/>
                  </a:lnTo>
                  <a:cubicBezTo>
                    <a:pt x="22072" y="11526"/>
                    <a:pt x="23179" y="10049"/>
                    <a:pt x="23618" y="8281"/>
                  </a:cubicBezTo>
                  <a:cubicBezTo>
                    <a:pt x="24056" y="6515"/>
                    <a:pt x="23767" y="4692"/>
                    <a:pt x="22805" y="3147"/>
                  </a:cubicBezTo>
                  <a:cubicBezTo>
                    <a:pt x="21849" y="1613"/>
                    <a:pt x="20351" y="553"/>
                    <a:pt x="18587" y="162"/>
                  </a:cubicBezTo>
                  <a:cubicBezTo>
                    <a:pt x="18101" y="54"/>
                    <a:pt x="17612" y="1"/>
                    <a:pt x="171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63"/>
            <p:cNvSpPr/>
            <p:nvPr/>
          </p:nvSpPr>
          <p:spPr>
            <a:xfrm>
              <a:off x="9056680" y="2156570"/>
              <a:ext cx="376001" cy="310974"/>
            </a:xfrm>
            <a:custGeom>
              <a:rect b="b" l="l" r="r" t="t"/>
              <a:pathLst>
                <a:path extrusionOk="0" h="17589" w="21267">
                  <a:moveTo>
                    <a:pt x="13947" y="1"/>
                  </a:moveTo>
                  <a:cubicBezTo>
                    <a:pt x="12755" y="1"/>
                    <a:pt x="11548" y="335"/>
                    <a:pt x="10473" y="1035"/>
                  </a:cubicBezTo>
                  <a:lnTo>
                    <a:pt x="715" y="7389"/>
                  </a:lnTo>
                  <a:cubicBezTo>
                    <a:pt x="245" y="8362"/>
                    <a:pt x="1" y="9430"/>
                    <a:pt x="2" y="10513"/>
                  </a:cubicBezTo>
                  <a:cubicBezTo>
                    <a:pt x="2" y="14421"/>
                    <a:pt x="3098" y="17588"/>
                    <a:pt x="6918" y="17588"/>
                  </a:cubicBezTo>
                  <a:cubicBezTo>
                    <a:pt x="7080" y="17588"/>
                    <a:pt x="7240" y="17582"/>
                    <a:pt x="7400" y="17571"/>
                  </a:cubicBezTo>
                  <a:lnTo>
                    <a:pt x="17161" y="11887"/>
                  </a:lnTo>
                  <a:cubicBezTo>
                    <a:pt x="20270" y="10078"/>
                    <a:pt x="21267" y="6058"/>
                    <a:pt x="19364" y="3005"/>
                  </a:cubicBezTo>
                  <a:cubicBezTo>
                    <a:pt x="18154" y="1063"/>
                    <a:pt x="16073" y="1"/>
                    <a:pt x="139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63"/>
            <p:cNvSpPr/>
            <p:nvPr/>
          </p:nvSpPr>
          <p:spPr>
            <a:xfrm>
              <a:off x="9051429" y="2151302"/>
              <a:ext cx="374180" cy="321475"/>
            </a:xfrm>
            <a:custGeom>
              <a:rect b="b" l="l" r="r" t="t"/>
              <a:pathLst>
                <a:path extrusionOk="0" h="18183" w="21164">
                  <a:moveTo>
                    <a:pt x="14238" y="592"/>
                  </a:moveTo>
                  <a:cubicBezTo>
                    <a:pt x="14680" y="592"/>
                    <a:pt x="15125" y="640"/>
                    <a:pt x="15567" y="738"/>
                  </a:cubicBezTo>
                  <a:cubicBezTo>
                    <a:pt x="17175" y="1096"/>
                    <a:pt x="18540" y="2062"/>
                    <a:pt x="19411" y="3459"/>
                  </a:cubicBezTo>
                  <a:cubicBezTo>
                    <a:pt x="20288" y="4867"/>
                    <a:pt x="20552" y="6529"/>
                    <a:pt x="20152" y="8139"/>
                  </a:cubicBezTo>
                  <a:cubicBezTo>
                    <a:pt x="19753" y="9749"/>
                    <a:pt x="18744" y="11095"/>
                    <a:pt x="17310" y="11931"/>
                  </a:cubicBezTo>
                  <a:lnTo>
                    <a:pt x="7609" y="17578"/>
                  </a:lnTo>
                  <a:cubicBezTo>
                    <a:pt x="7478" y="17587"/>
                    <a:pt x="7347" y="17590"/>
                    <a:pt x="7215" y="17590"/>
                  </a:cubicBezTo>
                  <a:cubicBezTo>
                    <a:pt x="3565" y="17590"/>
                    <a:pt x="595" y="14549"/>
                    <a:pt x="595" y="10811"/>
                  </a:cubicBezTo>
                  <a:cubicBezTo>
                    <a:pt x="592" y="9801"/>
                    <a:pt x="814" y="8802"/>
                    <a:pt x="1243" y="7888"/>
                  </a:cubicBezTo>
                  <a:lnTo>
                    <a:pt x="10933" y="1579"/>
                  </a:lnTo>
                  <a:cubicBezTo>
                    <a:pt x="11933" y="929"/>
                    <a:pt x="13074" y="592"/>
                    <a:pt x="14238" y="592"/>
                  </a:cubicBezTo>
                  <a:close/>
                  <a:moveTo>
                    <a:pt x="14234" y="1"/>
                  </a:moveTo>
                  <a:cubicBezTo>
                    <a:pt x="12957" y="1"/>
                    <a:pt x="11706" y="369"/>
                    <a:pt x="10609" y="1085"/>
                  </a:cubicBezTo>
                  <a:lnTo>
                    <a:pt x="850" y="7439"/>
                  </a:lnTo>
                  <a:cubicBezTo>
                    <a:pt x="805" y="7468"/>
                    <a:pt x="769" y="7509"/>
                    <a:pt x="746" y="7558"/>
                  </a:cubicBezTo>
                  <a:cubicBezTo>
                    <a:pt x="255" y="8572"/>
                    <a:pt x="1" y="9684"/>
                    <a:pt x="4" y="10811"/>
                  </a:cubicBezTo>
                  <a:cubicBezTo>
                    <a:pt x="4" y="14875"/>
                    <a:pt x="3239" y="18182"/>
                    <a:pt x="7215" y="18182"/>
                  </a:cubicBezTo>
                  <a:cubicBezTo>
                    <a:pt x="7383" y="18182"/>
                    <a:pt x="7551" y="18176"/>
                    <a:pt x="7717" y="18163"/>
                  </a:cubicBezTo>
                  <a:cubicBezTo>
                    <a:pt x="7762" y="18161"/>
                    <a:pt x="7805" y="18147"/>
                    <a:pt x="7846" y="18124"/>
                  </a:cubicBezTo>
                  <a:lnTo>
                    <a:pt x="17607" y="12441"/>
                  </a:lnTo>
                  <a:cubicBezTo>
                    <a:pt x="19179" y="11526"/>
                    <a:pt x="20286" y="10049"/>
                    <a:pt x="20725" y="8281"/>
                  </a:cubicBezTo>
                  <a:cubicBezTo>
                    <a:pt x="21163" y="6515"/>
                    <a:pt x="20874" y="4692"/>
                    <a:pt x="19912" y="3147"/>
                  </a:cubicBezTo>
                  <a:cubicBezTo>
                    <a:pt x="18956" y="1612"/>
                    <a:pt x="17458" y="553"/>
                    <a:pt x="15694" y="162"/>
                  </a:cubicBezTo>
                  <a:cubicBezTo>
                    <a:pt x="15208" y="54"/>
                    <a:pt x="14719" y="1"/>
                    <a:pt x="142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63"/>
            <p:cNvSpPr/>
            <p:nvPr/>
          </p:nvSpPr>
          <p:spPr>
            <a:xfrm>
              <a:off x="8597990" y="2534251"/>
              <a:ext cx="31700" cy="62676"/>
            </a:xfrm>
            <a:custGeom>
              <a:rect b="b" l="l" r="r" t="t"/>
              <a:pathLst>
                <a:path extrusionOk="0" h="3545" w="1793">
                  <a:moveTo>
                    <a:pt x="1793" y="1"/>
                  </a:moveTo>
                  <a:cubicBezTo>
                    <a:pt x="1793" y="1"/>
                    <a:pt x="364" y="1"/>
                    <a:pt x="364" y="652"/>
                  </a:cubicBezTo>
                  <a:cubicBezTo>
                    <a:pt x="364" y="1291"/>
                    <a:pt x="0" y="3544"/>
                    <a:pt x="778" y="3544"/>
                  </a:cubicBezTo>
                  <a:cubicBezTo>
                    <a:pt x="791" y="3544"/>
                    <a:pt x="803" y="3544"/>
                    <a:pt x="816" y="3542"/>
                  </a:cubicBezTo>
                  <a:cubicBezTo>
                    <a:pt x="1642" y="3471"/>
                    <a:pt x="1568" y="2025"/>
                    <a:pt x="1643" y="1519"/>
                  </a:cubicBezTo>
                  <a:cubicBezTo>
                    <a:pt x="1717" y="1012"/>
                    <a:pt x="1793" y="1"/>
                    <a:pt x="17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63"/>
            <p:cNvSpPr/>
            <p:nvPr/>
          </p:nvSpPr>
          <p:spPr>
            <a:xfrm>
              <a:off x="8596487" y="2529017"/>
              <a:ext cx="38648" cy="73142"/>
            </a:xfrm>
            <a:custGeom>
              <a:rect b="b" l="l" r="r" t="t"/>
              <a:pathLst>
                <a:path extrusionOk="0" h="4137" w="2186">
                  <a:moveTo>
                    <a:pt x="1556" y="612"/>
                  </a:moveTo>
                  <a:cubicBezTo>
                    <a:pt x="1527" y="949"/>
                    <a:pt x="1480" y="1462"/>
                    <a:pt x="1436" y="1771"/>
                  </a:cubicBezTo>
                  <a:cubicBezTo>
                    <a:pt x="1421" y="1868"/>
                    <a:pt x="1411" y="1995"/>
                    <a:pt x="1401" y="2141"/>
                  </a:cubicBezTo>
                  <a:cubicBezTo>
                    <a:pt x="1364" y="2652"/>
                    <a:pt x="1304" y="3507"/>
                    <a:pt x="828" y="3530"/>
                  </a:cubicBezTo>
                  <a:cubicBezTo>
                    <a:pt x="579" y="3284"/>
                    <a:pt x="673" y="2044"/>
                    <a:pt x="713" y="1515"/>
                  </a:cubicBezTo>
                  <a:cubicBezTo>
                    <a:pt x="730" y="1281"/>
                    <a:pt x="745" y="1081"/>
                    <a:pt x="745" y="948"/>
                  </a:cubicBezTo>
                  <a:cubicBezTo>
                    <a:pt x="745" y="789"/>
                    <a:pt x="1133" y="658"/>
                    <a:pt x="1556" y="612"/>
                  </a:cubicBezTo>
                  <a:close/>
                  <a:moveTo>
                    <a:pt x="1878" y="1"/>
                  </a:moveTo>
                  <a:cubicBezTo>
                    <a:pt x="1700" y="1"/>
                    <a:pt x="153" y="27"/>
                    <a:pt x="153" y="946"/>
                  </a:cubicBezTo>
                  <a:cubicBezTo>
                    <a:pt x="153" y="1070"/>
                    <a:pt x="138" y="1254"/>
                    <a:pt x="123" y="1470"/>
                  </a:cubicBezTo>
                  <a:cubicBezTo>
                    <a:pt x="39" y="2587"/>
                    <a:pt x="1" y="3545"/>
                    <a:pt x="411" y="3950"/>
                  </a:cubicBezTo>
                  <a:cubicBezTo>
                    <a:pt x="530" y="4070"/>
                    <a:pt x="690" y="4137"/>
                    <a:pt x="858" y="4137"/>
                  </a:cubicBezTo>
                  <a:cubicBezTo>
                    <a:pt x="860" y="4137"/>
                    <a:pt x="862" y="4137"/>
                    <a:pt x="863" y="4137"/>
                  </a:cubicBezTo>
                  <a:cubicBezTo>
                    <a:pt x="883" y="4137"/>
                    <a:pt x="905" y="4136"/>
                    <a:pt x="926" y="4133"/>
                  </a:cubicBezTo>
                  <a:cubicBezTo>
                    <a:pt x="1857" y="4052"/>
                    <a:pt x="1940" y="2883"/>
                    <a:pt x="1990" y="2184"/>
                  </a:cubicBezTo>
                  <a:cubicBezTo>
                    <a:pt x="1999" y="2056"/>
                    <a:pt x="2006" y="1942"/>
                    <a:pt x="2019" y="1858"/>
                  </a:cubicBezTo>
                  <a:cubicBezTo>
                    <a:pt x="2096" y="1347"/>
                    <a:pt x="2169" y="360"/>
                    <a:pt x="2173" y="318"/>
                  </a:cubicBezTo>
                  <a:cubicBezTo>
                    <a:pt x="2185" y="147"/>
                    <a:pt x="2049" y="1"/>
                    <a:pt x="187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63"/>
            <p:cNvSpPr/>
            <p:nvPr/>
          </p:nvSpPr>
          <p:spPr>
            <a:xfrm>
              <a:off x="8619241" y="2490882"/>
              <a:ext cx="38100" cy="86950"/>
            </a:xfrm>
            <a:custGeom>
              <a:rect b="b" l="l" r="r" t="t"/>
              <a:pathLst>
                <a:path extrusionOk="0" h="4918" w="2155">
                  <a:moveTo>
                    <a:pt x="1479" y="1"/>
                  </a:moveTo>
                  <a:cubicBezTo>
                    <a:pt x="1123" y="1"/>
                    <a:pt x="731" y="99"/>
                    <a:pt x="583" y="492"/>
                  </a:cubicBezTo>
                  <a:cubicBezTo>
                    <a:pt x="291" y="1269"/>
                    <a:pt x="1" y="4917"/>
                    <a:pt x="844" y="4917"/>
                  </a:cubicBezTo>
                  <a:cubicBezTo>
                    <a:pt x="855" y="4917"/>
                    <a:pt x="867" y="4916"/>
                    <a:pt x="878" y="4915"/>
                  </a:cubicBezTo>
                  <a:cubicBezTo>
                    <a:pt x="1762" y="4817"/>
                    <a:pt x="1958" y="1475"/>
                    <a:pt x="2155" y="99"/>
                  </a:cubicBezTo>
                  <a:cubicBezTo>
                    <a:pt x="2155" y="99"/>
                    <a:pt x="1835" y="1"/>
                    <a:pt x="14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63"/>
            <p:cNvSpPr/>
            <p:nvPr/>
          </p:nvSpPr>
          <p:spPr>
            <a:xfrm>
              <a:off x="8614450" y="2485613"/>
              <a:ext cx="48408" cy="97434"/>
            </a:xfrm>
            <a:custGeom>
              <a:rect b="b" l="l" r="r" t="t"/>
              <a:pathLst>
                <a:path extrusionOk="0" h="5511" w="2738">
                  <a:moveTo>
                    <a:pt x="1745" y="594"/>
                  </a:moveTo>
                  <a:cubicBezTo>
                    <a:pt x="1863" y="595"/>
                    <a:pt x="1981" y="606"/>
                    <a:pt x="2097" y="627"/>
                  </a:cubicBezTo>
                  <a:cubicBezTo>
                    <a:pt x="2074" y="812"/>
                    <a:pt x="2050" y="1019"/>
                    <a:pt x="2024" y="1241"/>
                  </a:cubicBezTo>
                  <a:cubicBezTo>
                    <a:pt x="1922" y="2136"/>
                    <a:pt x="1611" y="4863"/>
                    <a:pt x="1124" y="4920"/>
                  </a:cubicBezTo>
                  <a:cubicBezTo>
                    <a:pt x="731" y="4707"/>
                    <a:pt x="799" y="1776"/>
                    <a:pt x="1130" y="893"/>
                  </a:cubicBezTo>
                  <a:cubicBezTo>
                    <a:pt x="1218" y="657"/>
                    <a:pt x="1484" y="594"/>
                    <a:pt x="1743" y="594"/>
                  </a:cubicBezTo>
                  <a:close/>
                  <a:moveTo>
                    <a:pt x="1760" y="0"/>
                  </a:moveTo>
                  <a:cubicBezTo>
                    <a:pt x="1275" y="0"/>
                    <a:pt x="774" y="159"/>
                    <a:pt x="576" y="687"/>
                  </a:cubicBezTo>
                  <a:cubicBezTo>
                    <a:pt x="314" y="1388"/>
                    <a:pt x="1" y="4450"/>
                    <a:pt x="630" y="5257"/>
                  </a:cubicBezTo>
                  <a:cubicBezTo>
                    <a:pt x="759" y="5422"/>
                    <a:pt x="927" y="5510"/>
                    <a:pt x="1114" y="5510"/>
                  </a:cubicBezTo>
                  <a:cubicBezTo>
                    <a:pt x="1135" y="5510"/>
                    <a:pt x="1158" y="5509"/>
                    <a:pt x="1179" y="5506"/>
                  </a:cubicBezTo>
                  <a:cubicBezTo>
                    <a:pt x="2073" y="5407"/>
                    <a:pt x="2346" y="3626"/>
                    <a:pt x="2612" y="1308"/>
                  </a:cubicBezTo>
                  <a:cubicBezTo>
                    <a:pt x="2649" y="977"/>
                    <a:pt x="2684" y="678"/>
                    <a:pt x="2718" y="439"/>
                  </a:cubicBezTo>
                  <a:cubicBezTo>
                    <a:pt x="2738" y="295"/>
                    <a:pt x="2651" y="157"/>
                    <a:pt x="2513" y="114"/>
                  </a:cubicBezTo>
                  <a:cubicBezTo>
                    <a:pt x="2305" y="51"/>
                    <a:pt x="2035" y="0"/>
                    <a:pt x="176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63"/>
            <p:cNvSpPr/>
            <p:nvPr/>
          </p:nvSpPr>
          <p:spPr>
            <a:xfrm>
              <a:off x="8646910" y="2484941"/>
              <a:ext cx="45172" cy="80674"/>
            </a:xfrm>
            <a:custGeom>
              <a:rect b="b" l="l" r="r" t="t"/>
              <a:pathLst>
                <a:path extrusionOk="0" h="4563" w="2555">
                  <a:moveTo>
                    <a:pt x="1224" y="1"/>
                  </a:moveTo>
                  <a:cubicBezTo>
                    <a:pt x="969" y="1"/>
                    <a:pt x="736" y="114"/>
                    <a:pt x="590" y="435"/>
                  </a:cubicBezTo>
                  <a:cubicBezTo>
                    <a:pt x="99" y="1516"/>
                    <a:pt x="0" y="4562"/>
                    <a:pt x="590" y="4562"/>
                  </a:cubicBezTo>
                  <a:cubicBezTo>
                    <a:pt x="1180" y="4562"/>
                    <a:pt x="2064" y="3285"/>
                    <a:pt x="2260" y="2597"/>
                  </a:cubicBezTo>
                  <a:cubicBezTo>
                    <a:pt x="2457" y="1908"/>
                    <a:pt x="2555" y="632"/>
                    <a:pt x="2555" y="632"/>
                  </a:cubicBezTo>
                  <a:cubicBezTo>
                    <a:pt x="2555" y="632"/>
                    <a:pt x="1828" y="1"/>
                    <a:pt x="12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63"/>
            <p:cNvSpPr/>
            <p:nvPr/>
          </p:nvSpPr>
          <p:spPr>
            <a:xfrm>
              <a:off x="8641695" y="2479725"/>
              <a:ext cx="55745" cy="91123"/>
            </a:xfrm>
            <a:custGeom>
              <a:rect b="b" l="l" r="r" t="t"/>
              <a:pathLst>
                <a:path extrusionOk="0" h="5154" w="3153">
                  <a:moveTo>
                    <a:pt x="1522" y="591"/>
                  </a:moveTo>
                  <a:cubicBezTo>
                    <a:pt x="1829" y="591"/>
                    <a:pt x="2261" y="841"/>
                    <a:pt x="2542" y="1058"/>
                  </a:cubicBezTo>
                  <a:cubicBezTo>
                    <a:pt x="2510" y="1412"/>
                    <a:pt x="2418" y="2297"/>
                    <a:pt x="2271" y="2812"/>
                  </a:cubicBezTo>
                  <a:cubicBezTo>
                    <a:pt x="2078" y="3484"/>
                    <a:pt x="1314" y="4470"/>
                    <a:pt x="935" y="4557"/>
                  </a:cubicBezTo>
                  <a:cubicBezTo>
                    <a:pt x="682" y="4161"/>
                    <a:pt x="702" y="1846"/>
                    <a:pt x="1154" y="854"/>
                  </a:cubicBezTo>
                  <a:cubicBezTo>
                    <a:pt x="1241" y="661"/>
                    <a:pt x="1348" y="617"/>
                    <a:pt x="1421" y="602"/>
                  </a:cubicBezTo>
                  <a:cubicBezTo>
                    <a:pt x="1454" y="594"/>
                    <a:pt x="1488" y="591"/>
                    <a:pt x="1522" y="591"/>
                  </a:cubicBezTo>
                  <a:close/>
                  <a:moveTo>
                    <a:pt x="1519" y="0"/>
                  </a:moveTo>
                  <a:cubicBezTo>
                    <a:pt x="1444" y="0"/>
                    <a:pt x="1369" y="8"/>
                    <a:pt x="1296" y="24"/>
                  </a:cubicBezTo>
                  <a:cubicBezTo>
                    <a:pt x="1086" y="69"/>
                    <a:pt x="798" y="208"/>
                    <a:pt x="617" y="607"/>
                  </a:cubicBezTo>
                  <a:cubicBezTo>
                    <a:pt x="167" y="1595"/>
                    <a:pt x="1" y="4191"/>
                    <a:pt x="453" y="4893"/>
                  </a:cubicBezTo>
                  <a:cubicBezTo>
                    <a:pt x="599" y="5119"/>
                    <a:pt x="786" y="5153"/>
                    <a:pt x="885" y="5153"/>
                  </a:cubicBezTo>
                  <a:cubicBezTo>
                    <a:pt x="1714" y="5153"/>
                    <a:pt x="2650" y="3639"/>
                    <a:pt x="2840" y="2974"/>
                  </a:cubicBezTo>
                  <a:cubicBezTo>
                    <a:pt x="3043" y="2265"/>
                    <a:pt x="3141" y="1002"/>
                    <a:pt x="3145" y="949"/>
                  </a:cubicBezTo>
                  <a:cubicBezTo>
                    <a:pt x="3152" y="855"/>
                    <a:pt x="3114" y="764"/>
                    <a:pt x="3044" y="703"/>
                  </a:cubicBezTo>
                  <a:cubicBezTo>
                    <a:pt x="2954" y="624"/>
                    <a:pt x="2210" y="0"/>
                    <a:pt x="151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63"/>
            <p:cNvSpPr/>
            <p:nvPr/>
          </p:nvSpPr>
          <p:spPr>
            <a:xfrm>
              <a:off x="8664254" y="2483297"/>
              <a:ext cx="64338" cy="71728"/>
            </a:xfrm>
            <a:custGeom>
              <a:rect b="b" l="l" r="r" t="t"/>
              <a:pathLst>
                <a:path extrusionOk="0" h="4057" w="3639">
                  <a:moveTo>
                    <a:pt x="1585" y="0"/>
                  </a:moveTo>
                  <a:cubicBezTo>
                    <a:pt x="1538" y="0"/>
                    <a:pt x="1501" y="12"/>
                    <a:pt x="1476" y="37"/>
                  </a:cubicBezTo>
                  <a:cubicBezTo>
                    <a:pt x="1181" y="332"/>
                    <a:pt x="0" y="3359"/>
                    <a:pt x="887" y="3968"/>
                  </a:cubicBezTo>
                  <a:cubicBezTo>
                    <a:pt x="976" y="4029"/>
                    <a:pt x="1067" y="4057"/>
                    <a:pt x="1160" y="4057"/>
                  </a:cubicBezTo>
                  <a:cubicBezTo>
                    <a:pt x="1987" y="4057"/>
                    <a:pt x="2892" y="1860"/>
                    <a:pt x="2892" y="1860"/>
                  </a:cubicBezTo>
                  <a:lnTo>
                    <a:pt x="3639" y="1314"/>
                  </a:lnTo>
                  <a:cubicBezTo>
                    <a:pt x="3639" y="1314"/>
                    <a:pt x="2079" y="0"/>
                    <a:pt x="158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63"/>
            <p:cNvSpPr/>
            <p:nvPr/>
          </p:nvSpPr>
          <p:spPr>
            <a:xfrm>
              <a:off x="8667278" y="2477993"/>
              <a:ext cx="67255" cy="82265"/>
            </a:xfrm>
            <a:custGeom>
              <a:rect b="b" l="l" r="r" t="t"/>
              <a:pathLst>
                <a:path extrusionOk="0" h="4653" w="3804">
                  <a:moveTo>
                    <a:pt x="1472" y="606"/>
                  </a:moveTo>
                  <a:cubicBezTo>
                    <a:pt x="1718" y="676"/>
                    <a:pt x="2342" y="1088"/>
                    <a:pt x="2984" y="1601"/>
                  </a:cubicBezTo>
                  <a:lnTo>
                    <a:pt x="2546" y="1922"/>
                  </a:lnTo>
                  <a:cubicBezTo>
                    <a:pt x="2502" y="1954"/>
                    <a:pt x="2468" y="1998"/>
                    <a:pt x="2448" y="2048"/>
                  </a:cubicBezTo>
                  <a:cubicBezTo>
                    <a:pt x="2138" y="2799"/>
                    <a:pt x="1501" y="3918"/>
                    <a:pt x="1054" y="4050"/>
                  </a:cubicBezTo>
                  <a:cubicBezTo>
                    <a:pt x="1031" y="4057"/>
                    <a:pt x="1010" y="4061"/>
                    <a:pt x="989" y="4061"/>
                  </a:cubicBezTo>
                  <a:cubicBezTo>
                    <a:pt x="952" y="4061"/>
                    <a:pt x="919" y="4049"/>
                    <a:pt x="883" y="4024"/>
                  </a:cubicBezTo>
                  <a:cubicBezTo>
                    <a:pt x="763" y="3942"/>
                    <a:pt x="718" y="3751"/>
                    <a:pt x="699" y="3605"/>
                  </a:cubicBezTo>
                  <a:cubicBezTo>
                    <a:pt x="587" y="2678"/>
                    <a:pt x="1233" y="993"/>
                    <a:pt x="1472" y="606"/>
                  </a:cubicBezTo>
                  <a:close/>
                  <a:moveTo>
                    <a:pt x="1390" y="0"/>
                  </a:moveTo>
                  <a:cubicBezTo>
                    <a:pt x="1223" y="0"/>
                    <a:pt x="1148" y="76"/>
                    <a:pt x="1097" y="127"/>
                  </a:cubicBezTo>
                  <a:cubicBezTo>
                    <a:pt x="780" y="444"/>
                    <a:pt x="0" y="2463"/>
                    <a:pt x="106" y="3611"/>
                  </a:cubicBezTo>
                  <a:cubicBezTo>
                    <a:pt x="145" y="4033"/>
                    <a:pt x="294" y="4336"/>
                    <a:pt x="548" y="4511"/>
                  </a:cubicBezTo>
                  <a:cubicBezTo>
                    <a:pt x="678" y="4602"/>
                    <a:pt x="831" y="4651"/>
                    <a:pt x="989" y="4652"/>
                  </a:cubicBezTo>
                  <a:cubicBezTo>
                    <a:pt x="1068" y="4652"/>
                    <a:pt x="1147" y="4639"/>
                    <a:pt x="1223" y="4617"/>
                  </a:cubicBezTo>
                  <a:cubicBezTo>
                    <a:pt x="2045" y="4373"/>
                    <a:pt x="2760" y="2823"/>
                    <a:pt x="2962" y="2351"/>
                  </a:cubicBezTo>
                  <a:lnTo>
                    <a:pt x="3643" y="1852"/>
                  </a:lnTo>
                  <a:cubicBezTo>
                    <a:pt x="3796" y="1739"/>
                    <a:pt x="3804" y="1511"/>
                    <a:pt x="3658" y="1387"/>
                  </a:cubicBezTo>
                  <a:cubicBezTo>
                    <a:pt x="2313" y="255"/>
                    <a:pt x="1697" y="0"/>
                    <a:pt x="139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63"/>
            <p:cNvSpPr/>
            <p:nvPr/>
          </p:nvSpPr>
          <p:spPr>
            <a:xfrm>
              <a:off x="8247890" y="2513494"/>
              <a:ext cx="358727" cy="423772"/>
            </a:xfrm>
            <a:custGeom>
              <a:rect b="b" l="l" r="r" t="t"/>
              <a:pathLst>
                <a:path extrusionOk="0" h="23969" w="20290">
                  <a:moveTo>
                    <a:pt x="7449" y="0"/>
                  </a:moveTo>
                  <a:cubicBezTo>
                    <a:pt x="6618" y="0"/>
                    <a:pt x="5715" y="135"/>
                    <a:pt x="4730" y="419"/>
                  </a:cubicBezTo>
                  <a:cubicBezTo>
                    <a:pt x="0" y="1785"/>
                    <a:pt x="209" y="8934"/>
                    <a:pt x="209" y="8934"/>
                  </a:cubicBezTo>
                  <a:cubicBezTo>
                    <a:pt x="209" y="8934"/>
                    <a:pt x="420" y="12088"/>
                    <a:pt x="1261" y="12824"/>
                  </a:cubicBezTo>
                  <a:cubicBezTo>
                    <a:pt x="2102" y="13560"/>
                    <a:pt x="2628" y="14296"/>
                    <a:pt x="2628" y="14296"/>
                  </a:cubicBezTo>
                  <a:cubicBezTo>
                    <a:pt x="2628" y="14296"/>
                    <a:pt x="2838" y="15768"/>
                    <a:pt x="2838" y="16714"/>
                  </a:cubicBezTo>
                  <a:cubicBezTo>
                    <a:pt x="2838" y="17487"/>
                    <a:pt x="3260" y="17558"/>
                    <a:pt x="3700" y="17558"/>
                  </a:cubicBezTo>
                  <a:cubicBezTo>
                    <a:pt x="3799" y="17558"/>
                    <a:pt x="3898" y="17555"/>
                    <a:pt x="3994" y="17555"/>
                  </a:cubicBezTo>
                  <a:cubicBezTo>
                    <a:pt x="4520" y="17555"/>
                    <a:pt x="5466" y="19342"/>
                    <a:pt x="5992" y="20183"/>
                  </a:cubicBezTo>
                  <a:cubicBezTo>
                    <a:pt x="6517" y="21024"/>
                    <a:pt x="8620" y="22811"/>
                    <a:pt x="9566" y="23337"/>
                  </a:cubicBezTo>
                  <a:cubicBezTo>
                    <a:pt x="9676" y="23398"/>
                    <a:pt x="9795" y="23425"/>
                    <a:pt x="9918" y="23425"/>
                  </a:cubicBezTo>
                  <a:cubicBezTo>
                    <a:pt x="10857" y="23425"/>
                    <a:pt x="12089" y="21865"/>
                    <a:pt x="12089" y="21865"/>
                  </a:cubicBezTo>
                  <a:lnTo>
                    <a:pt x="12825" y="23968"/>
                  </a:lnTo>
                  <a:lnTo>
                    <a:pt x="20289" y="19132"/>
                  </a:lnTo>
                  <a:lnTo>
                    <a:pt x="16609" y="11983"/>
                  </a:lnTo>
                  <a:cubicBezTo>
                    <a:pt x="16609" y="11983"/>
                    <a:pt x="16505" y="8724"/>
                    <a:pt x="14402" y="4939"/>
                  </a:cubicBezTo>
                  <a:cubicBezTo>
                    <a:pt x="12737" y="1943"/>
                    <a:pt x="10611" y="0"/>
                    <a:pt x="744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63"/>
            <p:cNvSpPr/>
            <p:nvPr/>
          </p:nvSpPr>
          <p:spPr>
            <a:xfrm>
              <a:off x="8243541" y="2508243"/>
              <a:ext cx="368982" cy="434221"/>
            </a:xfrm>
            <a:custGeom>
              <a:rect b="b" l="l" r="r" t="t"/>
              <a:pathLst>
                <a:path extrusionOk="0" h="24560" w="20870">
                  <a:moveTo>
                    <a:pt x="7714" y="587"/>
                  </a:moveTo>
                  <a:cubicBezTo>
                    <a:pt x="10467" y="587"/>
                    <a:pt x="12587" y="2135"/>
                    <a:pt x="14390" y="5380"/>
                  </a:cubicBezTo>
                  <a:cubicBezTo>
                    <a:pt x="16430" y="9051"/>
                    <a:pt x="16561" y="12258"/>
                    <a:pt x="16561" y="12289"/>
                  </a:cubicBezTo>
                  <a:cubicBezTo>
                    <a:pt x="16563" y="12333"/>
                    <a:pt x="16575" y="12376"/>
                    <a:pt x="16595" y="12415"/>
                  </a:cubicBezTo>
                  <a:lnTo>
                    <a:pt x="20151" y="19326"/>
                  </a:lnTo>
                  <a:lnTo>
                    <a:pt x="13227" y="23812"/>
                  </a:lnTo>
                  <a:lnTo>
                    <a:pt x="12615" y="22064"/>
                  </a:lnTo>
                  <a:cubicBezTo>
                    <a:pt x="12578" y="21962"/>
                    <a:pt x="12490" y="21888"/>
                    <a:pt x="12385" y="21870"/>
                  </a:cubicBezTo>
                  <a:cubicBezTo>
                    <a:pt x="12368" y="21868"/>
                    <a:pt x="12352" y="21867"/>
                    <a:pt x="12335" y="21867"/>
                  </a:cubicBezTo>
                  <a:cubicBezTo>
                    <a:pt x="12245" y="21867"/>
                    <a:pt x="12160" y="21908"/>
                    <a:pt x="12104" y="21979"/>
                  </a:cubicBezTo>
                  <a:cubicBezTo>
                    <a:pt x="11695" y="22497"/>
                    <a:pt x="10762" y="23427"/>
                    <a:pt x="10172" y="23427"/>
                  </a:cubicBezTo>
                  <a:cubicBezTo>
                    <a:pt x="10094" y="23427"/>
                    <a:pt x="10021" y="23411"/>
                    <a:pt x="9957" y="23375"/>
                  </a:cubicBezTo>
                  <a:cubicBezTo>
                    <a:pt x="9036" y="22862"/>
                    <a:pt x="6978" y="21106"/>
                    <a:pt x="6490" y="20323"/>
                  </a:cubicBezTo>
                  <a:cubicBezTo>
                    <a:pt x="6395" y="20172"/>
                    <a:pt x="6287" y="19991"/>
                    <a:pt x="6170" y="19794"/>
                  </a:cubicBezTo>
                  <a:cubicBezTo>
                    <a:pt x="5367" y="18442"/>
                    <a:pt x="4798" y="17556"/>
                    <a:pt x="4241" y="17556"/>
                  </a:cubicBezTo>
                  <a:lnTo>
                    <a:pt x="4091" y="17557"/>
                  </a:lnTo>
                  <a:cubicBezTo>
                    <a:pt x="4045" y="17558"/>
                    <a:pt x="3998" y="17559"/>
                    <a:pt x="3951" y="17559"/>
                  </a:cubicBezTo>
                  <a:cubicBezTo>
                    <a:pt x="3761" y="17559"/>
                    <a:pt x="3583" y="17545"/>
                    <a:pt x="3496" y="17460"/>
                  </a:cubicBezTo>
                  <a:cubicBezTo>
                    <a:pt x="3400" y="17366"/>
                    <a:pt x="3380" y="17164"/>
                    <a:pt x="3380" y="17011"/>
                  </a:cubicBezTo>
                  <a:cubicBezTo>
                    <a:pt x="3380" y="16054"/>
                    <a:pt x="3176" y="14612"/>
                    <a:pt x="3167" y="14550"/>
                  </a:cubicBezTo>
                  <a:cubicBezTo>
                    <a:pt x="3161" y="14504"/>
                    <a:pt x="3142" y="14460"/>
                    <a:pt x="3116" y="14421"/>
                  </a:cubicBezTo>
                  <a:cubicBezTo>
                    <a:pt x="3093" y="14389"/>
                    <a:pt x="2559" y="13648"/>
                    <a:pt x="1703" y="12899"/>
                  </a:cubicBezTo>
                  <a:cubicBezTo>
                    <a:pt x="1159" y="12421"/>
                    <a:pt x="831" y="10391"/>
                    <a:pt x="752" y="9217"/>
                  </a:cubicBezTo>
                  <a:cubicBezTo>
                    <a:pt x="747" y="8999"/>
                    <a:pt x="656" y="2271"/>
                    <a:pt x="5060" y="1000"/>
                  </a:cubicBezTo>
                  <a:cubicBezTo>
                    <a:pt x="6007" y="726"/>
                    <a:pt x="6889" y="587"/>
                    <a:pt x="7714" y="587"/>
                  </a:cubicBezTo>
                  <a:close/>
                  <a:moveTo>
                    <a:pt x="7699" y="0"/>
                  </a:moveTo>
                  <a:cubicBezTo>
                    <a:pt x="6822" y="0"/>
                    <a:pt x="5890" y="145"/>
                    <a:pt x="4896" y="432"/>
                  </a:cubicBezTo>
                  <a:cubicBezTo>
                    <a:pt x="1" y="1847"/>
                    <a:pt x="153" y="8939"/>
                    <a:pt x="161" y="9240"/>
                  </a:cubicBezTo>
                  <a:lnTo>
                    <a:pt x="161" y="9251"/>
                  </a:lnTo>
                  <a:cubicBezTo>
                    <a:pt x="183" y="9586"/>
                    <a:pt x="406" y="12550"/>
                    <a:pt x="1313" y="13343"/>
                  </a:cubicBezTo>
                  <a:cubicBezTo>
                    <a:pt x="1782" y="13756"/>
                    <a:pt x="2210" y="14213"/>
                    <a:pt x="2592" y="14708"/>
                  </a:cubicBezTo>
                  <a:cubicBezTo>
                    <a:pt x="2633" y="15015"/>
                    <a:pt x="2788" y="16215"/>
                    <a:pt x="2788" y="17011"/>
                  </a:cubicBezTo>
                  <a:cubicBezTo>
                    <a:pt x="2788" y="17403"/>
                    <a:pt x="2884" y="17688"/>
                    <a:pt x="3080" y="17882"/>
                  </a:cubicBezTo>
                  <a:cubicBezTo>
                    <a:pt x="3326" y="18122"/>
                    <a:pt x="3662" y="18150"/>
                    <a:pt x="3959" y="18150"/>
                  </a:cubicBezTo>
                  <a:cubicBezTo>
                    <a:pt x="4008" y="18150"/>
                    <a:pt x="4055" y="18149"/>
                    <a:pt x="4101" y="18149"/>
                  </a:cubicBezTo>
                  <a:lnTo>
                    <a:pt x="4234" y="18146"/>
                  </a:lnTo>
                  <a:cubicBezTo>
                    <a:pt x="4537" y="18207"/>
                    <a:pt x="5325" y="19531"/>
                    <a:pt x="5661" y="20096"/>
                  </a:cubicBezTo>
                  <a:cubicBezTo>
                    <a:pt x="5781" y="20297"/>
                    <a:pt x="5892" y="20483"/>
                    <a:pt x="5987" y="20637"/>
                  </a:cubicBezTo>
                  <a:cubicBezTo>
                    <a:pt x="6535" y="21514"/>
                    <a:pt x="8650" y="23326"/>
                    <a:pt x="9669" y="23892"/>
                  </a:cubicBezTo>
                  <a:cubicBezTo>
                    <a:pt x="9825" y="23979"/>
                    <a:pt x="9990" y="24017"/>
                    <a:pt x="10159" y="24017"/>
                  </a:cubicBezTo>
                  <a:cubicBezTo>
                    <a:pt x="10923" y="24017"/>
                    <a:pt x="11762" y="23243"/>
                    <a:pt x="12226" y="22742"/>
                  </a:cubicBezTo>
                  <a:lnTo>
                    <a:pt x="12792" y="24362"/>
                  </a:lnTo>
                  <a:cubicBezTo>
                    <a:pt x="12834" y="24479"/>
                    <a:pt x="12944" y="24560"/>
                    <a:pt x="13069" y="24560"/>
                  </a:cubicBezTo>
                  <a:cubicBezTo>
                    <a:pt x="13070" y="24560"/>
                    <a:pt x="13071" y="24560"/>
                    <a:pt x="13072" y="24560"/>
                  </a:cubicBezTo>
                  <a:cubicBezTo>
                    <a:pt x="13129" y="24560"/>
                    <a:pt x="13184" y="24543"/>
                    <a:pt x="13233" y="24513"/>
                  </a:cubicBezTo>
                  <a:lnTo>
                    <a:pt x="20697" y="19677"/>
                  </a:lnTo>
                  <a:cubicBezTo>
                    <a:pt x="20825" y="19595"/>
                    <a:pt x="20869" y="19429"/>
                    <a:pt x="20799" y="19294"/>
                  </a:cubicBezTo>
                  <a:lnTo>
                    <a:pt x="17149" y="12202"/>
                  </a:lnTo>
                  <a:cubicBezTo>
                    <a:pt x="17122" y="11699"/>
                    <a:pt x="16879" y="8642"/>
                    <a:pt x="14908" y="5094"/>
                  </a:cubicBezTo>
                  <a:cubicBezTo>
                    <a:pt x="13002" y="1664"/>
                    <a:pt x="10671" y="0"/>
                    <a:pt x="769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63"/>
            <p:cNvSpPr/>
            <p:nvPr/>
          </p:nvSpPr>
          <p:spPr>
            <a:xfrm>
              <a:off x="8121478" y="2423786"/>
              <a:ext cx="450204" cy="397217"/>
            </a:xfrm>
            <a:custGeom>
              <a:rect b="b" l="l" r="r" t="t"/>
              <a:pathLst>
                <a:path extrusionOk="0" h="22467" w="25464">
                  <a:moveTo>
                    <a:pt x="16101" y="0"/>
                  </a:moveTo>
                  <a:cubicBezTo>
                    <a:pt x="16036" y="0"/>
                    <a:pt x="16001" y="1"/>
                    <a:pt x="16001" y="1"/>
                  </a:cubicBezTo>
                  <a:cubicBezTo>
                    <a:pt x="16001" y="1"/>
                    <a:pt x="13765" y="1"/>
                    <a:pt x="10839" y="1034"/>
                  </a:cubicBezTo>
                  <a:cubicBezTo>
                    <a:pt x="8077" y="2010"/>
                    <a:pt x="7398" y="5851"/>
                    <a:pt x="4990" y="7227"/>
                  </a:cubicBezTo>
                  <a:cubicBezTo>
                    <a:pt x="4467" y="7526"/>
                    <a:pt x="4107" y="7638"/>
                    <a:pt x="3850" y="7638"/>
                  </a:cubicBezTo>
                  <a:cubicBezTo>
                    <a:pt x="3068" y="7638"/>
                    <a:pt x="3252" y="6592"/>
                    <a:pt x="2759" y="6592"/>
                  </a:cubicBezTo>
                  <a:cubicBezTo>
                    <a:pt x="2669" y="6592"/>
                    <a:pt x="2555" y="6627"/>
                    <a:pt x="2409" y="6711"/>
                  </a:cubicBezTo>
                  <a:cubicBezTo>
                    <a:pt x="1204" y="7399"/>
                    <a:pt x="0" y="13421"/>
                    <a:pt x="2580" y="15141"/>
                  </a:cubicBezTo>
                  <a:cubicBezTo>
                    <a:pt x="3297" y="15619"/>
                    <a:pt x="4107" y="15792"/>
                    <a:pt x="4903" y="15792"/>
                  </a:cubicBezTo>
                  <a:cubicBezTo>
                    <a:pt x="6972" y="15792"/>
                    <a:pt x="8947" y="14625"/>
                    <a:pt x="8947" y="14625"/>
                  </a:cubicBezTo>
                  <a:lnTo>
                    <a:pt x="8947" y="14625"/>
                  </a:lnTo>
                  <a:cubicBezTo>
                    <a:pt x="8947" y="14625"/>
                    <a:pt x="8602" y="15830"/>
                    <a:pt x="9634" y="16174"/>
                  </a:cubicBezTo>
                  <a:cubicBezTo>
                    <a:pt x="10255" y="16381"/>
                    <a:pt x="10887" y="16554"/>
                    <a:pt x="11528" y="16690"/>
                  </a:cubicBezTo>
                  <a:cubicBezTo>
                    <a:pt x="11528" y="16690"/>
                    <a:pt x="11369" y="18592"/>
                    <a:pt x="12726" y="18592"/>
                  </a:cubicBezTo>
                  <a:cubicBezTo>
                    <a:pt x="12783" y="18592"/>
                    <a:pt x="12842" y="18589"/>
                    <a:pt x="12904" y="18582"/>
                  </a:cubicBezTo>
                  <a:cubicBezTo>
                    <a:pt x="14189" y="18440"/>
                    <a:pt x="13459" y="16756"/>
                    <a:pt x="13174" y="16187"/>
                  </a:cubicBezTo>
                  <a:lnTo>
                    <a:pt x="13174" y="16187"/>
                  </a:lnTo>
                  <a:cubicBezTo>
                    <a:pt x="13701" y="17172"/>
                    <a:pt x="16243" y="21754"/>
                    <a:pt x="18237" y="22368"/>
                  </a:cubicBezTo>
                  <a:cubicBezTo>
                    <a:pt x="18456" y="22435"/>
                    <a:pt x="18685" y="22466"/>
                    <a:pt x="18920" y="22466"/>
                  </a:cubicBezTo>
                  <a:cubicBezTo>
                    <a:pt x="21091" y="22466"/>
                    <a:pt x="23827" y="19824"/>
                    <a:pt x="24604" y="18582"/>
                  </a:cubicBezTo>
                  <a:cubicBezTo>
                    <a:pt x="25464" y="17206"/>
                    <a:pt x="24775" y="7399"/>
                    <a:pt x="22883" y="3614"/>
                  </a:cubicBezTo>
                  <a:cubicBezTo>
                    <a:pt x="21149" y="145"/>
                    <a:pt x="16813" y="0"/>
                    <a:pt x="161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63"/>
            <p:cNvSpPr/>
            <p:nvPr/>
          </p:nvSpPr>
          <p:spPr>
            <a:xfrm>
              <a:off x="8134173" y="2418553"/>
              <a:ext cx="443167" cy="407701"/>
            </a:xfrm>
            <a:custGeom>
              <a:rect b="b" l="l" r="r" t="t"/>
              <a:pathLst>
                <a:path extrusionOk="0" h="23060" w="25066">
                  <a:moveTo>
                    <a:pt x="15368" y="591"/>
                  </a:moveTo>
                  <a:cubicBezTo>
                    <a:pt x="15984" y="591"/>
                    <a:pt x="20239" y="720"/>
                    <a:pt x="21901" y="4043"/>
                  </a:cubicBezTo>
                  <a:cubicBezTo>
                    <a:pt x="23803" y="7848"/>
                    <a:pt x="24361" y="17560"/>
                    <a:pt x="23634" y="18722"/>
                  </a:cubicBezTo>
                  <a:cubicBezTo>
                    <a:pt x="22875" y="19938"/>
                    <a:pt x="20213" y="22468"/>
                    <a:pt x="18208" y="22468"/>
                  </a:cubicBezTo>
                  <a:cubicBezTo>
                    <a:pt x="18000" y="22468"/>
                    <a:pt x="17799" y="22441"/>
                    <a:pt x="17607" y="22382"/>
                  </a:cubicBezTo>
                  <a:cubicBezTo>
                    <a:pt x="15753" y="21810"/>
                    <a:pt x="13291" y="17409"/>
                    <a:pt x="12736" y="16378"/>
                  </a:cubicBezTo>
                  <a:cubicBezTo>
                    <a:pt x="12678" y="16263"/>
                    <a:pt x="12633" y="16183"/>
                    <a:pt x="12614" y="16150"/>
                  </a:cubicBezTo>
                  <a:cubicBezTo>
                    <a:pt x="12560" y="16054"/>
                    <a:pt x="12461" y="16001"/>
                    <a:pt x="12358" y="16001"/>
                  </a:cubicBezTo>
                  <a:cubicBezTo>
                    <a:pt x="12310" y="16001"/>
                    <a:pt x="12261" y="16012"/>
                    <a:pt x="12216" y="16037"/>
                  </a:cubicBezTo>
                  <a:cubicBezTo>
                    <a:pt x="12075" y="16113"/>
                    <a:pt x="12021" y="16288"/>
                    <a:pt x="12095" y="16432"/>
                  </a:cubicBezTo>
                  <a:cubicBezTo>
                    <a:pt x="12108" y="16457"/>
                    <a:pt x="12155" y="16548"/>
                    <a:pt x="12230" y="16687"/>
                  </a:cubicBezTo>
                  <a:cubicBezTo>
                    <a:pt x="12492" y="17222"/>
                    <a:pt x="12750" y="17992"/>
                    <a:pt x="12565" y="18356"/>
                  </a:cubicBezTo>
                  <a:cubicBezTo>
                    <a:pt x="12522" y="18439"/>
                    <a:pt x="12434" y="18551"/>
                    <a:pt x="12153" y="18582"/>
                  </a:cubicBezTo>
                  <a:cubicBezTo>
                    <a:pt x="12101" y="18588"/>
                    <a:pt x="12052" y="18591"/>
                    <a:pt x="12004" y="18591"/>
                  </a:cubicBezTo>
                  <a:cubicBezTo>
                    <a:pt x="11782" y="18591"/>
                    <a:pt x="11607" y="18526"/>
                    <a:pt x="11471" y="18393"/>
                  </a:cubicBezTo>
                  <a:cubicBezTo>
                    <a:pt x="11107" y="18042"/>
                    <a:pt x="11082" y="17275"/>
                    <a:pt x="11103" y="17008"/>
                  </a:cubicBezTo>
                  <a:cubicBezTo>
                    <a:pt x="11116" y="16860"/>
                    <a:pt x="11015" y="16725"/>
                    <a:pt x="10868" y="16695"/>
                  </a:cubicBezTo>
                  <a:cubicBezTo>
                    <a:pt x="10240" y="16560"/>
                    <a:pt x="9620" y="16392"/>
                    <a:pt x="9011" y="16189"/>
                  </a:cubicBezTo>
                  <a:cubicBezTo>
                    <a:pt x="8276" y="15943"/>
                    <a:pt x="8487" y="15096"/>
                    <a:pt x="8513" y="15002"/>
                  </a:cubicBezTo>
                  <a:cubicBezTo>
                    <a:pt x="8571" y="14799"/>
                    <a:pt x="8411" y="14624"/>
                    <a:pt x="8228" y="14624"/>
                  </a:cubicBezTo>
                  <a:cubicBezTo>
                    <a:pt x="8179" y="14624"/>
                    <a:pt x="8128" y="14637"/>
                    <a:pt x="8079" y="14665"/>
                  </a:cubicBezTo>
                  <a:cubicBezTo>
                    <a:pt x="8052" y="14681"/>
                    <a:pt x="6140" y="15788"/>
                    <a:pt x="4179" y="15788"/>
                  </a:cubicBezTo>
                  <a:cubicBezTo>
                    <a:pt x="3436" y="15788"/>
                    <a:pt x="2685" y="15629"/>
                    <a:pt x="2027" y="15190"/>
                  </a:cubicBezTo>
                  <a:cubicBezTo>
                    <a:pt x="1075" y="14557"/>
                    <a:pt x="568" y="13108"/>
                    <a:pt x="633" y="11213"/>
                  </a:cubicBezTo>
                  <a:cubicBezTo>
                    <a:pt x="704" y="9152"/>
                    <a:pt x="1382" y="7524"/>
                    <a:pt x="1837" y="7264"/>
                  </a:cubicBezTo>
                  <a:cubicBezTo>
                    <a:pt x="1978" y="7183"/>
                    <a:pt x="2036" y="7183"/>
                    <a:pt x="2036" y="7181"/>
                  </a:cubicBezTo>
                  <a:cubicBezTo>
                    <a:pt x="2072" y="7208"/>
                    <a:pt x="2132" y="7349"/>
                    <a:pt x="2167" y="7435"/>
                  </a:cubicBezTo>
                  <a:cubicBezTo>
                    <a:pt x="2274" y="7692"/>
                    <a:pt x="2421" y="8047"/>
                    <a:pt x="2815" y="8180"/>
                  </a:cubicBezTo>
                  <a:cubicBezTo>
                    <a:pt x="2912" y="8213"/>
                    <a:pt x="3016" y="8229"/>
                    <a:pt x="3129" y="8229"/>
                  </a:cubicBezTo>
                  <a:cubicBezTo>
                    <a:pt x="3468" y="8229"/>
                    <a:pt x="3888" y="8083"/>
                    <a:pt x="4418" y="7780"/>
                  </a:cubicBezTo>
                  <a:cubicBezTo>
                    <a:pt x="5582" y="7114"/>
                    <a:pt x="6357" y="5914"/>
                    <a:pt x="7106" y="4754"/>
                  </a:cubicBezTo>
                  <a:cubicBezTo>
                    <a:pt x="7985" y="3391"/>
                    <a:pt x="8817" y="2103"/>
                    <a:pt x="10219" y="1608"/>
                  </a:cubicBezTo>
                  <a:cubicBezTo>
                    <a:pt x="13057" y="606"/>
                    <a:pt x="15261" y="592"/>
                    <a:pt x="15283" y="592"/>
                  </a:cubicBezTo>
                  <a:lnTo>
                    <a:pt x="15293" y="592"/>
                  </a:lnTo>
                  <a:cubicBezTo>
                    <a:pt x="15297" y="592"/>
                    <a:pt x="15322" y="591"/>
                    <a:pt x="15368" y="591"/>
                  </a:cubicBezTo>
                  <a:close/>
                  <a:moveTo>
                    <a:pt x="15405" y="0"/>
                  </a:moveTo>
                  <a:cubicBezTo>
                    <a:pt x="15342" y="0"/>
                    <a:pt x="15299" y="1"/>
                    <a:pt x="15279" y="2"/>
                  </a:cubicBezTo>
                  <a:cubicBezTo>
                    <a:pt x="15130" y="3"/>
                    <a:pt x="12923" y="28"/>
                    <a:pt x="10024" y="1052"/>
                  </a:cubicBezTo>
                  <a:cubicBezTo>
                    <a:pt x="8430" y="1613"/>
                    <a:pt x="7505" y="3047"/>
                    <a:pt x="6610" y="4435"/>
                  </a:cubicBezTo>
                  <a:cubicBezTo>
                    <a:pt x="5867" y="5587"/>
                    <a:pt x="5166" y="6673"/>
                    <a:pt x="4126" y="7267"/>
                  </a:cubicBezTo>
                  <a:cubicBezTo>
                    <a:pt x="3600" y="7568"/>
                    <a:pt x="3299" y="7639"/>
                    <a:pt x="3132" y="7639"/>
                  </a:cubicBezTo>
                  <a:cubicBezTo>
                    <a:pt x="3076" y="7639"/>
                    <a:pt x="3036" y="7631"/>
                    <a:pt x="3007" y="7621"/>
                  </a:cubicBezTo>
                  <a:cubicBezTo>
                    <a:pt x="2876" y="7577"/>
                    <a:pt x="2810" y="7437"/>
                    <a:pt x="2714" y="7208"/>
                  </a:cubicBezTo>
                  <a:cubicBezTo>
                    <a:pt x="2618" y="6979"/>
                    <a:pt x="2509" y="6718"/>
                    <a:pt x="2234" y="6624"/>
                  </a:cubicBezTo>
                  <a:cubicBezTo>
                    <a:pt x="2172" y="6604"/>
                    <a:pt x="2109" y="6593"/>
                    <a:pt x="2043" y="6593"/>
                  </a:cubicBezTo>
                  <a:cubicBezTo>
                    <a:pt x="1894" y="6593"/>
                    <a:pt x="1730" y="6646"/>
                    <a:pt x="1545" y="6751"/>
                  </a:cubicBezTo>
                  <a:cubicBezTo>
                    <a:pt x="787" y="7186"/>
                    <a:pt x="113" y="9179"/>
                    <a:pt x="44" y="11196"/>
                  </a:cubicBezTo>
                  <a:cubicBezTo>
                    <a:pt x="0" y="12431"/>
                    <a:pt x="160" y="14658"/>
                    <a:pt x="1700" y="15684"/>
                  </a:cubicBezTo>
                  <a:cubicBezTo>
                    <a:pt x="2477" y="16202"/>
                    <a:pt x="3346" y="16389"/>
                    <a:pt x="4194" y="16389"/>
                  </a:cubicBezTo>
                  <a:cubicBezTo>
                    <a:pt x="5702" y="16389"/>
                    <a:pt x="7142" y="15800"/>
                    <a:pt x="7878" y="15442"/>
                  </a:cubicBezTo>
                  <a:cubicBezTo>
                    <a:pt x="7899" y="15943"/>
                    <a:pt x="8118" y="16515"/>
                    <a:pt x="8824" y="16752"/>
                  </a:cubicBezTo>
                  <a:cubicBezTo>
                    <a:pt x="9547" y="16991"/>
                    <a:pt x="10179" y="17147"/>
                    <a:pt x="10510" y="17224"/>
                  </a:cubicBezTo>
                  <a:cubicBezTo>
                    <a:pt x="10518" y="17619"/>
                    <a:pt x="10596" y="18368"/>
                    <a:pt x="11059" y="18819"/>
                  </a:cubicBezTo>
                  <a:cubicBezTo>
                    <a:pt x="11310" y="19062"/>
                    <a:pt x="11628" y="19184"/>
                    <a:pt x="12009" y="19184"/>
                  </a:cubicBezTo>
                  <a:cubicBezTo>
                    <a:pt x="12077" y="19184"/>
                    <a:pt x="12148" y="19181"/>
                    <a:pt x="12220" y="19173"/>
                  </a:cubicBezTo>
                  <a:cubicBezTo>
                    <a:pt x="12741" y="19115"/>
                    <a:pt x="12983" y="18844"/>
                    <a:pt x="13093" y="18626"/>
                  </a:cubicBezTo>
                  <a:cubicBezTo>
                    <a:pt x="13137" y="18538"/>
                    <a:pt x="13168" y="18445"/>
                    <a:pt x="13187" y="18349"/>
                  </a:cubicBezTo>
                  <a:cubicBezTo>
                    <a:pt x="14266" y="20104"/>
                    <a:pt x="15961" y="22494"/>
                    <a:pt x="17434" y="22947"/>
                  </a:cubicBezTo>
                  <a:cubicBezTo>
                    <a:pt x="17681" y="23022"/>
                    <a:pt x="17939" y="23059"/>
                    <a:pt x="18198" y="23059"/>
                  </a:cubicBezTo>
                  <a:cubicBezTo>
                    <a:pt x="18202" y="23059"/>
                    <a:pt x="18206" y="23059"/>
                    <a:pt x="18210" y="23059"/>
                  </a:cubicBezTo>
                  <a:cubicBezTo>
                    <a:pt x="20565" y="23059"/>
                    <a:pt x="23362" y="20276"/>
                    <a:pt x="24138" y="19037"/>
                  </a:cubicBezTo>
                  <a:cubicBezTo>
                    <a:pt x="25066" y="17550"/>
                    <a:pt x="24362" y="7643"/>
                    <a:pt x="22431" y="3779"/>
                  </a:cubicBezTo>
                  <a:cubicBezTo>
                    <a:pt x="20626" y="170"/>
                    <a:pt x="16237" y="0"/>
                    <a:pt x="1540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63"/>
            <p:cNvSpPr/>
            <p:nvPr/>
          </p:nvSpPr>
          <p:spPr>
            <a:xfrm>
              <a:off x="8337457" y="2709636"/>
              <a:ext cx="73991" cy="90557"/>
            </a:xfrm>
            <a:custGeom>
              <a:rect b="b" l="l" r="r" t="t"/>
              <a:pathLst>
                <a:path extrusionOk="0" h="5122" w="4185">
                  <a:moveTo>
                    <a:pt x="1275" y="1"/>
                  </a:moveTo>
                  <a:cubicBezTo>
                    <a:pt x="1" y="1"/>
                    <a:pt x="926" y="3517"/>
                    <a:pt x="926" y="3517"/>
                  </a:cubicBezTo>
                  <a:lnTo>
                    <a:pt x="2713" y="5095"/>
                  </a:lnTo>
                  <a:cubicBezTo>
                    <a:pt x="2784" y="5112"/>
                    <a:pt x="2868" y="5121"/>
                    <a:pt x="2959" y="5121"/>
                  </a:cubicBezTo>
                  <a:cubicBezTo>
                    <a:pt x="3399" y="5121"/>
                    <a:pt x="3992" y="4917"/>
                    <a:pt x="4080" y="4568"/>
                  </a:cubicBezTo>
                  <a:cubicBezTo>
                    <a:pt x="4184" y="4148"/>
                    <a:pt x="3239" y="573"/>
                    <a:pt x="1557" y="48"/>
                  </a:cubicBezTo>
                  <a:cubicBezTo>
                    <a:pt x="1453" y="16"/>
                    <a:pt x="1359" y="1"/>
                    <a:pt x="12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63"/>
            <p:cNvSpPr/>
            <p:nvPr/>
          </p:nvSpPr>
          <p:spPr>
            <a:xfrm>
              <a:off x="8336043" y="2704403"/>
              <a:ext cx="80886" cy="100988"/>
            </a:xfrm>
            <a:custGeom>
              <a:rect b="b" l="l" r="r" t="t"/>
              <a:pathLst>
                <a:path extrusionOk="0" h="5712" w="4575">
                  <a:moveTo>
                    <a:pt x="1353" y="0"/>
                  </a:moveTo>
                  <a:cubicBezTo>
                    <a:pt x="1081" y="0"/>
                    <a:pt x="895" y="113"/>
                    <a:pt x="777" y="226"/>
                  </a:cubicBezTo>
                  <a:cubicBezTo>
                    <a:pt x="0" y="969"/>
                    <a:pt x="593" y="3406"/>
                    <a:pt x="720" y="3889"/>
                  </a:cubicBezTo>
                  <a:cubicBezTo>
                    <a:pt x="757" y="4019"/>
                    <a:pt x="876" y="4103"/>
                    <a:pt x="1005" y="4103"/>
                  </a:cubicBezTo>
                  <a:cubicBezTo>
                    <a:pt x="1029" y="4103"/>
                    <a:pt x="1054" y="4100"/>
                    <a:pt x="1079" y="4094"/>
                  </a:cubicBezTo>
                  <a:cubicBezTo>
                    <a:pt x="1235" y="4052"/>
                    <a:pt x="1330" y="3894"/>
                    <a:pt x="1291" y="3737"/>
                  </a:cubicBezTo>
                  <a:cubicBezTo>
                    <a:pt x="1014" y="2681"/>
                    <a:pt x="797" y="1026"/>
                    <a:pt x="1186" y="653"/>
                  </a:cubicBezTo>
                  <a:cubicBezTo>
                    <a:pt x="1207" y="633"/>
                    <a:pt x="1250" y="592"/>
                    <a:pt x="1354" y="592"/>
                  </a:cubicBezTo>
                  <a:cubicBezTo>
                    <a:pt x="1404" y="592"/>
                    <a:pt x="1467" y="601"/>
                    <a:pt x="1549" y="626"/>
                  </a:cubicBezTo>
                  <a:cubicBezTo>
                    <a:pt x="2985" y="1075"/>
                    <a:pt x="3932" y="4333"/>
                    <a:pt x="3873" y="4793"/>
                  </a:cubicBezTo>
                  <a:cubicBezTo>
                    <a:pt x="3830" y="4959"/>
                    <a:pt x="3377" y="5122"/>
                    <a:pt x="3040" y="5122"/>
                  </a:cubicBezTo>
                  <a:cubicBezTo>
                    <a:pt x="2976" y="5122"/>
                    <a:pt x="2916" y="5116"/>
                    <a:pt x="2864" y="5104"/>
                  </a:cubicBezTo>
                  <a:cubicBezTo>
                    <a:pt x="2839" y="5097"/>
                    <a:pt x="2814" y="5094"/>
                    <a:pt x="2790" y="5094"/>
                  </a:cubicBezTo>
                  <a:cubicBezTo>
                    <a:pt x="2658" y="5094"/>
                    <a:pt x="2537" y="5184"/>
                    <a:pt x="2503" y="5318"/>
                  </a:cubicBezTo>
                  <a:cubicBezTo>
                    <a:pt x="2464" y="5477"/>
                    <a:pt x="2561" y="5639"/>
                    <a:pt x="2721" y="5678"/>
                  </a:cubicBezTo>
                  <a:cubicBezTo>
                    <a:pt x="2820" y="5700"/>
                    <a:pt x="2922" y="5712"/>
                    <a:pt x="3023" y="5712"/>
                  </a:cubicBezTo>
                  <a:cubicBezTo>
                    <a:pt x="3029" y="5712"/>
                    <a:pt x="3034" y="5712"/>
                    <a:pt x="3039" y="5712"/>
                  </a:cubicBezTo>
                  <a:cubicBezTo>
                    <a:pt x="3579" y="5712"/>
                    <a:pt x="4313" y="5467"/>
                    <a:pt x="4446" y="4936"/>
                  </a:cubicBezTo>
                  <a:cubicBezTo>
                    <a:pt x="4574" y="4422"/>
                    <a:pt x="3578" y="642"/>
                    <a:pt x="1724" y="62"/>
                  </a:cubicBezTo>
                  <a:cubicBezTo>
                    <a:pt x="1585" y="19"/>
                    <a:pt x="1462" y="0"/>
                    <a:pt x="135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63"/>
            <p:cNvSpPr/>
            <p:nvPr/>
          </p:nvSpPr>
          <p:spPr>
            <a:xfrm>
              <a:off x="8410087" y="2793563"/>
              <a:ext cx="265819" cy="181485"/>
            </a:xfrm>
            <a:custGeom>
              <a:rect b="b" l="l" r="r" t="t"/>
              <a:pathLst>
                <a:path extrusionOk="0" h="10265" w="15035">
                  <a:moveTo>
                    <a:pt x="11296" y="1"/>
                  </a:moveTo>
                  <a:cubicBezTo>
                    <a:pt x="10457" y="1"/>
                    <a:pt x="9624" y="57"/>
                    <a:pt x="8970" y="220"/>
                  </a:cubicBezTo>
                  <a:cubicBezTo>
                    <a:pt x="8970" y="220"/>
                    <a:pt x="5153" y="2380"/>
                    <a:pt x="3365" y="3957"/>
                  </a:cubicBezTo>
                  <a:cubicBezTo>
                    <a:pt x="1578" y="5533"/>
                    <a:pt x="1" y="10265"/>
                    <a:pt x="1" y="10265"/>
                  </a:cubicBezTo>
                  <a:cubicBezTo>
                    <a:pt x="1" y="10265"/>
                    <a:pt x="10828" y="2906"/>
                    <a:pt x="12722" y="1855"/>
                  </a:cubicBezTo>
                  <a:cubicBezTo>
                    <a:pt x="14614" y="803"/>
                    <a:pt x="15035" y="277"/>
                    <a:pt x="15035" y="277"/>
                  </a:cubicBezTo>
                  <a:cubicBezTo>
                    <a:pt x="15035" y="277"/>
                    <a:pt x="13154" y="1"/>
                    <a:pt x="1129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63"/>
            <p:cNvSpPr/>
            <p:nvPr/>
          </p:nvSpPr>
          <p:spPr>
            <a:xfrm>
              <a:off x="8404022" y="2788330"/>
              <a:ext cx="278478" cy="191934"/>
            </a:xfrm>
            <a:custGeom>
              <a:rect b="b" l="l" r="r" t="t"/>
              <a:pathLst>
                <a:path extrusionOk="0" h="10856" w="15751">
                  <a:moveTo>
                    <a:pt x="11631" y="592"/>
                  </a:moveTo>
                  <a:cubicBezTo>
                    <a:pt x="12794" y="592"/>
                    <a:pt x="13976" y="703"/>
                    <a:pt x="14683" y="783"/>
                  </a:cubicBezTo>
                  <a:cubicBezTo>
                    <a:pt x="14348" y="1035"/>
                    <a:pt x="13795" y="1407"/>
                    <a:pt x="12920" y="1893"/>
                  </a:cubicBezTo>
                  <a:cubicBezTo>
                    <a:pt x="11310" y="2788"/>
                    <a:pt x="3440" y="8105"/>
                    <a:pt x="932" y="9804"/>
                  </a:cubicBezTo>
                  <a:cubicBezTo>
                    <a:pt x="1471" y="8387"/>
                    <a:pt x="2647" y="5584"/>
                    <a:pt x="3904" y="4475"/>
                  </a:cubicBezTo>
                  <a:cubicBezTo>
                    <a:pt x="5556" y="3016"/>
                    <a:pt x="9035" y="1015"/>
                    <a:pt x="9423" y="793"/>
                  </a:cubicBezTo>
                  <a:cubicBezTo>
                    <a:pt x="10044" y="644"/>
                    <a:pt x="10833" y="592"/>
                    <a:pt x="11631" y="592"/>
                  </a:cubicBezTo>
                  <a:close/>
                  <a:moveTo>
                    <a:pt x="11648" y="0"/>
                  </a:moveTo>
                  <a:cubicBezTo>
                    <a:pt x="10786" y="0"/>
                    <a:pt x="9925" y="59"/>
                    <a:pt x="9241" y="229"/>
                  </a:cubicBezTo>
                  <a:cubicBezTo>
                    <a:pt x="9216" y="236"/>
                    <a:pt x="9191" y="246"/>
                    <a:pt x="9168" y="260"/>
                  </a:cubicBezTo>
                  <a:cubicBezTo>
                    <a:pt x="9011" y="348"/>
                    <a:pt x="5303" y="2452"/>
                    <a:pt x="3513" y="4032"/>
                  </a:cubicBezTo>
                  <a:cubicBezTo>
                    <a:pt x="1687" y="5642"/>
                    <a:pt x="130" y="10271"/>
                    <a:pt x="64" y="10468"/>
                  </a:cubicBezTo>
                  <a:cubicBezTo>
                    <a:pt x="0" y="10658"/>
                    <a:pt x="142" y="10855"/>
                    <a:pt x="344" y="10855"/>
                  </a:cubicBezTo>
                  <a:cubicBezTo>
                    <a:pt x="403" y="10855"/>
                    <a:pt x="461" y="10838"/>
                    <a:pt x="511" y="10805"/>
                  </a:cubicBezTo>
                  <a:cubicBezTo>
                    <a:pt x="618" y="10732"/>
                    <a:pt x="11349" y="3441"/>
                    <a:pt x="13208" y="2409"/>
                  </a:cubicBezTo>
                  <a:cubicBezTo>
                    <a:pt x="15097" y="1360"/>
                    <a:pt x="15562" y="816"/>
                    <a:pt x="15608" y="758"/>
                  </a:cubicBezTo>
                  <a:cubicBezTo>
                    <a:pt x="15750" y="579"/>
                    <a:pt x="15646" y="314"/>
                    <a:pt x="15421" y="281"/>
                  </a:cubicBezTo>
                  <a:cubicBezTo>
                    <a:pt x="15309" y="265"/>
                    <a:pt x="13479" y="0"/>
                    <a:pt x="1164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63"/>
            <p:cNvSpPr/>
            <p:nvPr/>
          </p:nvSpPr>
          <p:spPr>
            <a:xfrm>
              <a:off x="8826415" y="2624719"/>
              <a:ext cx="218931" cy="175509"/>
            </a:xfrm>
            <a:custGeom>
              <a:rect b="b" l="l" r="r" t="t"/>
              <a:pathLst>
                <a:path extrusionOk="0" h="9927" w="12383">
                  <a:moveTo>
                    <a:pt x="5491" y="0"/>
                  </a:moveTo>
                  <a:cubicBezTo>
                    <a:pt x="5100" y="0"/>
                    <a:pt x="4714" y="38"/>
                    <a:pt x="4343" y="116"/>
                  </a:cubicBezTo>
                  <a:cubicBezTo>
                    <a:pt x="1286" y="760"/>
                    <a:pt x="0" y="3332"/>
                    <a:pt x="0" y="3332"/>
                  </a:cubicBezTo>
                  <a:cubicBezTo>
                    <a:pt x="0" y="5744"/>
                    <a:pt x="5146" y="7674"/>
                    <a:pt x="5146" y="7674"/>
                  </a:cubicBezTo>
                  <a:cubicBezTo>
                    <a:pt x="5146" y="7674"/>
                    <a:pt x="6595" y="9927"/>
                    <a:pt x="8203" y="9927"/>
                  </a:cubicBezTo>
                  <a:cubicBezTo>
                    <a:pt x="9810" y="9927"/>
                    <a:pt x="12383" y="8317"/>
                    <a:pt x="11900" y="4941"/>
                  </a:cubicBezTo>
                  <a:cubicBezTo>
                    <a:pt x="11477" y="1975"/>
                    <a:pt x="8323" y="0"/>
                    <a:pt x="549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63"/>
            <p:cNvSpPr/>
            <p:nvPr/>
          </p:nvSpPr>
          <p:spPr>
            <a:xfrm>
              <a:off x="8821164" y="2619504"/>
              <a:ext cx="225650" cy="185941"/>
            </a:xfrm>
            <a:custGeom>
              <a:rect b="b" l="l" r="r" t="t"/>
              <a:pathLst>
                <a:path extrusionOk="0" h="10517" w="12763">
                  <a:moveTo>
                    <a:pt x="5788" y="591"/>
                  </a:moveTo>
                  <a:cubicBezTo>
                    <a:pt x="7095" y="591"/>
                    <a:pt x="8493" y="1032"/>
                    <a:pt x="9639" y="1834"/>
                  </a:cubicBezTo>
                  <a:cubicBezTo>
                    <a:pt x="10909" y="2723"/>
                    <a:pt x="11714" y="3945"/>
                    <a:pt x="11904" y="5277"/>
                  </a:cubicBezTo>
                  <a:cubicBezTo>
                    <a:pt x="12146" y="6967"/>
                    <a:pt x="11563" y="8052"/>
                    <a:pt x="11032" y="8664"/>
                  </a:cubicBezTo>
                  <a:cubicBezTo>
                    <a:pt x="10226" y="9595"/>
                    <a:pt x="9163" y="9926"/>
                    <a:pt x="8498" y="9926"/>
                  </a:cubicBezTo>
                  <a:cubicBezTo>
                    <a:pt x="7071" y="9926"/>
                    <a:pt x="5705" y="7831"/>
                    <a:pt x="5691" y="7809"/>
                  </a:cubicBezTo>
                  <a:cubicBezTo>
                    <a:pt x="5657" y="7756"/>
                    <a:pt x="5606" y="7715"/>
                    <a:pt x="5546" y="7692"/>
                  </a:cubicBezTo>
                  <a:cubicBezTo>
                    <a:pt x="4186" y="7182"/>
                    <a:pt x="685" y="5481"/>
                    <a:pt x="593" y="3699"/>
                  </a:cubicBezTo>
                  <a:cubicBezTo>
                    <a:pt x="808" y="3316"/>
                    <a:pt x="2074" y="1252"/>
                    <a:pt x="4697" y="701"/>
                  </a:cubicBezTo>
                  <a:cubicBezTo>
                    <a:pt x="5048" y="627"/>
                    <a:pt x="5414" y="591"/>
                    <a:pt x="5788" y="591"/>
                  </a:cubicBezTo>
                  <a:close/>
                  <a:moveTo>
                    <a:pt x="5780" y="1"/>
                  </a:moveTo>
                  <a:cubicBezTo>
                    <a:pt x="5368" y="1"/>
                    <a:pt x="4964" y="40"/>
                    <a:pt x="4578" y="122"/>
                  </a:cubicBezTo>
                  <a:cubicBezTo>
                    <a:pt x="1419" y="786"/>
                    <a:pt x="88" y="3385"/>
                    <a:pt x="32" y="3495"/>
                  </a:cubicBezTo>
                  <a:cubicBezTo>
                    <a:pt x="11" y="3536"/>
                    <a:pt x="0" y="3581"/>
                    <a:pt x="0" y="3627"/>
                  </a:cubicBezTo>
                  <a:cubicBezTo>
                    <a:pt x="0" y="6059"/>
                    <a:pt x="4525" y="7929"/>
                    <a:pt x="5249" y="8212"/>
                  </a:cubicBezTo>
                  <a:cubicBezTo>
                    <a:pt x="5540" y="8639"/>
                    <a:pt x="6913" y="10516"/>
                    <a:pt x="8498" y="10516"/>
                  </a:cubicBezTo>
                  <a:cubicBezTo>
                    <a:pt x="9537" y="10516"/>
                    <a:pt x="10708" y="9942"/>
                    <a:pt x="11480" y="9052"/>
                  </a:cubicBezTo>
                  <a:cubicBezTo>
                    <a:pt x="12092" y="8347"/>
                    <a:pt x="12763" y="7104"/>
                    <a:pt x="12491" y="5194"/>
                  </a:cubicBezTo>
                  <a:cubicBezTo>
                    <a:pt x="12277" y="3699"/>
                    <a:pt x="11385" y="2333"/>
                    <a:pt x="9979" y="1349"/>
                  </a:cubicBezTo>
                  <a:cubicBezTo>
                    <a:pt x="8736" y="478"/>
                    <a:pt x="7209" y="1"/>
                    <a:pt x="57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63"/>
            <p:cNvSpPr/>
            <p:nvPr/>
          </p:nvSpPr>
          <p:spPr>
            <a:xfrm>
              <a:off x="8041582" y="2970805"/>
              <a:ext cx="199059" cy="388925"/>
            </a:xfrm>
            <a:custGeom>
              <a:rect b="b" l="l" r="r" t="t"/>
              <a:pathLst>
                <a:path extrusionOk="0" h="21998" w="11259">
                  <a:moveTo>
                    <a:pt x="8526" y="1"/>
                  </a:moveTo>
                  <a:cubicBezTo>
                    <a:pt x="7078" y="1"/>
                    <a:pt x="6273" y="644"/>
                    <a:pt x="4504" y="1287"/>
                  </a:cubicBezTo>
                  <a:cubicBezTo>
                    <a:pt x="2735" y="1931"/>
                    <a:pt x="1771" y="1770"/>
                    <a:pt x="1287" y="1931"/>
                  </a:cubicBezTo>
                  <a:cubicBezTo>
                    <a:pt x="805" y="2092"/>
                    <a:pt x="1128" y="2735"/>
                    <a:pt x="1771" y="3217"/>
                  </a:cubicBezTo>
                  <a:cubicBezTo>
                    <a:pt x="1985" y="3378"/>
                    <a:pt x="2378" y="3432"/>
                    <a:pt x="2807" y="3432"/>
                  </a:cubicBezTo>
                  <a:cubicBezTo>
                    <a:pt x="3665" y="3432"/>
                    <a:pt x="4665" y="3217"/>
                    <a:pt x="4665" y="3217"/>
                  </a:cubicBezTo>
                  <a:lnTo>
                    <a:pt x="4665" y="3217"/>
                  </a:lnTo>
                  <a:cubicBezTo>
                    <a:pt x="4665" y="3218"/>
                    <a:pt x="1610" y="5309"/>
                    <a:pt x="805" y="5791"/>
                  </a:cubicBezTo>
                  <a:cubicBezTo>
                    <a:pt x="1" y="6273"/>
                    <a:pt x="3056" y="6755"/>
                    <a:pt x="4343" y="6755"/>
                  </a:cubicBezTo>
                  <a:cubicBezTo>
                    <a:pt x="5630" y="6755"/>
                    <a:pt x="6434" y="5952"/>
                    <a:pt x="6434" y="5952"/>
                  </a:cubicBezTo>
                  <a:lnTo>
                    <a:pt x="6434" y="5952"/>
                  </a:lnTo>
                  <a:lnTo>
                    <a:pt x="1289" y="19622"/>
                  </a:lnTo>
                  <a:cubicBezTo>
                    <a:pt x="1156" y="21085"/>
                    <a:pt x="1572" y="21997"/>
                    <a:pt x="4083" y="21997"/>
                  </a:cubicBezTo>
                  <a:cubicBezTo>
                    <a:pt x="4609" y="21997"/>
                    <a:pt x="5227" y="21957"/>
                    <a:pt x="5952" y="21874"/>
                  </a:cubicBezTo>
                  <a:cubicBezTo>
                    <a:pt x="10133" y="21391"/>
                    <a:pt x="10133" y="20748"/>
                    <a:pt x="10133" y="20105"/>
                  </a:cubicBezTo>
                  <a:cubicBezTo>
                    <a:pt x="10133" y="19461"/>
                    <a:pt x="11259" y="4182"/>
                    <a:pt x="11259" y="3379"/>
                  </a:cubicBezTo>
                  <a:cubicBezTo>
                    <a:pt x="11259" y="2574"/>
                    <a:pt x="9972" y="1"/>
                    <a:pt x="852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63"/>
            <p:cNvSpPr/>
            <p:nvPr/>
          </p:nvSpPr>
          <p:spPr>
            <a:xfrm>
              <a:off x="8047576" y="2965607"/>
              <a:ext cx="198299" cy="399338"/>
            </a:xfrm>
            <a:custGeom>
              <a:rect b="b" l="l" r="r" t="t"/>
              <a:pathLst>
                <a:path extrusionOk="0" h="22587" w="11216">
                  <a:moveTo>
                    <a:pt x="8187" y="591"/>
                  </a:moveTo>
                  <a:cubicBezTo>
                    <a:pt x="9414" y="591"/>
                    <a:pt x="10625" y="3002"/>
                    <a:pt x="10625" y="3673"/>
                  </a:cubicBezTo>
                  <a:cubicBezTo>
                    <a:pt x="10625" y="4087"/>
                    <a:pt x="10300" y="8685"/>
                    <a:pt x="10016" y="12743"/>
                  </a:cubicBezTo>
                  <a:cubicBezTo>
                    <a:pt x="9739" y="16682"/>
                    <a:pt x="9498" y="20084"/>
                    <a:pt x="9498" y="20399"/>
                  </a:cubicBezTo>
                  <a:cubicBezTo>
                    <a:pt x="9498" y="20878"/>
                    <a:pt x="9498" y="21421"/>
                    <a:pt x="5579" y="21874"/>
                  </a:cubicBezTo>
                  <a:cubicBezTo>
                    <a:pt x="4885" y="21954"/>
                    <a:pt x="4278" y="21995"/>
                    <a:pt x="3757" y="21995"/>
                  </a:cubicBezTo>
                  <a:cubicBezTo>
                    <a:pt x="2665" y="21995"/>
                    <a:pt x="1948" y="21818"/>
                    <a:pt x="1584" y="21464"/>
                  </a:cubicBezTo>
                  <a:cubicBezTo>
                    <a:pt x="1282" y="21168"/>
                    <a:pt x="1178" y="20724"/>
                    <a:pt x="1241" y="19982"/>
                  </a:cubicBezTo>
                  <a:lnTo>
                    <a:pt x="6371" y="6351"/>
                  </a:lnTo>
                  <a:cubicBezTo>
                    <a:pt x="6420" y="6220"/>
                    <a:pt x="6372" y="6074"/>
                    <a:pt x="6255" y="5998"/>
                  </a:cubicBezTo>
                  <a:cubicBezTo>
                    <a:pt x="6206" y="5966"/>
                    <a:pt x="6150" y="5951"/>
                    <a:pt x="6095" y="5951"/>
                  </a:cubicBezTo>
                  <a:cubicBezTo>
                    <a:pt x="6019" y="5951"/>
                    <a:pt x="5943" y="5980"/>
                    <a:pt x="5886" y="6037"/>
                  </a:cubicBezTo>
                  <a:cubicBezTo>
                    <a:pt x="5879" y="6045"/>
                    <a:pt x="5156" y="6755"/>
                    <a:pt x="4004" y="6755"/>
                  </a:cubicBezTo>
                  <a:cubicBezTo>
                    <a:pt x="2987" y="6755"/>
                    <a:pt x="1327" y="6483"/>
                    <a:pt x="767" y="6247"/>
                  </a:cubicBezTo>
                  <a:cubicBezTo>
                    <a:pt x="1730" y="5644"/>
                    <a:pt x="4374" y="3838"/>
                    <a:pt x="4493" y="3756"/>
                  </a:cubicBezTo>
                  <a:cubicBezTo>
                    <a:pt x="4610" y="3676"/>
                    <a:pt x="4654" y="3525"/>
                    <a:pt x="4597" y="3396"/>
                  </a:cubicBezTo>
                  <a:cubicBezTo>
                    <a:pt x="4550" y="3285"/>
                    <a:pt x="4442" y="3217"/>
                    <a:pt x="4326" y="3217"/>
                  </a:cubicBezTo>
                  <a:cubicBezTo>
                    <a:pt x="4306" y="3217"/>
                    <a:pt x="4285" y="3219"/>
                    <a:pt x="4265" y="3223"/>
                  </a:cubicBezTo>
                  <a:cubicBezTo>
                    <a:pt x="3739" y="3336"/>
                    <a:pt x="3027" y="3431"/>
                    <a:pt x="2459" y="3431"/>
                  </a:cubicBezTo>
                  <a:cubicBezTo>
                    <a:pt x="2075" y="3431"/>
                    <a:pt x="1758" y="3388"/>
                    <a:pt x="1608" y="3276"/>
                  </a:cubicBezTo>
                  <a:cubicBezTo>
                    <a:pt x="1141" y="2925"/>
                    <a:pt x="993" y="2587"/>
                    <a:pt x="1042" y="2505"/>
                  </a:cubicBezTo>
                  <a:cubicBezTo>
                    <a:pt x="1168" y="2464"/>
                    <a:pt x="1368" y="2446"/>
                    <a:pt x="1621" y="2425"/>
                  </a:cubicBezTo>
                  <a:cubicBezTo>
                    <a:pt x="2189" y="2377"/>
                    <a:pt x="3045" y="2304"/>
                    <a:pt x="4266" y="1860"/>
                  </a:cubicBezTo>
                  <a:cubicBezTo>
                    <a:pt x="4831" y="1654"/>
                    <a:pt x="5301" y="1449"/>
                    <a:pt x="5714" y="1267"/>
                  </a:cubicBezTo>
                  <a:cubicBezTo>
                    <a:pt x="6609" y="874"/>
                    <a:pt x="7255" y="591"/>
                    <a:pt x="8187" y="591"/>
                  </a:cubicBezTo>
                  <a:close/>
                  <a:moveTo>
                    <a:pt x="8187" y="0"/>
                  </a:moveTo>
                  <a:cubicBezTo>
                    <a:pt x="7132" y="0"/>
                    <a:pt x="6401" y="320"/>
                    <a:pt x="5477" y="725"/>
                  </a:cubicBezTo>
                  <a:cubicBezTo>
                    <a:pt x="5072" y="903"/>
                    <a:pt x="4611" y="1105"/>
                    <a:pt x="4065" y="1304"/>
                  </a:cubicBezTo>
                  <a:cubicBezTo>
                    <a:pt x="2916" y="1721"/>
                    <a:pt x="2107" y="1790"/>
                    <a:pt x="1572" y="1836"/>
                  </a:cubicBezTo>
                  <a:cubicBezTo>
                    <a:pt x="1280" y="1861"/>
                    <a:pt x="1048" y="1880"/>
                    <a:pt x="855" y="1944"/>
                  </a:cubicBezTo>
                  <a:cubicBezTo>
                    <a:pt x="621" y="2023"/>
                    <a:pt x="466" y="2196"/>
                    <a:pt x="430" y="2419"/>
                  </a:cubicBezTo>
                  <a:cubicBezTo>
                    <a:pt x="354" y="2886"/>
                    <a:pt x="806" y="3412"/>
                    <a:pt x="1254" y="3748"/>
                  </a:cubicBezTo>
                  <a:cubicBezTo>
                    <a:pt x="1530" y="3955"/>
                    <a:pt x="2004" y="4023"/>
                    <a:pt x="2502" y="4023"/>
                  </a:cubicBezTo>
                  <a:cubicBezTo>
                    <a:pt x="2697" y="4023"/>
                    <a:pt x="2896" y="4012"/>
                    <a:pt x="3089" y="3996"/>
                  </a:cubicBezTo>
                  <a:lnTo>
                    <a:pt x="3089" y="3996"/>
                  </a:lnTo>
                  <a:cubicBezTo>
                    <a:pt x="2128" y="4647"/>
                    <a:pt x="799" y="5541"/>
                    <a:pt x="315" y="5831"/>
                  </a:cubicBezTo>
                  <a:cubicBezTo>
                    <a:pt x="0" y="6021"/>
                    <a:pt x="27" y="6262"/>
                    <a:pt x="53" y="6357"/>
                  </a:cubicBezTo>
                  <a:cubicBezTo>
                    <a:pt x="285" y="7194"/>
                    <a:pt x="3968" y="7345"/>
                    <a:pt x="4005" y="7345"/>
                  </a:cubicBezTo>
                  <a:cubicBezTo>
                    <a:pt x="4522" y="7344"/>
                    <a:pt x="5031" y="7227"/>
                    <a:pt x="5496" y="7000"/>
                  </a:cubicBezTo>
                  <a:lnTo>
                    <a:pt x="5496" y="7000"/>
                  </a:lnTo>
                  <a:lnTo>
                    <a:pt x="673" y="19812"/>
                  </a:lnTo>
                  <a:cubicBezTo>
                    <a:pt x="663" y="19837"/>
                    <a:pt x="658" y="19862"/>
                    <a:pt x="655" y="19889"/>
                  </a:cubicBezTo>
                  <a:cubicBezTo>
                    <a:pt x="597" y="20528"/>
                    <a:pt x="604" y="21332"/>
                    <a:pt x="1173" y="21887"/>
                  </a:cubicBezTo>
                  <a:cubicBezTo>
                    <a:pt x="1655" y="22359"/>
                    <a:pt x="2476" y="22587"/>
                    <a:pt x="3746" y="22587"/>
                  </a:cubicBezTo>
                  <a:cubicBezTo>
                    <a:pt x="4294" y="22587"/>
                    <a:pt x="4924" y="22544"/>
                    <a:pt x="5647" y="22461"/>
                  </a:cubicBezTo>
                  <a:cubicBezTo>
                    <a:pt x="9780" y="21984"/>
                    <a:pt x="10090" y="21335"/>
                    <a:pt x="10090" y="20399"/>
                  </a:cubicBezTo>
                  <a:cubicBezTo>
                    <a:pt x="10090" y="20105"/>
                    <a:pt x="10352" y="16384"/>
                    <a:pt x="10605" y="12784"/>
                  </a:cubicBezTo>
                  <a:cubicBezTo>
                    <a:pt x="10905" y="8519"/>
                    <a:pt x="11216" y="4107"/>
                    <a:pt x="11216" y="3673"/>
                  </a:cubicBezTo>
                  <a:cubicBezTo>
                    <a:pt x="11216" y="2772"/>
                    <a:pt x="9852" y="0"/>
                    <a:pt x="818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63"/>
            <p:cNvSpPr/>
            <p:nvPr/>
          </p:nvSpPr>
          <p:spPr>
            <a:xfrm>
              <a:off x="8155336" y="3022873"/>
              <a:ext cx="13508" cy="53146"/>
            </a:xfrm>
            <a:custGeom>
              <a:rect b="b" l="l" r="r" t="t"/>
              <a:pathLst>
                <a:path extrusionOk="0" h="3006" w="764">
                  <a:moveTo>
                    <a:pt x="0" y="3006"/>
                  </a:moveTo>
                  <a:lnTo>
                    <a:pt x="763"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63"/>
            <p:cNvSpPr/>
            <p:nvPr/>
          </p:nvSpPr>
          <p:spPr>
            <a:xfrm>
              <a:off x="8149430" y="3017551"/>
              <a:ext cx="25247" cy="63701"/>
            </a:xfrm>
            <a:custGeom>
              <a:rect b="b" l="l" r="r" t="t"/>
              <a:pathLst>
                <a:path extrusionOk="0" h="3603" w="1428">
                  <a:moveTo>
                    <a:pt x="1099" y="0"/>
                  </a:moveTo>
                  <a:cubicBezTo>
                    <a:pt x="964" y="0"/>
                    <a:pt x="842" y="92"/>
                    <a:pt x="810" y="228"/>
                  </a:cubicBezTo>
                  <a:lnTo>
                    <a:pt x="49" y="3235"/>
                  </a:lnTo>
                  <a:cubicBezTo>
                    <a:pt x="1" y="3421"/>
                    <a:pt x="142" y="3603"/>
                    <a:pt x="334" y="3603"/>
                  </a:cubicBezTo>
                  <a:cubicBezTo>
                    <a:pt x="470" y="3603"/>
                    <a:pt x="587" y="3511"/>
                    <a:pt x="621" y="3380"/>
                  </a:cubicBezTo>
                  <a:lnTo>
                    <a:pt x="1383" y="375"/>
                  </a:lnTo>
                  <a:cubicBezTo>
                    <a:pt x="1427" y="215"/>
                    <a:pt x="1331" y="51"/>
                    <a:pt x="1172" y="9"/>
                  </a:cubicBezTo>
                  <a:cubicBezTo>
                    <a:pt x="1147" y="3"/>
                    <a:pt x="1123" y="0"/>
                    <a:pt x="109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63"/>
            <p:cNvSpPr/>
            <p:nvPr/>
          </p:nvSpPr>
          <p:spPr>
            <a:xfrm>
              <a:off x="8027385" y="3257999"/>
              <a:ext cx="193366" cy="234066"/>
            </a:xfrm>
            <a:custGeom>
              <a:rect b="b" l="l" r="r" t="t"/>
              <a:pathLst>
                <a:path extrusionOk="0" h="13239" w="10937">
                  <a:moveTo>
                    <a:pt x="7077" y="1"/>
                  </a:moveTo>
                  <a:cubicBezTo>
                    <a:pt x="7077" y="1"/>
                    <a:pt x="1931" y="1448"/>
                    <a:pt x="965" y="3700"/>
                  </a:cubicBezTo>
                  <a:cubicBezTo>
                    <a:pt x="1" y="5949"/>
                    <a:pt x="162" y="9329"/>
                    <a:pt x="2092" y="11257"/>
                  </a:cubicBezTo>
                  <a:cubicBezTo>
                    <a:pt x="3430" y="12596"/>
                    <a:pt x="4227" y="13239"/>
                    <a:pt x="5287" y="13239"/>
                  </a:cubicBezTo>
                  <a:cubicBezTo>
                    <a:pt x="5755" y="13239"/>
                    <a:pt x="6275" y="13113"/>
                    <a:pt x="6916" y="12866"/>
                  </a:cubicBezTo>
                  <a:cubicBezTo>
                    <a:pt x="9006" y="12062"/>
                    <a:pt x="9490" y="10775"/>
                    <a:pt x="9650" y="9488"/>
                  </a:cubicBezTo>
                  <a:cubicBezTo>
                    <a:pt x="9811" y="8202"/>
                    <a:pt x="10936" y="3861"/>
                    <a:pt x="70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63"/>
            <p:cNvSpPr/>
            <p:nvPr/>
          </p:nvSpPr>
          <p:spPr>
            <a:xfrm>
              <a:off x="8022417" y="3252748"/>
              <a:ext cx="197804" cy="244497"/>
            </a:xfrm>
            <a:custGeom>
              <a:rect b="b" l="l" r="r" t="t"/>
              <a:pathLst>
                <a:path extrusionOk="0" h="13829" w="11188">
                  <a:moveTo>
                    <a:pt x="7272" y="631"/>
                  </a:moveTo>
                  <a:cubicBezTo>
                    <a:pt x="10543" y="4008"/>
                    <a:pt x="9955" y="7726"/>
                    <a:pt x="9700" y="9325"/>
                  </a:cubicBezTo>
                  <a:cubicBezTo>
                    <a:pt x="9675" y="9490"/>
                    <a:pt x="9652" y="9632"/>
                    <a:pt x="9637" y="9749"/>
                  </a:cubicBezTo>
                  <a:cubicBezTo>
                    <a:pt x="9490" y="10927"/>
                    <a:pt x="9080" y="12122"/>
                    <a:pt x="7090" y="12888"/>
                  </a:cubicBezTo>
                  <a:cubicBezTo>
                    <a:pt x="6489" y="13119"/>
                    <a:pt x="6008" y="13240"/>
                    <a:pt x="5574" y="13240"/>
                  </a:cubicBezTo>
                  <a:cubicBezTo>
                    <a:pt x="4613" y="13240"/>
                    <a:pt x="3881" y="12647"/>
                    <a:pt x="2580" y="11347"/>
                  </a:cubicBezTo>
                  <a:cubicBezTo>
                    <a:pt x="688" y="9453"/>
                    <a:pt x="620" y="6207"/>
                    <a:pt x="1518" y="4114"/>
                  </a:cubicBezTo>
                  <a:cubicBezTo>
                    <a:pt x="2322" y="2236"/>
                    <a:pt x="6394" y="901"/>
                    <a:pt x="7272" y="631"/>
                  </a:cubicBezTo>
                  <a:close/>
                  <a:moveTo>
                    <a:pt x="7357" y="1"/>
                  </a:moveTo>
                  <a:cubicBezTo>
                    <a:pt x="7330" y="1"/>
                    <a:pt x="7303" y="4"/>
                    <a:pt x="7277" y="12"/>
                  </a:cubicBezTo>
                  <a:cubicBezTo>
                    <a:pt x="7061" y="73"/>
                    <a:pt x="1984" y="1525"/>
                    <a:pt x="974" y="3879"/>
                  </a:cubicBezTo>
                  <a:cubicBezTo>
                    <a:pt x="1" y="6152"/>
                    <a:pt x="85" y="9689"/>
                    <a:pt x="2162" y="11765"/>
                  </a:cubicBezTo>
                  <a:cubicBezTo>
                    <a:pt x="3510" y="13111"/>
                    <a:pt x="4373" y="13828"/>
                    <a:pt x="5564" y="13828"/>
                  </a:cubicBezTo>
                  <a:cubicBezTo>
                    <a:pt x="6065" y="13828"/>
                    <a:pt x="6626" y="13700"/>
                    <a:pt x="7303" y="13439"/>
                  </a:cubicBezTo>
                  <a:cubicBezTo>
                    <a:pt x="9588" y="12560"/>
                    <a:pt x="10062" y="11118"/>
                    <a:pt x="10224" y="9822"/>
                  </a:cubicBezTo>
                  <a:cubicBezTo>
                    <a:pt x="10238" y="9710"/>
                    <a:pt x="10259" y="9574"/>
                    <a:pt x="10284" y="9417"/>
                  </a:cubicBezTo>
                  <a:cubicBezTo>
                    <a:pt x="10555" y="7708"/>
                    <a:pt x="11187" y="3709"/>
                    <a:pt x="7566" y="89"/>
                  </a:cubicBezTo>
                  <a:cubicBezTo>
                    <a:pt x="7510" y="31"/>
                    <a:pt x="7434" y="1"/>
                    <a:pt x="735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63"/>
            <p:cNvSpPr/>
            <p:nvPr/>
          </p:nvSpPr>
          <p:spPr>
            <a:xfrm>
              <a:off x="7973355" y="4437609"/>
              <a:ext cx="264457" cy="218949"/>
            </a:xfrm>
            <a:custGeom>
              <a:rect b="b" l="l" r="r" t="t"/>
              <a:pathLst>
                <a:path extrusionOk="0" h="12384" w="14958">
                  <a:moveTo>
                    <a:pt x="2809" y="1"/>
                  </a:moveTo>
                  <a:cubicBezTo>
                    <a:pt x="2412" y="1"/>
                    <a:pt x="2055" y="55"/>
                    <a:pt x="1770" y="185"/>
                  </a:cubicBezTo>
                  <a:cubicBezTo>
                    <a:pt x="1" y="989"/>
                    <a:pt x="1" y="1794"/>
                    <a:pt x="2252" y="5332"/>
                  </a:cubicBezTo>
                  <a:cubicBezTo>
                    <a:pt x="4288" y="8529"/>
                    <a:pt x="9607" y="12384"/>
                    <a:pt x="12155" y="12384"/>
                  </a:cubicBezTo>
                  <a:cubicBezTo>
                    <a:pt x="12426" y="12384"/>
                    <a:pt x="12666" y="12340"/>
                    <a:pt x="12867" y="12248"/>
                  </a:cubicBezTo>
                  <a:cubicBezTo>
                    <a:pt x="14958" y="11282"/>
                    <a:pt x="13028" y="4848"/>
                    <a:pt x="13028" y="4848"/>
                  </a:cubicBezTo>
                  <a:lnTo>
                    <a:pt x="8042" y="1472"/>
                  </a:lnTo>
                  <a:cubicBezTo>
                    <a:pt x="8042" y="1472"/>
                    <a:pt x="4875" y="1"/>
                    <a:pt x="280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63"/>
            <p:cNvSpPr/>
            <p:nvPr/>
          </p:nvSpPr>
          <p:spPr>
            <a:xfrm>
              <a:off x="7973744" y="4432464"/>
              <a:ext cx="269249" cy="229221"/>
            </a:xfrm>
            <a:custGeom>
              <a:rect b="b" l="l" r="r" t="t"/>
              <a:pathLst>
                <a:path extrusionOk="0" h="12965" w="15229">
                  <a:moveTo>
                    <a:pt x="2779" y="588"/>
                  </a:moveTo>
                  <a:cubicBezTo>
                    <a:pt x="4380" y="588"/>
                    <a:pt x="6861" y="1554"/>
                    <a:pt x="7873" y="2021"/>
                  </a:cubicBezTo>
                  <a:lnTo>
                    <a:pt x="12752" y="5326"/>
                  </a:lnTo>
                  <a:cubicBezTo>
                    <a:pt x="13275" y="7120"/>
                    <a:pt x="14216" y="11580"/>
                    <a:pt x="12720" y="12270"/>
                  </a:cubicBezTo>
                  <a:cubicBezTo>
                    <a:pt x="12554" y="12347"/>
                    <a:pt x="12353" y="12383"/>
                    <a:pt x="12122" y="12383"/>
                  </a:cubicBezTo>
                  <a:cubicBezTo>
                    <a:pt x="9808" y="12383"/>
                    <a:pt x="4553" y="8722"/>
                    <a:pt x="2479" y="5464"/>
                  </a:cubicBezTo>
                  <a:cubicBezTo>
                    <a:pt x="1296" y="3605"/>
                    <a:pt x="603" y="2313"/>
                    <a:pt x="807" y="1627"/>
                  </a:cubicBezTo>
                  <a:cubicBezTo>
                    <a:pt x="904" y="1299"/>
                    <a:pt x="1213" y="1044"/>
                    <a:pt x="1870" y="745"/>
                  </a:cubicBezTo>
                  <a:cubicBezTo>
                    <a:pt x="2113" y="634"/>
                    <a:pt x="2424" y="588"/>
                    <a:pt x="2779" y="588"/>
                  </a:cubicBezTo>
                  <a:close/>
                  <a:moveTo>
                    <a:pt x="2779" y="0"/>
                  </a:moveTo>
                  <a:cubicBezTo>
                    <a:pt x="2342" y="0"/>
                    <a:pt x="1946" y="61"/>
                    <a:pt x="1626" y="206"/>
                  </a:cubicBezTo>
                  <a:cubicBezTo>
                    <a:pt x="1016" y="483"/>
                    <a:pt x="428" y="826"/>
                    <a:pt x="241" y="1458"/>
                  </a:cubicBezTo>
                  <a:cubicBezTo>
                    <a:pt x="0" y="2269"/>
                    <a:pt x="438" y="3359"/>
                    <a:pt x="1981" y="5781"/>
                  </a:cubicBezTo>
                  <a:cubicBezTo>
                    <a:pt x="4044" y="9023"/>
                    <a:pt x="9425" y="12964"/>
                    <a:pt x="12155" y="12964"/>
                  </a:cubicBezTo>
                  <a:cubicBezTo>
                    <a:pt x="12462" y="12964"/>
                    <a:pt x="12736" y="12914"/>
                    <a:pt x="12969" y="12807"/>
                  </a:cubicBezTo>
                  <a:cubicBezTo>
                    <a:pt x="15228" y="11764"/>
                    <a:pt x="13494" y="5739"/>
                    <a:pt x="13289" y="5055"/>
                  </a:cubicBezTo>
                  <a:cubicBezTo>
                    <a:pt x="13270" y="4989"/>
                    <a:pt x="13229" y="4934"/>
                    <a:pt x="13172" y="4895"/>
                  </a:cubicBezTo>
                  <a:lnTo>
                    <a:pt x="8186" y="1518"/>
                  </a:lnTo>
                  <a:cubicBezTo>
                    <a:pt x="8173" y="1509"/>
                    <a:pt x="8159" y="1502"/>
                    <a:pt x="8145" y="1496"/>
                  </a:cubicBezTo>
                  <a:cubicBezTo>
                    <a:pt x="7987" y="1423"/>
                    <a:pt x="4897" y="0"/>
                    <a:pt x="277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63"/>
            <p:cNvSpPr/>
            <p:nvPr/>
          </p:nvSpPr>
          <p:spPr>
            <a:xfrm>
              <a:off x="7975035" y="4449843"/>
              <a:ext cx="241951" cy="206715"/>
            </a:xfrm>
            <a:custGeom>
              <a:rect b="b" l="l" r="r" t="t"/>
              <a:pathLst>
                <a:path extrusionOk="0" h="11692" w="13685">
                  <a:moveTo>
                    <a:pt x="831" y="0"/>
                  </a:moveTo>
                  <a:lnTo>
                    <a:pt x="831" y="0"/>
                  </a:lnTo>
                  <a:cubicBezTo>
                    <a:pt x="0" y="732"/>
                    <a:pt x="359" y="1812"/>
                    <a:pt x="2157" y="4640"/>
                  </a:cubicBezTo>
                  <a:cubicBezTo>
                    <a:pt x="4193" y="7837"/>
                    <a:pt x="9512" y="11692"/>
                    <a:pt x="12060" y="11692"/>
                  </a:cubicBezTo>
                  <a:cubicBezTo>
                    <a:pt x="12331" y="11692"/>
                    <a:pt x="12571" y="11648"/>
                    <a:pt x="12772" y="11556"/>
                  </a:cubicBezTo>
                  <a:cubicBezTo>
                    <a:pt x="13303" y="11310"/>
                    <a:pt x="13575" y="10711"/>
                    <a:pt x="13685" y="9954"/>
                  </a:cubicBezTo>
                  <a:lnTo>
                    <a:pt x="13685" y="9954"/>
                  </a:lnTo>
                  <a:cubicBezTo>
                    <a:pt x="13113" y="10196"/>
                    <a:pt x="12537" y="10308"/>
                    <a:pt x="11957" y="10308"/>
                  </a:cubicBezTo>
                  <a:cubicBezTo>
                    <a:pt x="9551" y="10308"/>
                    <a:pt x="7092" y="8376"/>
                    <a:pt x="4730" y="5765"/>
                  </a:cubicBezTo>
                  <a:cubicBezTo>
                    <a:pt x="2685" y="3504"/>
                    <a:pt x="1436" y="1249"/>
                    <a:pt x="83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63"/>
            <p:cNvSpPr/>
            <p:nvPr/>
          </p:nvSpPr>
          <p:spPr>
            <a:xfrm>
              <a:off x="7967627" y="4444610"/>
              <a:ext cx="254999" cy="217075"/>
            </a:xfrm>
            <a:custGeom>
              <a:rect b="b" l="l" r="r" t="t"/>
              <a:pathLst>
                <a:path extrusionOk="0" h="12278" w="14423">
                  <a:moveTo>
                    <a:pt x="1192" y="843"/>
                  </a:moveTo>
                  <a:lnTo>
                    <a:pt x="1192" y="843"/>
                  </a:lnTo>
                  <a:cubicBezTo>
                    <a:pt x="1841" y="2108"/>
                    <a:pt x="3058" y="4190"/>
                    <a:pt x="4930" y="6260"/>
                  </a:cubicBezTo>
                  <a:cubicBezTo>
                    <a:pt x="7761" y="9388"/>
                    <a:pt x="10168" y="10908"/>
                    <a:pt x="12354" y="10908"/>
                  </a:cubicBezTo>
                  <a:cubicBezTo>
                    <a:pt x="12813" y="10908"/>
                    <a:pt x="13262" y="10841"/>
                    <a:pt x="13703" y="10708"/>
                  </a:cubicBezTo>
                  <a:lnTo>
                    <a:pt x="13703" y="10708"/>
                  </a:lnTo>
                  <a:cubicBezTo>
                    <a:pt x="13570" y="11157"/>
                    <a:pt x="13357" y="11450"/>
                    <a:pt x="13066" y="11583"/>
                  </a:cubicBezTo>
                  <a:cubicBezTo>
                    <a:pt x="12900" y="11660"/>
                    <a:pt x="12699" y="11696"/>
                    <a:pt x="12469" y="11696"/>
                  </a:cubicBezTo>
                  <a:cubicBezTo>
                    <a:pt x="10154" y="11696"/>
                    <a:pt x="4899" y="8035"/>
                    <a:pt x="2825" y="4777"/>
                  </a:cubicBezTo>
                  <a:cubicBezTo>
                    <a:pt x="1270" y="2332"/>
                    <a:pt x="942" y="1389"/>
                    <a:pt x="1192" y="843"/>
                  </a:cubicBezTo>
                  <a:close/>
                  <a:moveTo>
                    <a:pt x="1249" y="1"/>
                  </a:moveTo>
                  <a:cubicBezTo>
                    <a:pt x="1177" y="1"/>
                    <a:pt x="1108" y="26"/>
                    <a:pt x="1054" y="75"/>
                  </a:cubicBezTo>
                  <a:cubicBezTo>
                    <a:pt x="0" y="1003"/>
                    <a:pt x="596" y="2374"/>
                    <a:pt x="2327" y="5094"/>
                  </a:cubicBezTo>
                  <a:cubicBezTo>
                    <a:pt x="4390" y="8336"/>
                    <a:pt x="9770" y="12277"/>
                    <a:pt x="12501" y="12277"/>
                  </a:cubicBezTo>
                  <a:cubicBezTo>
                    <a:pt x="12808" y="12276"/>
                    <a:pt x="13082" y="12227"/>
                    <a:pt x="13314" y="12118"/>
                  </a:cubicBezTo>
                  <a:cubicBezTo>
                    <a:pt x="13895" y="11852"/>
                    <a:pt x="14258" y="11237"/>
                    <a:pt x="14396" y="10290"/>
                  </a:cubicBezTo>
                  <a:cubicBezTo>
                    <a:pt x="14422" y="10104"/>
                    <a:pt x="14274" y="9952"/>
                    <a:pt x="14103" y="9952"/>
                  </a:cubicBezTo>
                  <a:cubicBezTo>
                    <a:pt x="14065" y="9952"/>
                    <a:pt x="14026" y="9959"/>
                    <a:pt x="13988" y="9976"/>
                  </a:cubicBezTo>
                  <a:cubicBezTo>
                    <a:pt x="13462" y="10199"/>
                    <a:pt x="12921" y="10311"/>
                    <a:pt x="12360" y="10311"/>
                  </a:cubicBezTo>
                  <a:cubicBezTo>
                    <a:pt x="10346" y="10311"/>
                    <a:pt x="8079" y="8858"/>
                    <a:pt x="5369" y="5862"/>
                  </a:cubicBezTo>
                  <a:cubicBezTo>
                    <a:pt x="3323" y="3601"/>
                    <a:pt x="2076" y="1324"/>
                    <a:pt x="1516" y="168"/>
                  </a:cubicBezTo>
                  <a:cubicBezTo>
                    <a:pt x="1476" y="85"/>
                    <a:pt x="1399" y="26"/>
                    <a:pt x="1308" y="7"/>
                  </a:cubicBezTo>
                  <a:cubicBezTo>
                    <a:pt x="1288" y="3"/>
                    <a:pt x="1268" y="1"/>
                    <a:pt x="12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63"/>
            <p:cNvSpPr/>
            <p:nvPr/>
          </p:nvSpPr>
          <p:spPr>
            <a:xfrm>
              <a:off x="8089920" y="3466464"/>
              <a:ext cx="1188591" cy="1193365"/>
            </a:xfrm>
            <a:custGeom>
              <a:rect b="b" l="l" r="r" t="t"/>
              <a:pathLst>
                <a:path extrusionOk="0" h="67498" w="67228">
                  <a:moveTo>
                    <a:pt x="45468" y="1"/>
                  </a:moveTo>
                  <a:cubicBezTo>
                    <a:pt x="42438" y="1"/>
                    <a:pt x="35390" y="859"/>
                    <a:pt x="24609" y="7187"/>
                  </a:cubicBezTo>
                  <a:lnTo>
                    <a:pt x="24769" y="12013"/>
                  </a:lnTo>
                  <a:cubicBezTo>
                    <a:pt x="24769" y="12013"/>
                    <a:pt x="14958" y="15710"/>
                    <a:pt x="10133" y="19088"/>
                  </a:cubicBezTo>
                  <a:cubicBezTo>
                    <a:pt x="5308" y="22466"/>
                    <a:pt x="2091" y="25040"/>
                    <a:pt x="1609" y="28255"/>
                  </a:cubicBezTo>
                  <a:cubicBezTo>
                    <a:pt x="1127" y="31472"/>
                    <a:pt x="1448" y="56401"/>
                    <a:pt x="1448" y="56401"/>
                  </a:cubicBezTo>
                  <a:cubicBezTo>
                    <a:pt x="1448" y="56401"/>
                    <a:pt x="0" y="56723"/>
                    <a:pt x="484" y="57687"/>
                  </a:cubicBezTo>
                  <a:cubicBezTo>
                    <a:pt x="967" y="58653"/>
                    <a:pt x="1931" y="62191"/>
                    <a:pt x="3218" y="62512"/>
                  </a:cubicBezTo>
                  <a:cubicBezTo>
                    <a:pt x="4048" y="62720"/>
                    <a:pt x="5012" y="63062"/>
                    <a:pt x="5678" y="63062"/>
                  </a:cubicBezTo>
                  <a:cubicBezTo>
                    <a:pt x="6044" y="63062"/>
                    <a:pt x="6320" y="62958"/>
                    <a:pt x="6434" y="62673"/>
                  </a:cubicBezTo>
                  <a:cubicBezTo>
                    <a:pt x="6756" y="61868"/>
                    <a:pt x="7720" y="57044"/>
                    <a:pt x="8364" y="55436"/>
                  </a:cubicBezTo>
                  <a:cubicBezTo>
                    <a:pt x="9007" y="53827"/>
                    <a:pt x="10133" y="46268"/>
                    <a:pt x="11098" y="40961"/>
                  </a:cubicBezTo>
                  <a:cubicBezTo>
                    <a:pt x="12063" y="35653"/>
                    <a:pt x="12063" y="31955"/>
                    <a:pt x="12063" y="31955"/>
                  </a:cubicBezTo>
                  <a:cubicBezTo>
                    <a:pt x="12063" y="31955"/>
                    <a:pt x="16405" y="31472"/>
                    <a:pt x="22034" y="29542"/>
                  </a:cubicBezTo>
                  <a:cubicBezTo>
                    <a:pt x="27663" y="27612"/>
                    <a:pt x="35866" y="24074"/>
                    <a:pt x="35866" y="24074"/>
                  </a:cubicBezTo>
                  <a:cubicBezTo>
                    <a:pt x="35866" y="24074"/>
                    <a:pt x="42459" y="40639"/>
                    <a:pt x="43907" y="43857"/>
                  </a:cubicBezTo>
                  <a:cubicBezTo>
                    <a:pt x="45355" y="47074"/>
                    <a:pt x="50984" y="54311"/>
                    <a:pt x="52110" y="56401"/>
                  </a:cubicBezTo>
                  <a:cubicBezTo>
                    <a:pt x="53235" y="58492"/>
                    <a:pt x="60312" y="67498"/>
                    <a:pt x="60312" y="67498"/>
                  </a:cubicBezTo>
                  <a:cubicBezTo>
                    <a:pt x="60312" y="67498"/>
                    <a:pt x="63047" y="65085"/>
                    <a:pt x="64816" y="65085"/>
                  </a:cubicBezTo>
                  <a:lnTo>
                    <a:pt x="67228" y="65085"/>
                  </a:lnTo>
                  <a:cubicBezTo>
                    <a:pt x="67228" y="65085"/>
                    <a:pt x="64332" y="57043"/>
                    <a:pt x="61921" y="52219"/>
                  </a:cubicBezTo>
                  <a:cubicBezTo>
                    <a:pt x="59509" y="47395"/>
                    <a:pt x="54522" y="39513"/>
                    <a:pt x="54522" y="39513"/>
                  </a:cubicBezTo>
                  <a:cubicBezTo>
                    <a:pt x="54522" y="39513"/>
                    <a:pt x="50021" y="11374"/>
                    <a:pt x="49858" y="9439"/>
                  </a:cubicBezTo>
                  <a:cubicBezTo>
                    <a:pt x="49547" y="5726"/>
                    <a:pt x="47168" y="120"/>
                    <a:pt x="47168" y="120"/>
                  </a:cubicBezTo>
                  <a:cubicBezTo>
                    <a:pt x="47168" y="120"/>
                    <a:pt x="46596" y="1"/>
                    <a:pt x="454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63"/>
            <p:cNvSpPr/>
            <p:nvPr/>
          </p:nvSpPr>
          <p:spPr>
            <a:xfrm>
              <a:off x="8090291" y="3461072"/>
              <a:ext cx="1194372" cy="1203990"/>
            </a:xfrm>
            <a:custGeom>
              <a:rect b="b" l="l" r="r" t="t"/>
              <a:pathLst>
                <a:path extrusionOk="0" h="68099" w="67555">
                  <a:moveTo>
                    <a:pt x="45500" y="609"/>
                  </a:moveTo>
                  <a:cubicBezTo>
                    <a:pt x="46230" y="609"/>
                    <a:pt x="46711" y="659"/>
                    <a:pt x="46938" y="691"/>
                  </a:cubicBezTo>
                  <a:cubicBezTo>
                    <a:pt x="47314" y="1606"/>
                    <a:pt x="49268" y="6482"/>
                    <a:pt x="49543" y="9769"/>
                  </a:cubicBezTo>
                  <a:cubicBezTo>
                    <a:pt x="49704" y="11694"/>
                    <a:pt x="54026" y="38717"/>
                    <a:pt x="54210" y="39865"/>
                  </a:cubicBezTo>
                  <a:cubicBezTo>
                    <a:pt x="54216" y="39905"/>
                    <a:pt x="54230" y="39943"/>
                    <a:pt x="54252" y="39977"/>
                  </a:cubicBezTo>
                  <a:cubicBezTo>
                    <a:pt x="54302" y="40055"/>
                    <a:pt x="59257" y="47900"/>
                    <a:pt x="61636" y="52657"/>
                  </a:cubicBezTo>
                  <a:cubicBezTo>
                    <a:pt x="63708" y="56803"/>
                    <a:pt x="66169" y="63417"/>
                    <a:pt x="66785" y="65094"/>
                  </a:cubicBezTo>
                  <a:lnTo>
                    <a:pt x="64795" y="65094"/>
                  </a:lnTo>
                  <a:cubicBezTo>
                    <a:pt x="63230" y="65094"/>
                    <a:pt x="61055" y="66781"/>
                    <a:pt x="60334" y="67378"/>
                  </a:cubicBezTo>
                  <a:cubicBezTo>
                    <a:pt x="59201" y="65930"/>
                    <a:pt x="53348" y="58420"/>
                    <a:pt x="52349" y="56566"/>
                  </a:cubicBezTo>
                  <a:cubicBezTo>
                    <a:pt x="51897" y="55725"/>
                    <a:pt x="50754" y="54102"/>
                    <a:pt x="49429" y="52222"/>
                  </a:cubicBezTo>
                  <a:cubicBezTo>
                    <a:pt x="47465" y="49432"/>
                    <a:pt x="45022" y="45961"/>
                    <a:pt x="44157" y="44040"/>
                  </a:cubicBezTo>
                  <a:cubicBezTo>
                    <a:pt x="42728" y="40866"/>
                    <a:pt x="36186" y="24434"/>
                    <a:pt x="36119" y="24269"/>
                  </a:cubicBezTo>
                  <a:cubicBezTo>
                    <a:pt x="36075" y="24157"/>
                    <a:pt x="35966" y="24083"/>
                    <a:pt x="35845" y="24083"/>
                  </a:cubicBezTo>
                  <a:cubicBezTo>
                    <a:pt x="35804" y="24083"/>
                    <a:pt x="35765" y="24092"/>
                    <a:pt x="35728" y="24107"/>
                  </a:cubicBezTo>
                  <a:cubicBezTo>
                    <a:pt x="35646" y="24142"/>
                    <a:pt x="27472" y="27662"/>
                    <a:pt x="21919" y="29567"/>
                  </a:cubicBezTo>
                  <a:cubicBezTo>
                    <a:pt x="16388" y="31463"/>
                    <a:pt x="12053" y="31961"/>
                    <a:pt x="12010" y="31966"/>
                  </a:cubicBezTo>
                  <a:cubicBezTo>
                    <a:pt x="11860" y="31982"/>
                    <a:pt x="11747" y="32109"/>
                    <a:pt x="11747" y="32259"/>
                  </a:cubicBezTo>
                  <a:cubicBezTo>
                    <a:pt x="11747" y="32297"/>
                    <a:pt x="11736" y="35997"/>
                    <a:pt x="10788" y="41212"/>
                  </a:cubicBezTo>
                  <a:cubicBezTo>
                    <a:pt x="10502" y="42782"/>
                    <a:pt x="10202" y="44547"/>
                    <a:pt x="9906" y="46298"/>
                  </a:cubicBezTo>
                  <a:cubicBezTo>
                    <a:pt x="9220" y="50344"/>
                    <a:pt x="8510" y="54527"/>
                    <a:pt x="8070" y="55630"/>
                  </a:cubicBezTo>
                  <a:cubicBezTo>
                    <a:pt x="7686" y="56594"/>
                    <a:pt x="7188" y="58680"/>
                    <a:pt x="6789" y="60355"/>
                  </a:cubicBezTo>
                  <a:cubicBezTo>
                    <a:pt x="6520" y="61487"/>
                    <a:pt x="6264" y="62555"/>
                    <a:pt x="6139" y="62868"/>
                  </a:cubicBezTo>
                  <a:cubicBezTo>
                    <a:pt x="6081" y="63015"/>
                    <a:pt x="5904" y="63071"/>
                    <a:pt x="5662" y="63071"/>
                  </a:cubicBezTo>
                  <a:cubicBezTo>
                    <a:pt x="5218" y="63071"/>
                    <a:pt x="4552" y="62884"/>
                    <a:pt x="3976" y="62721"/>
                  </a:cubicBezTo>
                  <a:cubicBezTo>
                    <a:pt x="3736" y="62654"/>
                    <a:pt x="3498" y="62588"/>
                    <a:pt x="3269" y="62530"/>
                  </a:cubicBezTo>
                  <a:cubicBezTo>
                    <a:pt x="2444" y="62323"/>
                    <a:pt x="1647" y="60214"/>
                    <a:pt x="1171" y="58955"/>
                  </a:cubicBezTo>
                  <a:cubicBezTo>
                    <a:pt x="1000" y="58500"/>
                    <a:pt x="852" y="58107"/>
                    <a:pt x="728" y="57860"/>
                  </a:cubicBezTo>
                  <a:cubicBezTo>
                    <a:pt x="629" y="57661"/>
                    <a:pt x="659" y="57547"/>
                    <a:pt x="692" y="57479"/>
                  </a:cubicBezTo>
                  <a:cubicBezTo>
                    <a:pt x="823" y="57202"/>
                    <a:pt x="1326" y="57032"/>
                    <a:pt x="1492" y="56994"/>
                  </a:cubicBezTo>
                  <a:cubicBezTo>
                    <a:pt x="1630" y="56964"/>
                    <a:pt x="1725" y="56842"/>
                    <a:pt x="1724" y="56702"/>
                  </a:cubicBezTo>
                  <a:cubicBezTo>
                    <a:pt x="1720" y="56452"/>
                    <a:pt x="1408" y="31761"/>
                    <a:pt x="1881" y="28604"/>
                  </a:cubicBezTo>
                  <a:cubicBezTo>
                    <a:pt x="2361" y="25408"/>
                    <a:pt x="5816" y="22762"/>
                    <a:pt x="10283" y="19636"/>
                  </a:cubicBezTo>
                  <a:cubicBezTo>
                    <a:pt x="15022" y="16319"/>
                    <a:pt x="24754" y="12631"/>
                    <a:pt x="24852" y="12593"/>
                  </a:cubicBezTo>
                  <a:cubicBezTo>
                    <a:pt x="24971" y="12549"/>
                    <a:pt x="25047" y="12433"/>
                    <a:pt x="25044" y="12307"/>
                  </a:cubicBezTo>
                  <a:lnTo>
                    <a:pt x="24889" y="7659"/>
                  </a:lnTo>
                  <a:cubicBezTo>
                    <a:pt x="35552" y="1431"/>
                    <a:pt x="42553" y="609"/>
                    <a:pt x="45500" y="609"/>
                  </a:cubicBezTo>
                  <a:close/>
                  <a:moveTo>
                    <a:pt x="45389" y="0"/>
                  </a:moveTo>
                  <a:cubicBezTo>
                    <a:pt x="42284" y="0"/>
                    <a:pt x="35248" y="893"/>
                    <a:pt x="24438" y="7237"/>
                  </a:cubicBezTo>
                  <a:cubicBezTo>
                    <a:pt x="24345" y="7293"/>
                    <a:pt x="24288" y="7395"/>
                    <a:pt x="24292" y="7503"/>
                  </a:cubicBezTo>
                  <a:lnTo>
                    <a:pt x="24446" y="12117"/>
                  </a:lnTo>
                  <a:cubicBezTo>
                    <a:pt x="23025" y="12663"/>
                    <a:pt x="14363" y="16057"/>
                    <a:pt x="9943" y="19152"/>
                  </a:cubicBezTo>
                  <a:cubicBezTo>
                    <a:pt x="5359" y="22359"/>
                    <a:pt x="1811" y="25087"/>
                    <a:pt x="1297" y="28517"/>
                  </a:cubicBezTo>
                  <a:cubicBezTo>
                    <a:pt x="835" y="31594"/>
                    <a:pt x="1097" y="53832"/>
                    <a:pt x="1130" y="56485"/>
                  </a:cubicBezTo>
                  <a:cubicBezTo>
                    <a:pt x="835" y="56586"/>
                    <a:pt x="357" y="56808"/>
                    <a:pt x="158" y="57224"/>
                  </a:cubicBezTo>
                  <a:cubicBezTo>
                    <a:pt x="67" y="57416"/>
                    <a:pt x="0" y="57727"/>
                    <a:pt x="198" y="58124"/>
                  </a:cubicBezTo>
                  <a:cubicBezTo>
                    <a:pt x="309" y="58344"/>
                    <a:pt x="452" y="58724"/>
                    <a:pt x="619" y="59164"/>
                  </a:cubicBezTo>
                  <a:cubicBezTo>
                    <a:pt x="1202" y="60709"/>
                    <a:pt x="2000" y="62822"/>
                    <a:pt x="3125" y="63104"/>
                  </a:cubicBezTo>
                  <a:cubicBezTo>
                    <a:pt x="3348" y="63159"/>
                    <a:pt x="3582" y="63225"/>
                    <a:pt x="3815" y="63291"/>
                  </a:cubicBezTo>
                  <a:cubicBezTo>
                    <a:pt x="4469" y="63476"/>
                    <a:pt x="5135" y="63663"/>
                    <a:pt x="5670" y="63663"/>
                  </a:cubicBezTo>
                  <a:cubicBezTo>
                    <a:pt x="6145" y="63663"/>
                    <a:pt x="6517" y="63515"/>
                    <a:pt x="6688" y="63088"/>
                  </a:cubicBezTo>
                  <a:cubicBezTo>
                    <a:pt x="6829" y="62735"/>
                    <a:pt x="7065" y="61745"/>
                    <a:pt x="7363" y="60493"/>
                  </a:cubicBezTo>
                  <a:cubicBezTo>
                    <a:pt x="7759" y="58835"/>
                    <a:pt x="8250" y="56772"/>
                    <a:pt x="8618" y="55851"/>
                  </a:cubicBezTo>
                  <a:cubicBezTo>
                    <a:pt x="9083" y="54687"/>
                    <a:pt x="9765" y="50661"/>
                    <a:pt x="10489" y="46397"/>
                  </a:cubicBezTo>
                  <a:cubicBezTo>
                    <a:pt x="10785" y="44649"/>
                    <a:pt x="11084" y="42885"/>
                    <a:pt x="11368" y="41319"/>
                  </a:cubicBezTo>
                  <a:cubicBezTo>
                    <a:pt x="12183" y="36839"/>
                    <a:pt x="12314" y="33459"/>
                    <a:pt x="12335" y="32521"/>
                  </a:cubicBezTo>
                  <a:cubicBezTo>
                    <a:pt x="13357" y="32383"/>
                    <a:pt x="17288" y="31781"/>
                    <a:pt x="22110" y="30126"/>
                  </a:cubicBezTo>
                  <a:cubicBezTo>
                    <a:pt x="27102" y="28415"/>
                    <a:pt x="34195" y="25406"/>
                    <a:pt x="35682" y="24771"/>
                  </a:cubicBezTo>
                  <a:cubicBezTo>
                    <a:pt x="36560" y="26971"/>
                    <a:pt x="42287" y="41328"/>
                    <a:pt x="43618" y="44283"/>
                  </a:cubicBezTo>
                  <a:cubicBezTo>
                    <a:pt x="44505" y="46257"/>
                    <a:pt x="46865" y="49607"/>
                    <a:pt x="48947" y="52563"/>
                  </a:cubicBezTo>
                  <a:cubicBezTo>
                    <a:pt x="50259" y="54427"/>
                    <a:pt x="51394" y="56037"/>
                    <a:pt x="51829" y="56847"/>
                  </a:cubicBezTo>
                  <a:cubicBezTo>
                    <a:pt x="52953" y="58935"/>
                    <a:pt x="59769" y="67617"/>
                    <a:pt x="60058" y="67985"/>
                  </a:cubicBezTo>
                  <a:cubicBezTo>
                    <a:pt x="60108" y="68049"/>
                    <a:pt x="60183" y="68090"/>
                    <a:pt x="60263" y="68097"/>
                  </a:cubicBezTo>
                  <a:cubicBezTo>
                    <a:pt x="60273" y="68098"/>
                    <a:pt x="60282" y="68098"/>
                    <a:pt x="60291" y="68098"/>
                  </a:cubicBezTo>
                  <a:cubicBezTo>
                    <a:pt x="60363" y="68098"/>
                    <a:pt x="60432" y="68073"/>
                    <a:pt x="60486" y="68025"/>
                  </a:cubicBezTo>
                  <a:cubicBezTo>
                    <a:pt x="60514" y="68001"/>
                    <a:pt x="63158" y="65686"/>
                    <a:pt x="64795" y="65686"/>
                  </a:cubicBezTo>
                  <a:lnTo>
                    <a:pt x="67207" y="65686"/>
                  </a:lnTo>
                  <a:cubicBezTo>
                    <a:pt x="67411" y="65686"/>
                    <a:pt x="67554" y="65483"/>
                    <a:pt x="67485" y="65291"/>
                  </a:cubicBezTo>
                  <a:cubicBezTo>
                    <a:pt x="67456" y="65210"/>
                    <a:pt x="64557" y="57176"/>
                    <a:pt x="62164" y="52392"/>
                  </a:cubicBezTo>
                  <a:cubicBezTo>
                    <a:pt x="59874" y="47813"/>
                    <a:pt x="55220" y="40404"/>
                    <a:pt x="54784" y="39713"/>
                  </a:cubicBezTo>
                  <a:cubicBezTo>
                    <a:pt x="54551" y="38256"/>
                    <a:pt x="50288" y="11581"/>
                    <a:pt x="50132" y="9720"/>
                  </a:cubicBezTo>
                  <a:cubicBezTo>
                    <a:pt x="49821" y="6004"/>
                    <a:pt x="47517" y="541"/>
                    <a:pt x="47419" y="310"/>
                  </a:cubicBezTo>
                  <a:cubicBezTo>
                    <a:pt x="47381" y="221"/>
                    <a:pt x="47302" y="155"/>
                    <a:pt x="47207" y="135"/>
                  </a:cubicBezTo>
                  <a:cubicBezTo>
                    <a:pt x="47122" y="118"/>
                    <a:pt x="46513" y="0"/>
                    <a:pt x="453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63"/>
            <p:cNvSpPr/>
            <p:nvPr/>
          </p:nvSpPr>
          <p:spPr>
            <a:xfrm>
              <a:off x="9070930" y="4590488"/>
              <a:ext cx="235727" cy="205972"/>
            </a:xfrm>
            <a:custGeom>
              <a:rect b="b" l="l" r="r" t="t"/>
              <a:pathLst>
                <a:path extrusionOk="0" h="11650" w="13333">
                  <a:moveTo>
                    <a:pt x="9191" y="1"/>
                  </a:moveTo>
                  <a:cubicBezTo>
                    <a:pt x="8006" y="1"/>
                    <a:pt x="6490" y="869"/>
                    <a:pt x="4825" y="3922"/>
                  </a:cubicBezTo>
                  <a:cubicBezTo>
                    <a:pt x="4825" y="3922"/>
                    <a:pt x="3861" y="5529"/>
                    <a:pt x="3699" y="6013"/>
                  </a:cubicBezTo>
                  <a:cubicBezTo>
                    <a:pt x="3538" y="6495"/>
                    <a:pt x="0" y="6977"/>
                    <a:pt x="483" y="8586"/>
                  </a:cubicBezTo>
                  <a:cubicBezTo>
                    <a:pt x="965" y="10194"/>
                    <a:pt x="4664" y="11481"/>
                    <a:pt x="6434" y="11642"/>
                  </a:cubicBezTo>
                  <a:cubicBezTo>
                    <a:pt x="6491" y="11647"/>
                    <a:pt x="6549" y="11649"/>
                    <a:pt x="6609" y="11649"/>
                  </a:cubicBezTo>
                  <a:cubicBezTo>
                    <a:pt x="8426" y="11649"/>
                    <a:pt x="11761" y="9369"/>
                    <a:pt x="12384" y="8746"/>
                  </a:cubicBezTo>
                  <a:cubicBezTo>
                    <a:pt x="12764" y="8366"/>
                    <a:pt x="13332" y="5869"/>
                    <a:pt x="13028" y="3920"/>
                  </a:cubicBezTo>
                  <a:cubicBezTo>
                    <a:pt x="12817" y="2576"/>
                    <a:pt x="11741" y="1508"/>
                    <a:pt x="11741" y="1508"/>
                  </a:cubicBezTo>
                  <a:cubicBezTo>
                    <a:pt x="11741" y="1508"/>
                    <a:pt x="10753" y="1"/>
                    <a:pt x="919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63"/>
            <p:cNvSpPr/>
            <p:nvPr/>
          </p:nvSpPr>
          <p:spPr>
            <a:xfrm>
              <a:off x="9067305" y="4585254"/>
              <a:ext cx="244497" cy="216421"/>
            </a:xfrm>
            <a:custGeom>
              <a:rect b="b" l="l" r="r" t="t"/>
              <a:pathLst>
                <a:path extrusionOk="0" h="12241" w="13829">
                  <a:moveTo>
                    <a:pt x="9394" y="593"/>
                  </a:moveTo>
                  <a:cubicBezTo>
                    <a:pt x="10775" y="593"/>
                    <a:pt x="11689" y="1954"/>
                    <a:pt x="11699" y="1968"/>
                  </a:cubicBezTo>
                  <a:cubicBezTo>
                    <a:pt x="11710" y="1984"/>
                    <a:pt x="11723" y="2000"/>
                    <a:pt x="11738" y="2014"/>
                  </a:cubicBezTo>
                  <a:cubicBezTo>
                    <a:pt x="11748" y="2024"/>
                    <a:pt x="12748" y="3028"/>
                    <a:pt x="12940" y="4263"/>
                  </a:cubicBezTo>
                  <a:cubicBezTo>
                    <a:pt x="13238" y="6172"/>
                    <a:pt x="12651" y="8564"/>
                    <a:pt x="12380" y="8833"/>
                  </a:cubicBezTo>
                  <a:cubicBezTo>
                    <a:pt x="11788" y="9425"/>
                    <a:pt x="8535" y="11650"/>
                    <a:pt x="6824" y="11650"/>
                  </a:cubicBezTo>
                  <a:cubicBezTo>
                    <a:pt x="6769" y="11650"/>
                    <a:pt x="6717" y="11648"/>
                    <a:pt x="6665" y="11643"/>
                  </a:cubicBezTo>
                  <a:cubicBezTo>
                    <a:pt x="4917" y="11483"/>
                    <a:pt x="1393" y="10203"/>
                    <a:pt x="971" y="8797"/>
                  </a:cubicBezTo>
                  <a:cubicBezTo>
                    <a:pt x="744" y="8040"/>
                    <a:pt x="1814" y="7560"/>
                    <a:pt x="3029" y="7097"/>
                  </a:cubicBezTo>
                  <a:cubicBezTo>
                    <a:pt x="3689" y="6844"/>
                    <a:pt x="4088" y="6693"/>
                    <a:pt x="4185" y="6402"/>
                  </a:cubicBezTo>
                  <a:cubicBezTo>
                    <a:pt x="4307" y="6032"/>
                    <a:pt x="5020" y="4811"/>
                    <a:pt x="5283" y="4370"/>
                  </a:cubicBezTo>
                  <a:cubicBezTo>
                    <a:pt x="5286" y="4366"/>
                    <a:pt x="5287" y="4362"/>
                    <a:pt x="5289" y="4360"/>
                  </a:cubicBezTo>
                  <a:cubicBezTo>
                    <a:pt x="6603" y="1953"/>
                    <a:pt x="7991" y="651"/>
                    <a:pt x="9306" y="595"/>
                  </a:cubicBezTo>
                  <a:cubicBezTo>
                    <a:pt x="9335" y="593"/>
                    <a:pt x="9365" y="593"/>
                    <a:pt x="9394" y="593"/>
                  </a:cubicBezTo>
                  <a:close/>
                  <a:moveTo>
                    <a:pt x="9421" y="0"/>
                  </a:moveTo>
                  <a:cubicBezTo>
                    <a:pt x="9376" y="0"/>
                    <a:pt x="9331" y="1"/>
                    <a:pt x="9285" y="4"/>
                  </a:cubicBezTo>
                  <a:cubicBezTo>
                    <a:pt x="7731" y="67"/>
                    <a:pt x="6212" y="1435"/>
                    <a:pt x="4773" y="4070"/>
                  </a:cubicBezTo>
                  <a:cubicBezTo>
                    <a:pt x="4659" y="4262"/>
                    <a:pt x="3789" y="5721"/>
                    <a:pt x="3646" y="6173"/>
                  </a:cubicBezTo>
                  <a:cubicBezTo>
                    <a:pt x="3567" y="6258"/>
                    <a:pt x="3134" y="6423"/>
                    <a:pt x="2819" y="6544"/>
                  </a:cubicBezTo>
                  <a:cubicBezTo>
                    <a:pt x="1696" y="6972"/>
                    <a:pt x="0" y="7621"/>
                    <a:pt x="404" y="8967"/>
                  </a:cubicBezTo>
                  <a:cubicBezTo>
                    <a:pt x="943" y="10763"/>
                    <a:pt x="4787" y="12066"/>
                    <a:pt x="6611" y="12232"/>
                  </a:cubicBezTo>
                  <a:cubicBezTo>
                    <a:pt x="6673" y="12238"/>
                    <a:pt x="6737" y="12240"/>
                    <a:pt x="6804" y="12240"/>
                  </a:cubicBezTo>
                  <a:cubicBezTo>
                    <a:pt x="8719" y="12240"/>
                    <a:pt x="12126" y="9923"/>
                    <a:pt x="12798" y="9252"/>
                  </a:cubicBezTo>
                  <a:cubicBezTo>
                    <a:pt x="13292" y="8758"/>
                    <a:pt x="13828" y="6114"/>
                    <a:pt x="13525" y="4172"/>
                  </a:cubicBezTo>
                  <a:cubicBezTo>
                    <a:pt x="13316" y="2839"/>
                    <a:pt x="12339" y="1785"/>
                    <a:pt x="12175" y="1618"/>
                  </a:cubicBezTo>
                  <a:cubicBezTo>
                    <a:pt x="12026" y="1401"/>
                    <a:pt x="11011" y="0"/>
                    <a:pt x="94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63"/>
            <p:cNvSpPr/>
            <p:nvPr/>
          </p:nvSpPr>
          <p:spPr>
            <a:xfrm>
              <a:off x="9078355" y="4620950"/>
              <a:ext cx="228302" cy="175509"/>
            </a:xfrm>
            <a:custGeom>
              <a:rect b="b" l="l" r="r" t="t"/>
              <a:pathLst>
                <a:path extrusionOk="0" h="9927" w="12913">
                  <a:moveTo>
                    <a:pt x="11513" y="0"/>
                  </a:moveTo>
                  <a:cubicBezTo>
                    <a:pt x="10297" y="76"/>
                    <a:pt x="8877" y="435"/>
                    <a:pt x="7943" y="1555"/>
                  </a:cubicBezTo>
                  <a:cubicBezTo>
                    <a:pt x="6335" y="3485"/>
                    <a:pt x="7140" y="7828"/>
                    <a:pt x="5210" y="8471"/>
                  </a:cubicBezTo>
                  <a:cubicBezTo>
                    <a:pt x="5042" y="8527"/>
                    <a:pt x="4859" y="8552"/>
                    <a:pt x="4666" y="8552"/>
                  </a:cubicBezTo>
                  <a:cubicBezTo>
                    <a:pt x="3202" y="8552"/>
                    <a:pt x="1121" y="7087"/>
                    <a:pt x="74" y="6270"/>
                  </a:cubicBezTo>
                  <a:cubicBezTo>
                    <a:pt x="6" y="6462"/>
                    <a:pt x="1" y="6669"/>
                    <a:pt x="63" y="6863"/>
                  </a:cubicBezTo>
                  <a:cubicBezTo>
                    <a:pt x="545" y="8471"/>
                    <a:pt x="4244" y="9758"/>
                    <a:pt x="6014" y="9919"/>
                  </a:cubicBezTo>
                  <a:cubicBezTo>
                    <a:pt x="6071" y="9924"/>
                    <a:pt x="6129" y="9926"/>
                    <a:pt x="6189" y="9926"/>
                  </a:cubicBezTo>
                  <a:cubicBezTo>
                    <a:pt x="8006" y="9926"/>
                    <a:pt x="11341" y="7646"/>
                    <a:pt x="11964" y="7023"/>
                  </a:cubicBezTo>
                  <a:cubicBezTo>
                    <a:pt x="12344" y="6643"/>
                    <a:pt x="12912" y="4148"/>
                    <a:pt x="12608" y="2199"/>
                  </a:cubicBezTo>
                  <a:cubicBezTo>
                    <a:pt x="12453" y="1210"/>
                    <a:pt x="11833" y="375"/>
                    <a:pt x="1151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63"/>
            <p:cNvSpPr/>
            <p:nvPr/>
          </p:nvSpPr>
          <p:spPr>
            <a:xfrm>
              <a:off x="9073069" y="4615717"/>
              <a:ext cx="238733" cy="185958"/>
            </a:xfrm>
            <a:custGeom>
              <a:rect b="b" l="l" r="r" t="t"/>
              <a:pathLst>
                <a:path extrusionOk="0" h="10518" w="13503">
                  <a:moveTo>
                    <a:pt x="11683" y="602"/>
                  </a:moveTo>
                  <a:cubicBezTo>
                    <a:pt x="12011" y="1010"/>
                    <a:pt x="12486" y="1722"/>
                    <a:pt x="12614" y="2540"/>
                  </a:cubicBezTo>
                  <a:cubicBezTo>
                    <a:pt x="12912" y="4449"/>
                    <a:pt x="12325" y="6841"/>
                    <a:pt x="12054" y="7110"/>
                  </a:cubicBezTo>
                  <a:cubicBezTo>
                    <a:pt x="11462" y="7702"/>
                    <a:pt x="8209" y="9927"/>
                    <a:pt x="6498" y="9927"/>
                  </a:cubicBezTo>
                  <a:cubicBezTo>
                    <a:pt x="6443" y="9927"/>
                    <a:pt x="6391" y="9925"/>
                    <a:pt x="6339" y="9920"/>
                  </a:cubicBezTo>
                  <a:cubicBezTo>
                    <a:pt x="4631" y="9764"/>
                    <a:pt x="1225" y="8537"/>
                    <a:pt x="678" y="7169"/>
                  </a:cubicBezTo>
                  <a:lnTo>
                    <a:pt x="678" y="7169"/>
                  </a:lnTo>
                  <a:cubicBezTo>
                    <a:pt x="1890" y="8061"/>
                    <a:pt x="3638" y="9142"/>
                    <a:pt x="4977" y="9142"/>
                  </a:cubicBezTo>
                  <a:cubicBezTo>
                    <a:pt x="5198" y="9142"/>
                    <a:pt x="5407" y="9112"/>
                    <a:pt x="5602" y="9048"/>
                  </a:cubicBezTo>
                  <a:cubicBezTo>
                    <a:pt x="6819" y="8641"/>
                    <a:pt x="7077" y="7100"/>
                    <a:pt x="7350" y="5470"/>
                  </a:cubicBezTo>
                  <a:cubicBezTo>
                    <a:pt x="7565" y="4187"/>
                    <a:pt x="7786" y="2860"/>
                    <a:pt x="8470" y="2040"/>
                  </a:cubicBezTo>
                  <a:cubicBezTo>
                    <a:pt x="9170" y="1200"/>
                    <a:pt x="10250" y="717"/>
                    <a:pt x="11683" y="602"/>
                  </a:cubicBezTo>
                  <a:close/>
                  <a:moveTo>
                    <a:pt x="11822" y="0"/>
                  </a:moveTo>
                  <a:cubicBezTo>
                    <a:pt x="11814" y="0"/>
                    <a:pt x="11805" y="1"/>
                    <a:pt x="11796" y="2"/>
                  </a:cubicBezTo>
                  <a:cubicBezTo>
                    <a:pt x="10120" y="105"/>
                    <a:pt x="8849" y="663"/>
                    <a:pt x="8016" y="1662"/>
                  </a:cubicBezTo>
                  <a:cubicBezTo>
                    <a:pt x="7231" y="2604"/>
                    <a:pt x="6995" y="4012"/>
                    <a:pt x="6768" y="5373"/>
                  </a:cubicBezTo>
                  <a:cubicBezTo>
                    <a:pt x="6525" y="6823"/>
                    <a:pt x="6295" y="8193"/>
                    <a:pt x="5415" y="8486"/>
                  </a:cubicBezTo>
                  <a:cubicBezTo>
                    <a:pt x="5281" y="8531"/>
                    <a:pt x="5129" y="8553"/>
                    <a:pt x="4961" y="8553"/>
                  </a:cubicBezTo>
                  <a:cubicBezTo>
                    <a:pt x="3963" y="8553"/>
                    <a:pt x="2399" y="7772"/>
                    <a:pt x="556" y="6333"/>
                  </a:cubicBezTo>
                  <a:cubicBezTo>
                    <a:pt x="501" y="6291"/>
                    <a:pt x="437" y="6271"/>
                    <a:pt x="374" y="6271"/>
                  </a:cubicBezTo>
                  <a:cubicBezTo>
                    <a:pt x="254" y="6271"/>
                    <a:pt x="139" y="6343"/>
                    <a:pt x="95" y="6468"/>
                  </a:cubicBezTo>
                  <a:cubicBezTo>
                    <a:pt x="5" y="6719"/>
                    <a:pt x="0" y="6991"/>
                    <a:pt x="78" y="7244"/>
                  </a:cubicBezTo>
                  <a:cubicBezTo>
                    <a:pt x="617" y="9040"/>
                    <a:pt x="4461" y="10343"/>
                    <a:pt x="6285" y="10509"/>
                  </a:cubicBezTo>
                  <a:cubicBezTo>
                    <a:pt x="6347" y="10515"/>
                    <a:pt x="6411" y="10517"/>
                    <a:pt x="6478" y="10517"/>
                  </a:cubicBezTo>
                  <a:cubicBezTo>
                    <a:pt x="8393" y="10517"/>
                    <a:pt x="11800" y="8200"/>
                    <a:pt x="12472" y="7529"/>
                  </a:cubicBezTo>
                  <a:cubicBezTo>
                    <a:pt x="12967" y="7035"/>
                    <a:pt x="13502" y="4391"/>
                    <a:pt x="13199" y="2449"/>
                  </a:cubicBezTo>
                  <a:cubicBezTo>
                    <a:pt x="13036" y="1404"/>
                    <a:pt x="12402" y="533"/>
                    <a:pt x="12039" y="105"/>
                  </a:cubicBezTo>
                  <a:cubicBezTo>
                    <a:pt x="11984" y="42"/>
                    <a:pt x="11905" y="0"/>
                    <a:pt x="118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63"/>
            <p:cNvSpPr/>
            <p:nvPr/>
          </p:nvSpPr>
          <p:spPr>
            <a:xfrm>
              <a:off x="9184647" y="4638825"/>
              <a:ext cx="121974" cy="157635"/>
            </a:xfrm>
            <a:custGeom>
              <a:rect b="b" l="l" r="r" t="t"/>
              <a:pathLst>
                <a:path extrusionOk="0" h="8916" w="6899">
                  <a:moveTo>
                    <a:pt x="5281" y="0"/>
                  </a:moveTo>
                  <a:cubicBezTo>
                    <a:pt x="4386" y="0"/>
                    <a:pt x="2860" y="308"/>
                    <a:pt x="2414" y="2313"/>
                  </a:cubicBezTo>
                  <a:cubicBezTo>
                    <a:pt x="1771" y="5209"/>
                    <a:pt x="2574" y="7139"/>
                    <a:pt x="1" y="8908"/>
                  </a:cubicBezTo>
                  <a:cubicBezTo>
                    <a:pt x="58" y="8913"/>
                    <a:pt x="117" y="8916"/>
                    <a:pt x="177" y="8916"/>
                  </a:cubicBezTo>
                  <a:cubicBezTo>
                    <a:pt x="1996" y="8916"/>
                    <a:pt x="5330" y="6636"/>
                    <a:pt x="5952" y="6012"/>
                  </a:cubicBezTo>
                  <a:cubicBezTo>
                    <a:pt x="6332" y="5632"/>
                    <a:pt x="6899" y="3135"/>
                    <a:pt x="6596" y="1188"/>
                  </a:cubicBezTo>
                  <a:cubicBezTo>
                    <a:pt x="6530" y="766"/>
                    <a:pt x="6376" y="378"/>
                    <a:pt x="6200" y="36"/>
                  </a:cubicBezTo>
                  <a:lnTo>
                    <a:pt x="5952" y="61"/>
                  </a:lnTo>
                  <a:cubicBezTo>
                    <a:pt x="5952" y="61"/>
                    <a:pt x="5679" y="0"/>
                    <a:pt x="528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63"/>
            <p:cNvSpPr/>
            <p:nvPr/>
          </p:nvSpPr>
          <p:spPr>
            <a:xfrm>
              <a:off x="9177664" y="4633609"/>
              <a:ext cx="134138" cy="168066"/>
            </a:xfrm>
            <a:custGeom>
              <a:rect b="b" l="l" r="r" t="t"/>
              <a:pathLst>
                <a:path extrusionOk="0" h="9506" w="7587">
                  <a:moveTo>
                    <a:pt x="5664" y="589"/>
                  </a:moveTo>
                  <a:cubicBezTo>
                    <a:pt x="6007" y="589"/>
                    <a:pt x="6251" y="639"/>
                    <a:pt x="6283" y="647"/>
                  </a:cubicBezTo>
                  <a:cubicBezTo>
                    <a:pt x="6303" y="651"/>
                    <a:pt x="6325" y="653"/>
                    <a:pt x="6347" y="653"/>
                  </a:cubicBezTo>
                  <a:cubicBezTo>
                    <a:pt x="6357" y="653"/>
                    <a:pt x="6367" y="653"/>
                    <a:pt x="6377" y="652"/>
                  </a:cubicBezTo>
                  <a:lnTo>
                    <a:pt x="6420" y="648"/>
                  </a:lnTo>
                  <a:cubicBezTo>
                    <a:pt x="6562" y="955"/>
                    <a:pt x="6654" y="1246"/>
                    <a:pt x="6698" y="1529"/>
                  </a:cubicBezTo>
                  <a:cubicBezTo>
                    <a:pt x="6996" y="3437"/>
                    <a:pt x="6409" y="5829"/>
                    <a:pt x="6138" y="6099"/>
                  </a:cubicBezTo>
                  <a:cubicBezTo>
                    <a:pt x="5628" y="6609"/>
                    <a:pt x="3125" y="8328"/>
                    <a:pt x="1363" y="8796"/>
                  </a:cubicBezTo>
                  <a:cubicBezTo>
                    <a:pt x="2556" y="7628"/>
                    <a:pt x="2667" y="6350"/>
                    <a:pt x="2793" y="4906"/>
                  </a:cubicBezTo>
                  <a:cubicBezTo>
                    <a:pt x="2855" y="4207"/>
                    <a:pt x="2918" y="3484"/>
                    <a:pt x="3098" y="2672"/>
                  </a:cubicBezTo>
                  <a:lnTo>
                    <a:pt x="3098" y="2672"/>
                  </a:lnTo>
                  <a:lnTo>
                    <a:pt x="3096" y="2674"/>
                  </a:lnTo>
                  <a:cubicBezTo>
                    <a:pt x="3497" y="871"/>
                    <a:pt x="4855" y="589"/>
                    <a:pt x="5664" y="589"/>
                  </a:cubicBezTo>
                  <a:close/>
                  <a:moveTo>
                    <a:pt x="5671" y="0"/>
                  </a:moveTo>
                  <a:cubicBezTo>
                    <a:pt x="5402" y="0"/>
                    <a:pt x="5082" y="26"/>
                    <a:pt x="4747" y="110"/>
                  </a:cubicBezTo>
                  <a:cubicBezTo>
                    <a:pt x="3932" y="314"/>
                    <a:pt x="2885" y="902"/>
                    <a:pt x="2520" y="2545"/>
                  </a:cubicBezTo>
                  <a:cubicBezTo>
                    <a:pt x="2331" y="3394"/>
                    <a:pt x="2263" y="4169"/>
                    <a:pt x="2204" y="4854"/>
                  </a:cubicBezTo>
                  <a:cubicBezTo>
                    <a:pt x="2055" y="6551"/>
                    <a:pt x="1949" y="7776"/>
                    <a:pt x="228" y="8959"/>
                  </a:cubicBezTo>
                  <a:cubicBezTo>
                    <a:pt x="0" y="9116"/>
                    <a:pt x="94" y="9472"/>
                    <a:pt x="369" y="9497"/>
                  </a:cubicBezTo>
                  <a:cubicBezTo>
                    <a:pt x="431" y="9503"/>
                    <a:pt x="495" y="9505"/>
                    <a:pt x="562" y="9505"/>
                  </a:cubicBezTo>
                  <a:cubicBezTo>
                    <a:pt x="2477" y="9505"/>
                    <a:pt x="5884" y="7188"/>
                    <a:pt x="6556" y="6517"/>
                  </a:cubicBezTo>
                  <a:cubicBezTo>
                    <a:pt x="7051" y="6023"/>
                    <a:pt x="7586" y="3379"/>
                    <a:pt x="7283" y="1437"/>
                  </a:cubicBezTo>
                  <a:cubicBezTo>
                    <a:pt x="7220" y="1036"/>
                    <a:pt x="7081" y="630"/>
                    <a:pt x="6857" y="197"/>
                  </a:cubicBezTo>
                  <a:cubicBezTo>
                    <a:pt x="6807" y="99"/>
                    <a:pt x="6706" y="37"/>
                    <a:pt x="6598" y="37"/>
                  </a:cubicBezTo>
                  <a:cubicBezTo>
                    <a:pt x="6587" y="37"/>
                    <a:pt x="6576" y="37"/>
                    <a:pt x="6565" y="38"/>
                  </a:cubicBezTo>
                  <a:lnTo>
                    <a:pt x="6360" y="59"/>
                  </a:lnTo>
                  <a:cubicBezTo>
                    <a:pt x="6256" y="40"/>
                    <a:pt x="6003" y="0"/>
                    <a:pt x="56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63"/>
            <p:cNvSpPr/>
            <p:nvPr/>
          </p:nvSpPr>
          <p:spPr>
            <a:xfrm>
              <a:off x="8746838" y="3798671"/>
              <a:ext cx="179487" cy="92979"/>
            </a:xfrm>
            <a:custGeom>
              <a:rect b="b" l="l" r="r" t="t"/>
              <a:pathLst>
                <a:path extrusionOk="0" h="5259" w="10152">
                  <a:moveTo>
                    <a:pt x="9814" y="0"/>
                  </a:moveTo>
                  <a:cubicBezTo>
                    <a:pt x="9768" y="0"/>
                    <a:pt x="9721" y="11"/>
                    <a:pt x="9677" y="34"/>
                  </a:cubicBezTo>
                  <a:lnTo>
                    <a:pt x="188" y="4697"/>
                  </a:lnTo>
                  <a:cubicBezTo>
                    <a:pt x="64" y="4759"/>
                    <a:pt x="0" y="4896"/>
                    <a:pt x="30" y="5030"/>
                  </a:cubicBezTo>
                  <a:cubicBezTo>
                    <a:pt x="62" y="5163"/>
                    <a:pt x="181" y="5258"/>
                    <a:pt x="319" y="5259"/>
                  </a:cubicBezTo>
                  <a:cubicBezTo>
                    <a:pt x="364" y="5259"/>
                    <a:pt x="408" y="5247"/>
                    <a:pt x="448" y="5227"/>
                  </a:cubicBezTo>
                  <a:lnTo>
                    <a:pt x="9938" y="564"/>
                  </a:lnTo>
                  <a:cubicBezTo>
                    <a:pt x="10087" y="493"/>
                    <a:pt x="10152" y="315"/>
                    <a:pt x="10079" y="165"/>
                  </a:cubicBezTo>
                  <a:cubicBezTo>
                    <a:pt x="10026" y="60"/>
                    <a:pt x="9922" y="0"/>
                    <a:pt x="981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63"/>
            <p:cNvSpPr/>
            <p:nvPr/>
          </p:nvSpPr>
          <p:spPr>
            <a:xfrm>
              <a:off x="8823852" y="3824325"/>
              <a:ext cx="155991" cy="30357"/>
            </a:xfrm>
            <a:custGeom>
              <a:rect b="b" l="l" r="r" t="t"/>
              <a:pathLst>
                <a:path extrusionOk="0" h="1717" w="8823">
                  <a:moveTo>
                    <a:pt x="8505" y="0"/>
                  </a:moveTo>
                  <a:cubicBezTo>
                    <a:pt x="8492" y="0"/>
                    <a:pt x="8479" y="1"/>
                    <a:pt x="8466" y="3"/>
                  </a:cubicBezTo>
                  <a:lnTo>
                    <a:pt x="265" y="1127"/>
                  </a:lnTo>
                  <a:cubicBezTo>
                    <a:pt x="111" y="1149"/>
                    <a:pt x="0" y="1286"/>
                    <a:pt x="10" y="1441"/>
                  </a:cubicBezTo>
                  <a:cubicBezTo>
                    <a:pt x="21" y="1596"/>
                    <a:pt x="149" y="1715"/>
                    <a:pt x="304" y="1717"/>
                  </a:cubicBezTo>
                  <a:cubicBezTo>
                    <a:pt x="318" y="1715"/>
                    <a:pt x="332" y="1714"/>
                    <a:pt x="345" y="1713"/>
                  </a:cubicBezTo>
                  <a:lnTo>
                    <a:pt x="8548" y="587"/>
                  </a:lnTo>
                  <a:cubicBezTo>
                    <a:pt x="8709" y="566"/>
                    <a:pt x="8822" y="416"/>
                    <a:pt x="8800" y="255"/>
                  </a:cubicBezTo>
                  <a:cubicBezTo>
                    <a:pt x="8778" y="107"/>
                    <a:pt x="8651" y="0"/>
                    <a:pt x="85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63"/>
            <p:cNvSpPr/>
            <p:nvPr/>
          </p:nvSpPr>
          <p:spPr>
            <a:xfrm>
              <a:off x="8058661" y="2663173"/>
              <a:ext cx="943670" cy="967644"/>
            </a:xfrm>
            <a:custGeom>
              <a:rect b="b" l="l" r="r" t="t"/>
              <a:pathLst>
                <a:path extrusionOk="0" h="54731" w="53375">
                  <a:moveTo>
                    <a:pt x="47339" y="1"/>
                  </a:moveTo>
                  <a:cubicBezTo>
                    <a:pt x="47156" y="1"/>
                    <a:pt x="46977" y="11"/>
                    <a:pt x="46802" y="31"/>
                  </a:cubicBezTo>
                  <a:cubicBezTo>
                    <a:pt x="44067" y="354"/>
                    <a:pt x="36992" y="5178"/>
                    <a:pt x="36509" y="5660"/>
                  </a:cubicBezTo>
                  <a:cubicBezTo>
                    <a:pt x="36027" y="6144"/>
                    <a:pt x="34097" y="7269"/>
                    <a:pt x="33293" y="7913"/>
                  </a:cubicBezTo>
                  <a:cubicBezTo>
                    <a:pt x="33293" y="7913"/>
                    <a:pt x="16728" y="18205"/>
                    <a:pt x="15280" y="19170"/>
                  </a:cubicBezTo>
                  <a:cubicBezTo>
                    <a:pt x="13832" y="20135"/>
                    <a:pt x="10938" y="22065"/>
                    <a:pt x="11099" y="22709"/>
                  </a:cubicBezTo>
                  <a:cubicBezTo>
                    <a:pt x="11259" y="23352"/>
                    <a:pt x="2574" y="37505"/>
                    <a:pt x="2574" y="37505"/>
                  </a:cubicBezTo>
                  <a:cubicBezTo>
                    <a:pt x="2574" y="37505"/>
                    <a:pt x="0" y="40881"/>
                    <a:pt x="2414" y="43937"/>
                  </a:cubicBezTo>
                  <a:cubicBezTo>
                    <a:pt x="3376" y="45156"/>
                    <a:pt x="4312" y="45556"/>
                    <a:pt x="5162" y="45556"/>
                  </a:cubicBezTo>
                  <a:cubicBezTo>
                    <a:pt x="6443" y="45556"/>
                    <a:pt x="7526" y="44646"/>
                    <a:pt x="8203" y="44259"/>
                  </a:cubicBezTo>
                  <a:cubicBezTo>
                    <a:pt x="9328" y="43616"/>
                    <a:pt x="18174" y="35252"/>
                    <a:pt x="18174" y="35252"/>
                  </a:cubicBezTo>
                  <a:lnTo>
                    <a:pt x="26337" y="54731"/>
                  </a:lnTo>
                  <a:cubicBezTo>
                    <a:pt x="26337" y="54731"/>
                    <a:pt x="36949" y="47614"/>
                    <a:pt x="48583" y="47614"/>
                  </a:cubicBezTo>
                  <a:cubicBezTo>
                    <a:pt x="48953" y="47614"/>
                    <a:pt x="49324" y="47621"/>
                    <a:pt x="49696" y="47636"/>
                  </a:cubicBezTo>
                  <a:lnTo>
                    <a:pt x="41655" y="16114"/>
                  </a:lnTo>
                  <a:cubicBezTo>
                    <a:pt x="41655" y="16114"/>
                    <a:pt x="52752" y="7750"/>
                    <a:pt x="53073" y="4856"/>
                  </a:cubicBezTo>
                  <a:cubicBezTo>
                    <a:pt x="53375" y="2146"/>
                    <a:pt x="50012" y="1"/>
                    <a:pt x="4733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63"/>
            <p:cNvSpPr/>
            <p:nvPr/>
          </p:nvSpPr>
          <p:spPr>
            <a:xfrm>
              <a:off x="8052579" y="2657975"/>
              <a:ext cx="951874" cy="978075"/>
            </a:xfrm>
            <a:custGeom>
              <a:rect b="b" l="l" r="r" t="t"/>
              <a:pathLst>
                <a:path extrusionOk="0" h="55321" w="53839">
                  <a:moveTo>
                    <a:pt x="47695" y="590"/>
                  </a:moveTo>
                  <a:cubicBezTo>
                    <a:pt x="49186" y="590"/>
                    <a:pt x="50898" y="1292"/>
                    <a:pt x="52011" y="2399"/>
                  </a:cubicBezTo>
                  <a:cubicBezTo>
                    <a:pt x="52592" y="2977"/>
                    <a:pt x="53257" y="3917"/>
                    <a:pt x="53124" y="5118"/>
                  </a:cubicBezTo>
                  <a:cubicBezTo>
                    <a:pt x="52872" y="7388"/>
                    <a:pt x="44880" y="13868"/>
                    <a:pt x="41821" y="16172"/>
                  </a:cubicBezTo>
                  <a:cubicBezTo>
                    <a:pt x="41726" y="16244"/>
                    <a:pt x="41683" y="16366"/>
                    <a:pt x="41713" y="16482"/>
                  </a:cubicBezTo>
                  <a:lnTo>
                    <a:pt x="49656" y="47623"/>
                  </a:lnTo>
                  <a:cubicBezTo>
                    <a:pt x="49418" y="47617"/>
                    <a:pt x="49179" y="47614"/>
                    <a:pt x="48941" y="47614"/>
                  </a:cubicBezTo>
                  <a:cubicBezTo>
                    <a:pt x="38425" y="47614"/>
                    <a:pt x="28637" y="53441"/>
                    <a:pt x="26817" y="54585"/>
                  </a:cubicBezTo>
                  <a:lnTo>
                    <a:pt x="18790" y="35433"/>
                  </a:lnTo>
                  <a:cubicBezTo>
                    <a:pt x="18753" y="35344"/>
                    <a:pt x="18674" y="35278"/>
                    <a:pt x="18579" y="35258"/>
                  </a:cubicBezTo>
                  <a:cubicBezTo>
                    <a:pt x="18562" y="35254"/>
                    <a:pt x="18545" y="35251"/>
                    <a:pt x="18529" y="35251"/>
                  </a:cubicBezTo>
                  <a:cubicBezTo>
                    <a:pt x="18525" y="35251"/>
                    <a:pt x="18522" y="35251"/>
                    <a:pt x="18518" y="35252"/>
                  </a:cubicBezTo>
                  <a:cubicBezTo>
                    <a:pt x="18443" y="35252"/>
                    <a:pt x="18370" y="35281"/>
                    <a:pt x="18314" y="35332"/>
                  </a:cubicBezTo>
                  <a:cubicBezTo>
                    <a:pt x="15264" y="38217"/>
                    <a:pt x="9266" y="43802"/>
                    <a:pt x="8400" y="44296"/>
                  </a:cubicBezTo>
                  <a:cubicBezTo>
                    <a:pt x="8260" y="44377"/>
                    <a:pt x="8104" y="44478"/>
                    <a:pt x="7933" y="44590"/>
                  </a:cubicBezTo>
                  <a:cubicBezTo>
                    <a:pt x="7249" y="45032"/>
                    <a:pt x="6429" y="45563"/>
                    <a:pt x="5510" y="45563"/>
                  </a:cubicBezTo>
                  <a:cubicBezTo>
                    <a:pt x="4733" y="45563"/>
                    <a:pt x="3885" y="45183"/>
                    <a:pt x="2990" y="44048"/>
                  </a:cubicBezTo>
                  <a:cubicBezTo>
                    <a:pt x="750" y="41213"/>
                    <a:pt x="3054" y="38108"/>
                    <a:pt x="3170" y="37954"/>
                  </a:cubicBezTo>
                  <a:cubicBezTo>
                    <a:pt x="7161" y="31448"/>
                    <a:pt x="11886" y="23562"/>
                    <a:pt x="11731" y="22950"/>
                  </a:cubicBezTo>
                  <a:cubicBezTo>
                    <a:pt x="11762" y="22573"/>
                    <a:pt x="13127" y="21484"/>
                    <a:pt x="15788" y="19710"/>
                  </a:cubicBezTo>
                  <a:cubicBezTo>
                    <a:pt x="17214" y="18759"/>
                    <a:pt x="33625" y="8560"/>
                    <a:pt x="33820" y="8437"/>
                  </a:cubicBezTo>
                  <a:cubicBezTo>
                    <a:pt x="34175" y="8153"/>
                    <a:pt x="34775" y="7761"/>
                    <a:pt x="35354" y="7381"/>
                  </a:cubicBezTo>
                  <a:cubicBezTo>
                    <a:pt x="36085" y="6901"/>
                    <a:pt x="36778" y="6448"/>
                    <a:pt x="37061" y="6165"/>
                  </a:cubicBezTo>
                  <a:cubicBezTo>
                    <a:pt x="37445" y="5781"/>
                    <a:pt x="44533" y="931"/>
                    <a:pt x="47180" y="620"/>
                  </a:cubicBezTo>
                  <a:cubicBezTo>
                    <a:pt x="47348" y="600"/>
                    <a:pt x="47520" y="590"/>
                    <a:pt x="47695" y="590"/>
                  </a:cubicBezTo>
                  <a:close/>
                  <a:moveTo>
                    <a:pt x="47681" y="1"/>
                  </a:moveTo>
                  <a:cubicBezTo>
                    <a:pt x="47488" y="1"/>
                    <a:pt x="47297" y="11"/>
                    <a:pt x="47112" y="33"/>
                  </a:cubicBezTo>
                  <a:cubicBezTo>
                    <a:pt x="44277" y="365"/>
                    <a:pt x="37183" y="5206"/>
                    <a:pt x="36644" y="5745"/>
                  </a:cubicBezTo>
                  <a:cubicBezTo>
                    <a:pt x="36403" y="5987"/>
                    <a:pt x="35705" y="6444"/>
                    <a:pt x="35030" y="6886"/>
                  </a:cubicBezTo>
                  <a:cubicBezTo>
                    <a:pt x="34440" y="7274"/>
                    <a:pt x="33829" y="7674"/>
                    <a:pt x="33480" y="7955"/>
                  </a:cubicBezTo>
                  <a:cubicBezTo>
                    <a:pt x="33316" y="8058"/>
                    <a:pt x="16895" y="18262"/>
                    <a:pt x="15459" y="19219"/>
                  </a:cubicBezTo>
                  <a:cubicBezTo>
                    <a:pt x="12164" y="21416"/>
                    <a:pt x="11050" y="22395"/>
                    <a:pt x="11147" y="23028"/>
                  </a:cubicBezTo>
                  <a:cubicBezTo>
                    <a:pt x="10965" y="23902"/>
                    <a:pt x="5865" y="32430"/>
                    <a:pt x="2682" y="37619"/>
                  </a:cubicBezTo>
                  <a:cubicBezTo>
                    <a:pt x="2656" y="37655"/>
                    <a:pt x="1" y="41216"/>
                    <a:pt x="2525" y="44415"/>
                  </a:cubicBezTo>
                  <a:cubicBezTo>
                    <a:pt x="3556" y="45721"/>
                    <a:pt x="4576" y="46145"/>
                    <a:pt x="5496" y="46145"/>
                  </a:cubicBezTo>
                  <a:cubicBezTo>
                    <a:pt x="6619" y="46145"/>
                    <a:pt x="7593" y="45513"/>
                    <a:pt x="8254" y="45085"/>
                  </a:cubicBezTo>
                  <a:cubicBezTo>
                    <a:pt x="8415" y="44980"/>
                    <a:pt x="8562" y="44884"/>
                    <a:pt x="8693" y="44810"/>
                  </a:cubicBezTo>
                  <a:cubicBezTo>
                    <a:pt x="9728" y="44218"/>
                    <a:pt x="16807" y="37567"/>
                    <a:pt x="18411" y="36055"/>
                  </a:cubicBezTo>
                  <a:lnTo>
                    <a:pt x="26407" y="55139"/>
                  </a:lnTo>
                  <a:cubicBezTo>
                    <a:pt x="26441" y="55220"/>
                    <a:pt x="26511" y="55281"/>
                    <a:pt x="26595" y="55308"/>
                  </a:cubicBezTo>
                  <a:cubicBezTo>
                    <a:pt x="26623" y="55315"/>
                    <a:pt x="26652" y="55320"/>
                    <a:pt x="26681" y="55320"/>
                  </a:cubicBezTo>
                  <a:cubicBezTo>
                    <a:pt x="26738" y="55320"/>
                    <a:pt x="26795" y="55303"/>
                    <a:pt x="26844" y="55271"/>
                  </a:cubicBezTo>
                  <a:cubicBezTo>
                    <a:pt x="26954" y="55198"/>
                    <a:pt x="37514" y="48204"/>
                    <a:pt x="48915" y="48204"/>
                  </a:cubicBezTo>
                  <a:cubicBezTo>
                    <a:pt x="49285" y="48204"/>
                    <a:pt x="49657" y="48212"/>
                    <a:pt x="50029" y="48227"/>
                  </a:cubicBezTo>
                  <a:cubicBezTo>
                    <a:pt x="50030" y="48227"/>
                    <a:pt x="50032" y="48227"/>
                    <a:pt x="50033" y="48227"/>
                  </a:cubicBezTo>
                  <a:cubicBezTo>
                    <a:pt x="50125" y="48227"/>
                    <a:pt x="50211" y="48187"/>
                    <a:pt x="50271" y="48118"/>
                  </a:cubicBezTo>
                  <a:cubicBezTo>
                    <a:pt x="50329" y="48045"/>
                    <a:pt x="50350" y="47949"/>
                    <a:pt x="50327" y="47858"/>
                  </a:cubicBezTo>
                  <a:lnTo>
                    <a:pt x="42334" y="16526"/>
                  </a:lnTo>
                  <a:cubicBezTo>
                    <a:pt x="43748" y="15451"/>
                    <a:pt x="53398" y="8013"/>
                    <a:pt x="53713" y="5184"/>
                  </a:cubicBezTo>
                  <a:cubicBezTo>
                    <a:pt x="53839" y="4048"/>
                    <a:pt x="53394" y="2940"/>
                    <a:pt x="52427" y="1981"/>
                  </a:cubicBezTo>
                  <a:cubicBezTo>
                    <a:pt x="51208" y="768"/>
                    <a:pt x="49328" y="1"/>
                    <a:pt x="476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63"/>
            <p:cNvSpPr/>
            <p:nvPr/>
          </p:nvSpPr>
          <p:spPr>
            <a:xfrm>
              <a:off x="8087869" y="2663173"/>
              <a:ext cx="914445" cy="967644"/>
            </a:xfrm>
            <a:custGeom>
              <a:rect b="b" l="l" r="r" t="t"/>
              <a:pathLst>
                <a:path extrusionOk="0" h="54731" w="51722">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63"/>
            <p:cNvSpPr/>
            <p:nvPr/>
          </p:nvSpPr>
          <p:spPr>
            <a:xfrm>
              <a:off x="8087869" y="2663173"/>
              <a:ext cx="914445" cy="967644"/>
            </a:xfrm>
            <a:custGeom>
              <a:rect b="b" l="l" r="r" t="t"/>
              <a:pathLst>
                <a:path extrusionOk="0" h="54731" w="51722">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63"/>
            <p:cNvSpPr/>
            <p:nvPr/>
          </p:nvSpPr>
          <p:spPr>
            <a:xfrm>
              <a:off x="8509254" y="3396469"/>
              <a:ext cx="27068" cy="234348"/>
            </a:xfrm>
            <a:custGeom>
              <a:rect b="b" l="l" r="r" t="t"/>
              <a:pathLst>
                <a:path extrusionOk="0" h="13255" w="1531">
                  <a:moveTo>
                    <a:pt x="1530" y="1"/>
                  </a:moveTo>
                  <a:lnTo>
                    <a:pt x="1530" y="1"/>
                  </a:lnTo>
                  <a:cubicBezTo>
                    <a:pt x="1" y="7647"/>
                    <a:pt x="851" y="13255"/>
                    <a:pt x="851" y="13255"/>
                  </a:cubicBezTo>
                  <a:lnTo>
                    <a:pt x="153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63"/>
            <p:cNvSpPr/>
            <p:nvPr/>
          </p:nvSpPr>
          <p:spPr>
            <a:xfrm>
              <a:off x="8504250" y="3391236"/>
              <a:ext cx="37747" cy="244815"/>
            </a:xfrm>
            <a:custGeom>
              <a:rect b="b" l="l" r="r" t="t"/>
              <a:pathLst>
                <a:path extrusionOk="0" h="13847" w="2135">
                  <a:moveTo>
                    <a:pt x="1814" y="1"/>
                  </a:moveTo>
                  <a:cubicBezTo>
                    <a:pt x="1676" y="1"/>
                    <a:pt x="1551" y="98"/>
                    <a:pt x="1523" y="238"/>
                  </a:cubicBezTo>
                  <a:cubicBezTo>
                    <a:pt x="0" y="7847"/>
                    <a:pt x="833" y="13538"/>
                    <a:pt x="840" y="13595"/>
                  </a:cubicBezTo>
                  <a:cubicBezTo>
                    <a:pt x="863" y="13738"/>
                    <a:pt x="986" y="13845"/>
                    <a:pt x="1132" y="13846"/>
                  </a:cubicBezTo>
                  <a:cubicBezTo>
                    <a:pt x="1147" y="13845"/>
                    <a:pt x="1162" y="13844"/>
                    <a:pt x="1178" y="13841"/>
                  </a:cubicBezTo>
                  <a:cubicBezTo>
                    <a:pt x="1339" y="13817"/>
                    <a:pt x="1450" y="13666"/>
                    <a:pt x="1426" y="13505"/>
                  </a:cubicBezTo>
                  <a:cubicBezTo>
                    <a:pt x="1417" y="13450"/>
                    <a:pt x="602" y="7855"/>
                    <a:pt x="2102" y="354"/>
                  </a:cubicBezTo>
                  <a:cubicBezTo>
                    <a:pt x="2134" y="194"/>
                    <a:pt x="2030" y="38"/>
                    <a:pt x="1870" y="6"/>
                  </a:cubicBezTo>
                  <a:cubicBezTo>
                    <a:pt x="1851" y="3"/>
                    <a:pt x="1833" y="1"/>
                    <a:pt x="18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63"/>
            <p:cNvSpPr/>
            <p:nvPr/>
          </p:nvSpPr>
          <p:spPr>
            <a:xfrm>
              <a:off x="8497231" y="3258264"/>
              <a:ext cx="54083" cy="198299"/>
            </a:xfrm>
            <a:custGeom>
              <a:rect b="b" l="l" r="r" t="t"/>
              <a:pathLst>
                <a:path extrusionOk="0" h="11216" w="3059">
                  <a:moveTo>
                    <a:pt x="3059" y="1"/>
                  </a:moveTo>
                  <a:lnTo>
                    <a:pt x="3059" y="1"/>
                  </a:lnTo>
                  <a:cubicBezTo>
                    <a:pt x="1" y="8496"/>
                    <a:pt x="1" y="11216"/>
                    <a:pt x="1" y="11216"/>
                  </a:cubicBezTo>
                  <a:lnTo>
                    <a:pt x="305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63"/>
            <p:cNvSpPr/>
            <p:nvPr/>
          </p:nvSpPr>
          <p:spPr>
            <a:xfrm>
              <a:off x="8492033" y="3253137"/>
              <a:ext cx="65151" cy="208642"/>
            </a:xfrm>
            <a:custGeom>
              <a:rect b="b" l="l" r="r" t="t"/>
              <a:pathLst>
                <a:path extrusionOk="0" h="11801" w="3685">
                  <a:moveTo>
                    <a:pt x="3352" y="1"/>
                  </a:moveTo>
                  <a:cubicBezTo>
                    <a:pt x="3233" y="1"/>
                    <a:pt x="3121" y="73"/>
                    <a:pt x="3076" y="191"/>
                  </a:cubicBezTo>
                  <a:cubicBezTo>
                    <a:pt x="35" y="8638"/>
                    <a:pt x="0" y="11393"/>
                    <a:pt x="0" y="11506"/>
                  </a:cubicBezTo>
                  <a:cubicBezTo>
                    <a:pt x="0" y="11668"/>
                    <a:pt x="132" y="11801"/>
                    <a:pt x="295" y="11801"/>
                  </a:cubicBezTo>
                  <a:cubicBezTo>
                    <a:pt x="457" y="11801"/>
                    <a:pt x="589" y="11670"/>
                    <a:pt x="591" y="11507"/>
                  </a:cubicBezTo>
                  <a:cubicBezTo>
                    <a:pt x="591" y="11480"/>
                    <a:pt x="641" y="8701"/>
                    <a:pt x="3632" y="391"/>
                  </a:cubicBezTo>
                  <a:cubicBezTo>
                    <a:pt x="3684" y="238"/>
                    <a:pt x="3604" y="73"/>
                    <a:pt x="3452" y="19"/>
                  </a:cubicBezTo>
                  <a:cubicBezTo>
                    <a:pt x="3419" y="6"/>
                    <a:pt x="3385" y="1"/>
                    <a:pt x="33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63"/>
            <p:cNvSpPr/>
            <p:nvPr/>
          </p:nvSpPr>
          <p:spPr>
            <a:xfrm>
              <a:off x="8266225" y="3161325"/>
              <a:ext cx="113771" cy="125121"/>
            </a:xfrm>
            <a:custGeom>
              <a:rect b="b" l="l" r="r" t="t"/>
              <a:pathLst>
                <a:path extrusionOk="0" h="7077" w="6435">
                  <a:moveTo>
                    <a:pt x="162" y="1"/>
                  </a:moveTo>
                  <a:lnTo>
                    <a:pt x="1" y="2413"/>
                  </a:lnTo>
                  <a:lnTo>
                    <a:pt x="6434" y="7076"/>
                  </a:lnTo>
                  <a:lnTo>
                    <a:pt x="16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63"/>
            <p:cNvSpPr/>
            <p:nvPr/>
          </p:nvSpPr>
          <p:spPr>
            <a:xfrm>
              <a:off x="8260302" y="3155950"/>
              <a:ext cx="126571" cy="135729"/>
            </a:xfrm>
            <a:custGeom>
              <a:rect b="b" l="l" r="r" t="t"/>
              <a:pathLst>
                <a:path extrusionOk="0" h="7677" w="7159">
                  <a:moveTo>
                    <a:pt x="489" y="0"/>
                  </a:moveTo>
                  <a:cubicBezTo>
                    <a:pt x="419" y="0"/>
                    <a:pt x="349" y="25"/>
                    <a:pt x="293" y="75"/>
                  </a:cubicBezTo>
                  <a:cubicBezTo>
                    <a:pt x="167" y="188"/>
                    <a:pt x="160" y="380"/>
                    <a:pt x="277" y="501"/>
                  </a:cubicBezTo>
                  <a:lnTo>
                    <a:pt x="4759" y="5558"/>
                  </a:lnTo>
                  <a:lnTo>
                    <a:pt x="510" y="2478"/>
                  </a:lnTo>
                  <a:cubicBezTo>
                    <a:pt x="457" y="2440"/>
                    <a:pt x="396" y="2421"/>
                    <a:pt x="336" y="2421"/>
                  </a:cubicBezTo>
                  <a:cubicBezTo>
                    <a:pt x="244" y="2421"/>
                    <a:pt x="154" y="2463"/>
                    <a:pt x="97" y="2543"/>
                  </a:cubicBezTo>
                  <a:cubicBezTo>
                    <a:pt x="1" y="2675"/>
                    <a:pt x="30" y="2860"/>
                    <a:pt x="162" y="2957"/>
                  </a:cubicBezTo>
                  <a:lnTo>
                    <a:pt x="6596" y="7620"/>
                  </a:lnTo>
                  <a:cubicBezTo>
                    <a:pt x="6646" y="7656"/>
                    <a:pt x="6706" y="7676"/>
                    <a:pt x="6769" y="7676"/>
                  </a:cubicBezTo>
                  <a:cubicBezTo>
                    <a:pt x="7024" y="7676"/>
                    <a:pt x="7158" y="7375"/>
                    <a:pt x="6990" y="7185"/>
                  </a:cubicBezTo>
                  <a:lnTo>
                    <a:pt x="717" y="108"/>
                  </a:lnTo>
                  <a:cubicBezTo>
                    <a:pt x="658" y="37"/>
                    <a:pt x="574" y="0"/>
                    <a:pt x="4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63"/>
            <p:cNvSpPr/>
            <p:nvPr/>
          </p:nvSpPr>
          <p:spPr>
            <a:xfrm>
              <a:off x="8795104" y="2743334"/>
              <a:ext cx="37004" cy="204734"/>
            </a:xfrm>
            <a:custGeom>
              <a:rect b="b" l="l" r="r" t="t"/>
              <a:pathLst>
                <a:path extrusionOk="0" h="11580" w="2093">
                  <a:moveTo>
                    <a:pt x="2092" y="1"/>
                  </a:moveTo>
                  <a:lnTo>
                    <a:pt x="1" y="2574"/>
                  </a:lnTo>
                  <a:lnTo>
                    <a:pt x="1" y="11580"/>
                  </a:lnTo>
                  <a:lnTo>
                    <a:pt x="209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63"/>
            <p:cNvSpPr/>
            <p:nvPr/>
          </p:nvSpPr>
          <p:spPr>
            <a:xfrm>
              <a:off x="8789888" y="2738119"/>
              <a:ext cx="47860" cy="215183"/>
            </a:xfrm>
            <a:custGeom>
              <a:rect b="b" l="l" r="r" t="t"/>
              <a:pathLst>
                <a:path extrusionOk="0" h="12171" w="2707">
                  <a:moveTo>
                    <a:pt x="2386" y="0"/>
                  </a:moveTo>
                  <a:cubicBezTo>
                    <a:pt x="2246" y="0"/>
                    <a:pt x="2122" y="100"/>
                    <a:pt x="2095" y="243"/>
                  </a:cubicBezTo>
                  <a:lnTo>
                    <a:pt x="592" y="8574"/>
                  </a:lnTo>
                  <a:lnTo>
                    <a:pt x="592" y="2869"/>
                  </a:lnTo>
                  <a:cubicBezTo>
                    <a:pt x="592" y="2705"/>
                    <a:pt x="460" y="2573"/>
                    <a:pt x="296" y="2573"/>
                  </a:cubicBezTo>
                  <a:cubicBezTo>
                    <a:pt x="132" y="2573"/>
                    <a:pt x="0" y="2705"/>
                    <a:pt x="0" y="2869"/>
                  </a:cubicBezTo>
                  <a:lnTo>
                    <a:pt x="0" y="11875"/>
                  </a:lnTo>
                  <a:cubicBezTo>
                    <a:pt x="0" y="12029"/>
                    <a:pt x="117" y="12156"/>
                    <a:pt x="270" y="12170"/>
                  </a:cubicBezTo>
                  <a:cubicBezTo>
                    <a:pt x="278" y="12171"/>
                    <a:pt x="287" y="12171"/>
                    <a:pt x="296" y="12171"/>
                  </a:cubicBezTo>
                  <a:cubicBezTo>
                    <a:pt x="440" y="12171"/>
                    <a:pt x="562" y="12069"/>
                    <a:pt x="587" y="11928"/>
                  </a:cubicBezTo>
                  <a:lnTo>
                    <a:pt x="2678" y="349"/>
                  </a:lnTo>
                  <a:cubicBezTo>
                    <a:pt x="2707" y="187"/>
                    <a:pt x="2600" y="34"/>
                    <a:pt x="2439" y="5"/>
                  </a:cubicBezTo>
                  <a:cubicBezTo>
                    <a:pt x="2421" y="2"/>
                    <a:pt x="2403" y="0"/>
                    <a:pt x="23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0" name="Shape 1890"/>
        <p:cNvGrpSpPr/>
        <p:nvPr/>
      </p:nvGrpSpPr>
      <p:grpSpPr>
        <a:xfrm>
          <a:off x="0" y="0"/>
          <a:ext cx="0" cy="0"/>
          <a:chOff x="0" y="0"/>
          <a:chExt cx="0" cy="0"/>
        </a:xfrm>
      </p:grpSpPr>
      <p:sp>
        <p:nvSpPr>
          <p:cNvPr id="1891" name="Google Shape;1891;p64"/>
          <p:cNvSpPr/>
          <p:nvPr/>
        </p:nvSpPr>
        <p:spPr>
          <a:xfrm>
            <a:off x="223964" y="498744"/>
            <a:ext cx="4199223" cy="3592380"/>
          </a:xfrm>
          <a:custGeom>
            <a:rect b="b" l="l" r="r" t="t"/>
            <a:pathLst>
              <a:path extrusionOk="0" h="187225" w="218852">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1892" name="Google Shape;1892;p64"/>
          <p:cNvSpPr txBox="1"/>
          <p:nvPr>
            <p:ph type="title"/>
          </p:nvPr>
        </p:nvSpPr>
        <p:spPr>
          <a:xfrm>
            <a:off x="4727975" y="1735800"/>
            <a:ext cx="4745400" cy="167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5100"/>
              <a:t>Data Preparation</a:t>
            </a:r>
            <a:endParaRPr sz="5100"/>
          </a:p>
        </p:txBody>
      </p:sp>
      <p:sp>
        <p:nvSpPr>
          <p:cNvPr id="1893" name="Google Shape;1893;p64"/>
          <p:cNvSpPr txBox="1"/>
          <p:nvPr>
            <p:ph idx="2" type="title"/>
          </p:nvPr>
        </p:nvSpPr>
        <p:spPr>
          <a:xfrm>
            <a:off x="2988101" y="1113500"/>
            <a:ext cx="2657700" cy="792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800"/>
              <a:buNone/>
            </a:pPr>
            <a:r>
              <a:rPr lang="en" sz="5100"/>
              <a:t>03</a:t>
            </a:r>
            <a:endParaRPr sz="5100"/>
          </a:p>
        </p:txBody>
      </p:sp>
      <p:grpSp>
        <p:nvGrpSpPr>
          <p:cNvPr id="1894" name="Google Shape;1894;p64"/>
          <p:cNvGrpSpPr/>
          <p:nvPr/>
        </p:nvGrpSpPr>
        <p:grpSpPr>
          <a:xfrm>
            <a:off x="621888" y="388054"/>
            <a:ext cx="3694119" cy="4125705"/>
            <a:chOff x="4749388" y="610304"/>
            <a:chExt cx="3694119" cy="4125705"/>
          </a:xfrm>
        </p:grpSpPr>
        <p:grpSp>
          <p:nvGrpSpPr>
            <p:cNvPr id="1895" name="Google Shape;1895;p64"/>
            <p:cNvGrpSpPr/>
            <p:nvPr/>
          </p:nvGrpSpPr>
          <p:grpSpPr>
            <a:xfrm>
              <a:off x="4749388" y="610304"/>
              <a:ext cx="3414364" cy="4125705"/>
              <a:chOff x="4749388" y="610304"/>
              <a:chExt cx="3414364" cy="4125705"/>
            </a:xfrm>
          </p:grpSpPr>
          <p:sp>
            <p:nvSpPr>
              <p:cNvPr id="1896" name="Google Shape;1896;p64"/>
              <p:cNvSpPr/>
              <p:nvPr/>
            </p:nvSpPr>
            <p:spPr>
              <a:xfrm>
                <a:off x="7913197" y="4599163"/>
                <a:ext cx="177072" cy="63421"/>
              </a:xfrm>
              <a:custGeom>
                <a:rect b="b" l="l" r="r" t="t"/>
                <a:pathLst>
                  <a:path extrusionOk="0" h="3221" w="8993">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64"/>
              <p:cNvSpPr/>
              <p:nvPr/>
            </p:nvSpPr>
            <p:spPr>
              <a:xfrm>
                <a:off x="4749388" y="3605665"/>
                <a:ext cx="3058015" cy="968079"/>
              </a:xfrm>
              <a:custGeom>
                <a:rect b="b" l="l" r="r" t="t"/>
                <a:pathLst>
                  <a:path extrusionOk="0" h="49166" w="155308">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64"/>
              <p:cNvSpPr/>
              <p:nvPr/>
            </p:nvSpPr>
            <p:spPr>
              <a:xfrm>
                <a:off x="5144546" y="3926553"/>
                <a:ext cx="1499787" cy="803529"/>
              </a:xfrm>
              <a:custGeom>
                <a:rect b="b" l="l" r="r" t="t"/>
                <a:pathLst>
                  <a:path extrusionOk="0" h="40809" w="7617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64"/>
              <p:cNvSpPr/>
              <p:nvPr/>
            </p:nvSpPr>
            <p:spPr>
              <a:xfrm>
                <a:off x="5137379" y="3920626"/>
                <a:ext cx="1514200" cy="815383"/>
              </a:xfrm>
              <a:custGeom>
                <a:rect b="b" l="l" r="r" t="t"/>
                <a:pathLst>
                  <a:path extrusionOk="0" h="41411" w="76902">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64"/>
              <p:cNvSpPr/>
              <p:nvPr/>
            </p:nvSpPr>
            <p:spPr>
              <a:xfrm>
                <a:off x="5351606" y="4040164"/>
                <a:ext cx="1136034" cy="581091"/>
              </a:xfrm>
              <a:custGeom>
                <a:rect b="b" l="l" r="r" t="t"/>
                <a:pathLst>
                  <a:path extrusionOk="0" h="29512" w="57696">
                    <a:moveTo>
                      <a:pt x="12601" y="1"/>
                    </a:moveTo>
                    <a:lnTo>
                      <a:pt x="1" y="14591"/>
                    </a:lnTo>
                    <a:lnTo>
                      <a:pt x="45096" y="29512"/>
                    </a:lnTo>
                    <a:lnTo>
                      <a:pt x="57696" y="15917"/>
                    </a:lnTo>
                    <a:lnTo>
                      <a:pt x="12601"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64"/>
              <p:cNvSpPr/>
              <p:nvPr/>
            </p:nvSpPr>
            <p:spPr>
              <a:xfrm>
                <a:off x="5344380" y="4034257"/>
                <a:ext cx="1150506" cy="592925"/>
              </a:xfrm>
              <a:custGeom>
                <a:rect b="b" l="l" r="r" t="t"/>
                <a:pathLst>
                  <a:path extrusionOk="0" h="30113" w="58431">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64"/>
              <p:cNvSpPr/>
              <p:nvPr/>
            </p:nvSpPr>
            <p:spPr>
              <a:xfrm>
                <a:off x="5327762" y="1230441"/>
                <a:ext cx="2829965" cy="2851368"/>
              </a:xfrm>
              <a:custGeom>
                <a:rect b="b" l="l" r="r" t="t"/>
                <a:pathLst>
                  <a:path extrusionOk="0" h="144813" w="143726">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64"/>
              <p:cNvSpPr/>
              <p:nvPr/>
            </p:nvSpPr>
            <p:spPr>
              <a:xfrm>
                <a:off x="5321461" y="1224534"/>
                <a:ext cx="2842291" cy="2863221"/>
              </a:xfrm>
              <a:custGeom>
                <a:rect b="b" l="l" r="r" t="t"/>
                <a:pathLst>
                  <a:path extrusionOk="0" h="145415" w="144352">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64"/>
              <p:cNvSpPr/>
              <p:nvPr/>
            </p:nvSpPr>
            <p:spPr>
              <a:xfrm>
                <a:off x="6330180" y="3010870"/>
                <a:ext cx="849171" cy="1070939"/>
              </a:xfrm>
              <a:custGeom>
                <a:rect b="b" l="l" r="r" t="t"/>
                <a:pathLst>
                  <a:path extrusionOk="0" h="54390" w="43127">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64"/>
              <p:cNvSpPr/>
              <p:nvPr/>
            </p:nvSpPr>
            <p:spPr>
              <a:xfrm>
                <a:off x="5401225" y="3171855"/>
                <a:ext cx="1242341" cy="715712"/>
              </a:xfrm>
              <a:custGeom>
                <a:rect b="b" l="l" r="r" t="t"/>
                <a:pathLst>
                  <a:path extrusionOk="0" h="36349" w="63095">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64"/>
              <p:cNvSpPr/>
              <p:nvPr/>
            </p:nvSpPr>
            <p:spPr>
              <a:xfrm>
                <a:off x="5632504" y="2549808"/>
                <a:ext cx="1576815" cy="967015"/>
              </a:xfrm>
              <a:custGeom>
                <a:rect b="b" l="l" r="r" t="t"/>
                <a:pathLst>
                  <a:path extrusionOk="0" h="49112" w="80082">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64"/>
              <p:cNvSpPr/>
              <p:nvPr/>
            </p:nvSpPr>
            <p:spPr>
              <a:xfrm>
                <a:off x="5626046" y="2543901"/>
                <a:ext cx="1588885" cy="978829"/>
              </a:xfrm>
              <a:custGeom>
                <a:rect b="b" l="l" r="r" t="t"/>
                <a:pathLst>
                  <a:path extrusionOk="0" h="49712" w="80695">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64"/>
              <p:cNvSpPr/>
              <p:nvPr/>
            </p:nvSpPr>
            <p:spPr>
              <a:xfrm>
                <a:off x="5401225" y="3171855"/>
                <a:ext cx="1242341" cy="715712"/>
              </a:xfrm>
              <a:custGeom>
                <a:rect b="b" l="l" r="r" t="t"/>
                <a:pathLst>
                  <a:path extrusionOk="0" h="36349" w="63095">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64"/>
              <p:cNvSpPr/>
              <p:nvPr/>
            </p:nvSpPr>
            <p:spPr>
              <a:xfrm>
                <a:off x="6330180" y="3010870"/>
                <a:ext cx="849171" cy="1070939"/>
              </a:xfrm>
              <a:custGeom>
                <a:rect b="b" l="l" r="r" t="t"/>
                <a:pathLst>
                  <a:path extrusionOk="0" h="54390" w="43127">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64"/>
              <p:cNvSpPr/>
              <p:nvPr/>
            </p:nvSpPr>
            <p:spPr>
              <a:xfrm>
                <a:off x="6591033" y="3117885"/>
                <a:ext cx="123043" cy="274498"/>
              </a:xfrm>
              <a:custGeom>
                <a:rect b="b" l="l" r="r" t="t"/>
                <a:pathLst>
                  <a:path extrusionOk="0" h="13941" w="6249">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64"/>
              <p:cNvSpPr/>
              <p:nvPr/>
            </p:nvSpPr>
            <p:spPr>
              <a:xfrm>
                <a:off x="5854607" y="2454292"/>
                <a:ext cx="782796" cy="448558"/>
              </a:xfrm>
              <a:custGeom>
                <a:rect b="b" l="l" r="r" t="t"/>
                <a:pathLst>
                  <a:path extrusionOk="0" h="22781" w="39756">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64"/>
              <p:cNvSpPr/>
              <p:nvPr/>
            </p:nvSpPr>
            <p:spPr>
              <a:xfrm>
                <a:off x="5855474" y="2448267"/>
                <a:ext cx="787521" cy="460608"/>
              </a:xfrm>
              <a:custGeom>
                <a:rect b="b" l="l" r="r" t="t"/>
                <a:pathLst>
                  <a:path extrusionOk="0" h="23393" w="39996">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64"/>
              <p:cNvSpPr/>
              <p:nvPr/>
            </p:nvSpPr>
            <p:spPr>
              <a:xfrm>
                <a:off x="6281368" y="2972494"/>
                <a:ext cx="275955" cy="385215"/>
              </a:xfrm>
              <a:custGeom>
                <a:rect b="b" l="l" r="r" t="t"/>
                <a:pathLst>
                  <a:path extrusionOk="0" h="19564" w="14015">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64"/>
              <p:cNvSpPr/>
              <p:nvPr/>
            </p:nvSpPr>
            <p:spPr>
              <a:xfrm>
                <a:off x="6285011" y="2966547"/>
                <a:ext cx="277688" cy="397069"/>
              </a:xfrm>
              <a:custGeom>
                <a:rect b="b" l="l" r="r" t="t"/>
                <a:pathLst>
                  <a:path extrusionOk="0" h="20166" w="14103">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64"/>
              <p:cNvSpPr/>
              <p:nvPr/>
            </p:nvSpPr>
            <p:spPr>
              <a:xfrm>
                <a:off x="6281368" y="2972494"/>
                <a:ext cx="275955" cy="385215"/>
              </a:xfrm>
              <a:custGeom>
                <a:rect b="b" l="l" r="r" t="t"/>
                <a:pathLst>
                  <a:path extrusionOk="0" h="19564" w="14015">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64"/>
              <p:cNvSpPr/>
              <p:nvPr/>
            </p:nvSpPr>
            <p:spPr>
              <a:xfrm>
                <a:off x="6023055" y="2656371"/>
                <a:ext cx="619310" cy="693659"/>
              </a:xfrm>
              <a:custGeom>
                <a:rect b="b" l="l" r="r" t="t"/>
                <a:pathLst>
                  <a:path extrusionOk="0" h="35229" w="31453">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64"/>
              <p:cNvSpPr/>
              <p:nvPr/>
            </p:nvSpPr>
            <p:spPr>
              <a:xfrm>
                <a:off x="6017069" y="2650444"/>
                <a:ext cx="630986" cy="705493"/>
              </a:xfrm>
              <a:custGeom>
                <a:rect b="b" l="l" r="r" t="t"/>
                <a:pathLst>
                  <a:path extrusionOk="0" h="35830" w="32046">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64"/>
              <p:cNvSpPr/>
              <p:nvPr/>
            </p:nvSpPr>
            <p:spPr>
              <a:xfrm>
                <a:off x="6437825" y="2851125"/>
                <a:ext cx="121960" cy="53931"/>
              </a:xfrm>
              <a:custGeom>
                <a:rect b="b" l="l" r="r" t="t"/>
                <a:pathLst>
                  <a:path extrusionOk="0" h="2739" w="6194">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64"/>
              <p:cNvSpPr/>
              <p:nvPr/>
            </p:nvSpPr>
            <p:spPr>
              <a:xfrm>
                <a:off x="5968573" y="2871858"/>
                <a:ext cx="495420" cy="171598"/>
              </a:xfrm>
              <a:custGeom>
                <a:rect b="b" l="l" r="r" t="t"/>
                <a:pathLst>
                  <a:path extrusionOk="0" h="8715" w="25161">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64"/>
              <p:cNvSpPr/>
              <p:nvPr/>
            </p:nvSpPr>
            <p:spPr>
              <a:xfrm>
                <a:off x="5962607" y="2865971"/>
                <a:ext cx="504162" cy="183393"/>
              </a:xfrm>
              <a:custGeom>
                <a:rect b="b" l="l" r="r" t="t"/>
                <a:pathLst>
                  <a:path extrusionOk="0" h="9314" w="25605">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64"/>
              <p:cNvSpPr/>
              <p:nvPr/>
            </p:nvSpPr>
            <p:spPr>
              <a:xfrm>
                <a:off x="6240184" y="2917874"/>
                <a:ext cx="212278" cy="118027"/>
              </a:xfrm>
              <a:custGeom>
                <a:rect b="b" l="l" r="r" t="t"/>
                <a:pathLst>
                  <a:path extrusionOk="0" h="6343" w="11026">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64"/>
              <p:cNvSpPr/>
              <p:nvPr/>
            </p:nvSpPr>
            <p:spPr>
              <a:xfrm>
                <a:off x="6021965" y="2906225"/>
                <a:ext cx="270247" cy="107458"/>
              </a:xfrm>
              <a:custGeom>
                <a:rect b="b" l="l" r="r" t="t"/>
                <a:pathLst>
                  <a:path extrusionOk="0" h="5775" w="14037">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64"/>
              <p:cNvSpPr/>
              <p:nvPr/>
            </p:nvSpPr>
            <p:spPr>
              <a:xfrm>
                <a:off x="6163287" y="2984859"/>
                <a:ext cx="96816" cy="153956"/>
              </a:xfrm>
              <a:custGeom>
                <a:rect b="b" l="l" r="r" t="t"/>
                <a:pathLst>
                  <a:path extrusionOk="0" h="7819" w="4917">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64"/>
              <p:cNvSpPr/>
              <p:nvPr/>
            </p:nvSpPr>
            <p:spPr>
              <a:xfrm>
                <a:off x="6246852" y="3132928"/>
                <a:ext cx="167227" cy="107803"/>
              </a:xfrm>
              <a:custGeom>
                <a:rect b="b" l="l" r="r" t="t"/>
                <a:pathLst>
                  <a:path extrusionOk="0" h="5475" w="8493">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64"/>
              <p:cNvSpPr/>
              <p:nvPr/>
            </p:nvSpPr>
            <p:spPr>
              <a:xfrm>
                <a:off x="6254846" y="3150826"/>
                <a:ext cx="141473" cy="68817"/>
              </a:xfrm>
              <a:custGeom>
                <a:rect b="b" l="l" r="r" t="t"/>
                <a:pathLst>
                  <a:path extrusionOk="0" h="3495" w="7185">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64"/>
              <p:cNvSpPr/>
              <p:nvPr/>
            </p:nvSpPr>
            <p:spPr>
              <a:xfrm>
                <a:off x="6198946" y="2791739"/>
                <a:ext cx="209068" cy="89373"/>
              </a:xfrm>
              <a:custGeom>
                <a:rect b="b" l="l" r="r" t="t"/>
                <a:pathLst>
                  <a:path extrusionOk="0" h="4539" w="10618">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64"/>
              <p:cNvSpPr/>
              <p:nvPr/>
            </p:nvSpPr>
            <p:spPr>
              <a:xfrm>
                <a:off x="6191090" y="2785773"/>
                <a:ext cx="223206" cy="101226"/>
              </a:xfrm>
              <a:custGeom>
                <a:rect b="b" l="l" r="r" t="t"/>
                <a:pathLst>
                  <a:path extrusionOk="0" h="5141" w="11336">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64"/>
              <p:cNvSpPr/>
              <p:nvPr/>
            </p:nvSpPr>
            <p:spPr>
              <a:xfrm>
                <a:off x="6020574" y="2819660"/>
                <a:ext cx="121428" cy="48575"/>
              </a:xfrm>
              <a:custGeom>
                <a:rect b="b" l="l" r="r" t="t"/>
                <a:pathLst>
                  <a:path extrusionOk="0" h="2467" w="6167">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64"/>
              <p:cNvSpPr/>
              <p:nvPr/>
            </p:nvSpPr>
            <p:spPr>
              <a:xfrm>
                <a:off x="6016262" y="2813753"/>
                <a:ext cx="132100" cy="60429"/>
              </a:xfrm>
              <a:custGeom>
                <a:rect b="b" l="l" r="r" t="t"/>
                <a:pathLst>
                  <a:path extrusionOk="0" h="3069" w="6709">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64"/>
              <p:cNvSpPr/>
              <p:nvPr/>
            </p:nvSpPr>
            <p:spPr>
              <a:xfrm>
                <a:off x="6431780" y="2509109"/>
                <a:ext cx="146159" cy="233976"/>
              </a:xfrm>
              <a:custGeom>
                <a:rect b="b" l="l" r="r" t="t"/>
                <a:pathLst>
                  <a:path extrusionOk="0" h="11883" w="7423">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64"/>
              <p:cNvSpPr/>
              <p:nvPr/>
            </p:nvSpPr>
            <p:spPr>
              <a:xfrm>
                <a:off x="6425637" y="2503320"/>
                <a:ext cx="157835" cy="245672"/>
              </a:xfrm>
              <a:custGeom>
                <a:rect b="b" l="l" r="r" t="t"/>
                <a:pathLst>
                  <a:path extrusionOk="0" h="12477" w="8016">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64"/>
              <p:cNvSpPr/>
              <p:nvPr/>
            </p:nvSpPr>
            <p:spPr>
              <a:xfrm>
                <a:off x="6491283" y="2712920"/>
                <a:ext cx="181778" cy="107980"/>
              </a:xfrm>
              <a:custGeom>
                <a:rect b="b" l="l" r="r" t="t"/>
                <a:pathLst>
                  <a:path extrusionOk="0" h="5484" w="9232">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64"/>
              <p:cNvSpPr/>
              <p:nvPr/>
            </p:nvSpPr>
            <p:spPr>
              <a:xfrm>
                <a:off x="6484943" y="2706994"/>
                <a:ext cx="194793" cy="119833"/>
              </a:xfrm>
              <a:custGeom>
                <a:rect b="b" l="l" r="r" t="t"/>
                <a:pathLst>
                  <a:path extrusionOk="0" h="6086" w="9893">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64"/>
              <p:cNvSpPr/>
              <p:nvPr/>
            </p:nvSpPr>
            <p:spPr>
              <a:xfrm>
                <a:off x="6492859" y="2760058"/>
                <a:ext cx="52592" cy="57593"/>
              </a:xfrm>
              <a:custGeom>
                <a:rect b="b" l="l" r="r" t="t"/>
                <a:pathLst>
                  <a:path extrusionOk="0" h="2925" w="2671">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64"/>
              <p:cNvSpPr/>
              <p:nvPr/>
            </p:nvSpPr>
            <p:spPr>
              <a:xfrm>
                <a:off x="6486164" y="2754132"/>
                <a:ext cx="62811" cy="69407"/>
              </a:xfrm>
              <a:custGeom>
                <a:rect b="b" l="l" r="r" t="t"/>
                <a:pathLst>
                  <a:path extrusionOk="0" h="3525" w="319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64"/>
              <p:cNvSpPr/>
              <p:nvPr/>
            </p:nvSpPr>
            <p:spPr>
              <a:xfrm>
                <a:off x="6473995" y="2907241"/>
                <a:ext cx="59168" cy="100616"/>
              </a:xfrm>
              <a:custGeom>
                <a:rect b="b" l="l" r="r" t="t"/>
                <a:pathLst>
                  <a:path extrusionOk="0" h="5110" w="3005">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64"/>
              <p:cNvSpPr/>
              <p:nvPr/>
            </p:nvSpPr>
            <p:spPr>
              <a:xfrm>
                <a:off x="6641656" y="1230441"/>
                <a:ext cx="1516071" cy="1799528"/>
              </a:xfrm>
              <a:custGeom>
                <a:rect b="b" l="l" r="r" t="t"/>
                <a:pathLst>
                  <a:path extrusionOk="0" h="91393" w="76997">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64"/>
              <p:cNvSpPr/>
              <p:nvPr/>
            </p:nvSpPr>
            <p:spPr>
              <a:xfrm>
                <a:off x="6634174" y="1224553"/>
                <a:ext cx="1529578" cy="1811342"/>
              </a:xfrm>
              <a:custGeom>
                <a:rect b="b" l="l" r="r" t="t"/>
                <a:pathLst>
                  <a:path extrusionOk="0" h="91993" w="77683">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64"/>
              <p:cNvSpPr/>
              <p:nvPr/>
            </p:nvSpPr>
            <p:spPr>
              <a:xfrm>
                <a:off x="7018956" y="2453387"/>
                <a:ext cx="371491" cy="232598"/>
              </a:xfrm>
              <a:custGeom>
                <a:rect b="b" l="l" r="r" t="t"/>
                <a:pathLst>
                  <a:path extrusionOk="0" h="11813" w="18867">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64"/>
              <p:cNvSpPr/>
              <p:nvPr/>
            </p:nvSpPr>
            <p:spPr>
              <a:xfrm>
                <a:off x="7750833" y="1259542"/>
                <a:ext cx="406894" cy="404137"/>
              </a:xfrm>
              <a:custGeom>
                <a:rect b="b" l="l" r="r" t="t"/>
                <a:pathLst>
                  <a:path extrusionOk="0" h="20525" w="20665">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64"/>
              <p:cNvSpPr/>
              <p:nvPr/>
            </p:nvSpPr>
            <p:spPr>
              <a:xfrm>
                <a:off x="7744079" y="1253635"/>
                <a:ext cx="419633" cy="415932"/>
              </a:xfrm>
              <a:custGeom>
                <a:rect b="b" l="l" r="r" t="t"/>
                <a:pathLst>
                  <a:path extrusionOk="0" h="21124" w="21312">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64"/>
              <p:cNvSpPr/>
              <p:nvPr/>
            </p:nvSpPr>
            <p:spPr>
              <a:xfrm>
                <a:off x="6758201" y="1230441"/>
                <a:ext cx="400770" cy="507943"/>
              </a:xfrm>
              <a:custGeom>
                <a:rect b="b" l="l" r="r" t="t"/>
                <a:pathLst>
                  <a:path extrusionOk="0" h="25797" w="20354">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64"/>
              <p:cNvSpPr/>
              <p:nvPr/>
            </p:nvSpPr>
            <p:spPr>
              <a:xfrm>
                <a:off x="6750640" y="1224553"/>
                <a:ext cx="413785" cy="519737"/>
              </a:xfrm>
              <a:custGeom>
                <a:rect b="b" l="l" r="r" t="t"/>
                <a:pathLst>
                  <a:path extrusionOk="0" h="26396" w="21015">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64"/>
              <p:cNvSpPr/>
              <p:nvPr/>
            </p:nvSpPr>
            <p:spPr>
              <a:xfrm>
                <a:off x="6765782" y="1230441"/>
                <a:ext cx="393190" cy="433062"/>
              </a:xfrm>
              <a:custGeom>
                <a:rect b="b" l="l" r="r" t="t"/>
                <a:pathLst>
                  <a:path extrusionOk="0" h="21994" w="19969">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64"/>
              <p:cNvSpPr/>
              <p:nvPr/>
            </p:nvSpPr>
            <p:spPr>
              <a:xfrm>
                <a:off x="6758870" y="1224553"/>
                <a:ext cx="405555" cy="444856"/>
              </a:xfrm>
              <a:custGeom>
                <a:rect b="b" l="l" r="r" t="t"/>
                <a:pathLst>
                  <a:path extrusionOk="0" h="22593" w="20597">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64"/>
              <p:cNvSpPr/>
              <p:nvPr/>
            </p:nvSpPr>
            <p:spPr>
              <a:xfrm>
                <a:off x="6773795" y="1230441"/>
                <a:ext cx="385176" cy="400396"/>
              </a:xfrm>
              <a:custGeom>
                <a:rect b="b" l="l" r="r" t="t"/>
                <a:pathLst>
                  <a:path extrusionOk="0" h="20335" w="19562">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64"/>
              <p:cNvSpPr/>
              <p:nvPr/>
            </p:nvSpPr>
            <p:spPr>
              <a:xfrm>
                <a:off x="6767790" y="1224553"/>
                <a:ext cx="396655" cy="412190"/>
              </a:xfrm>
              <a:custGeom>
                <a:rect b="b" l="l" r="r" t="t"/>
                <a:pathLst>
                  <a:path extrusionOk="0" h="20934" w="20145">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64"/>
              <p:cNvSpPr/>
              <p:nvPr/>
            </p:nvSpPr>
            <p:spPr>
              <a:xfrm>
                <a:off x="7775308" y="1259542"/>
                <a:ext cx="382419" cy="403960"/>
              </a:xfrm>
              <a:custGeom>
                <a:rect b="b" l="l" r="r" t="t"/>
                <a:pathLst>
                  <a:path extrusionOk="0" h="20516" w="19422">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64"/>
              <p:cNvSpPr/>
              <p:nvPr/>
            </p:nvSpPr>
            <p:spPr>
              <a:xfrm>
                <a:off x="7768869" y="1253635"/>
                <a:ext cx="394863" cy="415794"/>
              </a:xfrm>
              <a:custGeom>
                <a:rect b="b" l="l" r="r" t="t"/>
                <a:pathLst>
                  <a:path extrusionOk="0" h="21117" w="20054">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64"/>
              <p:cNvSpPr/>
              <p:nvPr/>
            </p:nvSpPr>
            <p:spPr>
              <a:xfrm>
                <a:off x="7164406" y="2867211"/>
                <a:ext cx="127867" cy="192647"/>
              </a:xfrm>
              <a:custGeom>
                <a:rect b="b" l="l" r="r" t="t"/>
                <a:pathLst>
                  <a:path extrusionOk="0" h="9784" w="6494">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64"/>
              <p:cNvSpPr/>
              <p:nvPr/>
            </p:nvSpPr>
            <p:spPr>
              <a:xfrm>
                <a:off x="7158459" y="2861304"/>
                <a:ext cx="139878" cy="204461"/>
              </a:xfrm>
              <a:custGeom>
                <a:rect b="b" l="l" r="r" t="t"/>
                <a:pathLst>
                  <a:path extrusionOk="0" h="10384" w="7104">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64"/>
              <p:cNvSpPr/>
              <p:nvPr/>
            </p:nvSpPr>
            <p:spPr>
              <a:xfrm>
                <a:off x="7214911" y="610304"/>
                <a:ext cx="15004" cy="1326929"/>
              </a:xfrm>
              <a:custGeom>
                <a:rect b="b" l="l" r="r" t="t"/>
                <a:pathLst>
                  <a:path extrusionOk="0" h="67391" w="762">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64"/>
              <p:cNvSpPr/>
              <p:nvPr/>
            </p:nvSpPr>
            <p:spPr>
              <a:xfrm>
                <a:off x="7217962" y="1925222"/>
                <a:ext cx="12031" cy="985937"/>
              </a:xfrm>
              <a:custGeom>
                <a:rect b="b" l="l" r="r" t="t"/>
                <a:pathLst>
                  <a:path extrusionOk="0" h="50073" w="611">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64"/>
              <p:cNvSpPr/>
              <p:nvPr/>
            </p:nvSpPr>
            <p:spPr>
              <a:xfrm>
                <a:off x="6573450" y="610737"/>
                <a:ext cx="14256" cy="2031102"/>
              </a:xfrm>
              <a:custGeom>
                <a:rect b="b" l="l" r="r" t="t"/>
                <a:pathLst>
                  <a:path extrusionOk="0" h="103154" w="724">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64"/>
              <p:cNvSpPr/>
              <p:nvPr/>
            </p:nvSpPr>
            <p:spPr>
              <a:xfrm>
                <a:off x="6318070" y="3778720"/>
                <a:ext cx="267134" cy="210762"/>
              </a:xfrm>
              <a:custGeom>
                <a:rect b="b" l="l" r="r" t="t"/>
                <a:pathLst>
                  <a:path extrusionOk="0" h="10704" w="13567">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64"/>
              <p:cNvSpPr/>
              <p:nvPr/>
            </p:nvSpPr>
            <p:spPr>
              <a:xfrm>
                <a:off x="6310864" y="3772813"/>
                <a:ext cx="281094" cy="222576"/>
              </a:xfrm>
              <a:custGeom>
                <a:rect b="b" l="l" r="r" t="t"/>
                <a:pathLst>
                  <a:path extrusionOk="0" h="11304" w="14276">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64"/>
              <p:cNvSpPr/>
              <p:nvPr/>
            </p:nvSpPr>
            <p:spPr>
              <a:xfrm>
                <a:off x="6312459" y="3740620"/>
                <a:ext cx="311260" cy="275975"/>
              </a:xfrm>
              <a:custGeom>
                <a:rect b="b" l="l" r="r" t="t"/>
                <a:pathLst>
                  <a:path extrusionOk="0" h="14016" w="15808">
                    <a:moveTo>
                      <a:pt x="8801" y="1"/>
                    </a:moveTo>
                    <a:lnTo>
                      <a:pt x="1" y="10593"/>
                    </a:lnTo>
                    <a:lnTo>
                      <a:pt x="5379" y="14015"/>
                    </a:lnTo>
                    <a:lnTo>
                      <a:pt x="15808" y="3585"/>
                    </a:lnTo>
                    <a:lnTo>
                      <a:pt x="8801"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64"/>
              <p:cNvSpPr/>
              <p:nvPr/>
            </p:nvSpPr>
            <p:spPr>
              <a:xfrm>
                <a:off x="6305646" y="3734694"/>
                <a:ext cx="325102" cy="287809"/>
              </a:xfrm>
              <a:custGeom>
                <a:rect b="b" l="l" r="r" t="t"/>
                <a:pathLst>
                  <a:path extrusionOk="0" h="14617" w="16511">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64"/>
              <p:cNvSpPr/>
              <p:nvPr/>
            </p:nvSpPr>
            <p:spPr>
              <a:xfrm>
                <a:off x="6364874" y="3776968"/>
                <a:ext cx="201094" cy="184003"/>
              </a:xfrm>
              <a:custGeom>
                <a:rect b="b" l="l" r="r" t="t"/>
                <a:pathLst>
                  <a:path extrusionOk="0" h="9345" w="10213">
                    <a:moveTo>
                      <a:pt x="6628" y="1"/>
                    </a:moveTo>
                    <a:lnTo>
                      <a:pt x="1" y="7824"/>
                    </a:lnTo>
                    <a:lnTo>
                      <a:pt x="2608" y="9345"/>
                    </a:lnTo>
                    <a:lnTo>
                      <a:pt x="10213" y="1631"/>
                    </a:lnTo>
                    <a:lnTo>
                      <a:pt x="662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64"/>
              <p:cNvSpPr/>
              <p:nvPr/>
            </p:nvSpPr>
            <p:spPr>
              <a:xfrm>
                <a:off x="6357982" y="3771061"/>
                <a:ext cx="215094" cy="195817"/>
              </a:xfrm>
              <a:custGeom>
                <a:rect b="b" l="l" r="r" t="t"/>
                <a:pathLst>
                  <a:path extrusionOk="0" h="9945" w="10924">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64"/>
              <p:cNvSpPr/>
              <p:nvPr/>
            </p:nvSpPr>
            <p:spPr>
              <a:xfrm>
                <a:off x="5227441" y="3795477"/>
                <a:ext cx="119361" cy="251422"/>
              </a:xfrm>
              <a:custGeom>
                <a:rect b="b" l="l" r="r" t="t"/>
                <a:pathLst>
                  <a:path extrusionOk="0" h="12769" w="6062">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64"/>
              <p:cNvSpPr/>
              <p:nvPr/>
            </p:nvSpPr>
            <p:spPr>
              <a:xfrm>
                <a:off x="5222913" y="3789550"/>
                <a:ext cx="129777" cy="263275"/>
              </a:xfrm>
              <a:custGeom>
                <a:rect b="b" l="l" r="r" t="t"/>
                <a:pathLst>
                  <a:path extrusionOk="0" h="13371" w="6591">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64"/>
              <p:cNvSpPr/>
              <p:nvPr/>
            </p:nvSpPr>
            <p:spPr>
              <a:xfrm>
                <a:off x="5189046" y="3890461"/>
                <a:ext cx="89629" cy="188827"/>
              </a:xfrm>
              <a:custGeom>
                <a:rect b="b" l="l" r="r" t="t"/>
                <a:pathLst>
                  <a:path extrusionOk="0" h="9590" w="4552">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64"/>
              <p:cNvSpPr/>
              <p:nvPr/>
            </p:nvSpPr>
            <p:spPr>
              <a:xfrm>
                <a:off x="5184025" y="3884554"/>
                <a:ext cx="100557" cy="200641"/>
              </a:xfrm>
              <a:custGeom>
                <a:rect b="b" l="l" r="r" t="t"/>
                <a:pathLst>
                  <a:path extrusionOk="0" h="10190" w="5107">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64"/>
              <p:cNvSpPr/>
              <p:nvPr/>
            </p:nvSpPr>
            <p:spPr>
              <a:xfrm>
                <a:off x="5473803" y="3860276"/>
                <a:ext cx="189142" cy="256600"/>
              </a:xfrm>
              <a:custGeom>
                <a:rect b="b" l="l" r="r" t="t"/>
                <a:pathLst>
                  <a:path extrusionOk="0" h="13032" w="9606">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64"/>
              <p:cNvSpPr/>
              <p:nvPr/>
            </p:nvSpPr>
            <p:spPr>
              <a:xfrm>
                <a:off x="5469865" y="3854330"/>
                <a:ext cx="194557" cy="268473"/>
              </a:xfrm>
              <a:custGeom>
                <a:rect b="b" l="l" r="r" t="t"/>
                <a:pathLst>
                  <a:path extrusionOk="0" h="13635" w="9881">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64"/>
              <p:cNvSpPr/>
              <p:nvPr/>
            </p:nvSpPr>
            <p:spPr>
              <a:xfrm>
                <a:off x="5305296" y="3778425"/>
                <a:ext cx="119361" cy="251441"/>
              </a:xfrm>
              <a:custGeom>
                <a:rect b="b" l="l" r="r" t="t"/>
                <a:pathLst>
                  <a:path extrusionOk="0" h="12770" w="6062">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64"/>
              <p:cNvSpPr/>
              <p:nvPr/>
            </p:nvSpPr>
            <p:spPr>
              <a:xfrm>
                <a:off x="5300767" y="3772518"/>
                <a:ext cx="129777" cy="263255"/>
              </a:xfrm>
              <a:custGeom>
                <a:rect b="b" l="l" r="r" t="t"/>
                <a:pathLst>
                  <a:path extrusionOk="0" h="13370" w="6591">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64"/>
              <p:cNvSpPr/>
              <p:nvPr/>
            </p:nvSpPr>
            <p:spPr>
              <a:xfrm>
                <a:off x="5397819" y="3800183"/>
                <a:ext cx="119361" cy="251441"/>
              </a:xfrm>
              <a:custGeom>
                <a:rect b="b" l="l" r="r" t="t"/>
                <a:pathLst>
                  <a:path extrusionOk="0" h="12770" w="6062">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64"/>
              <p:cNvSpPr/>
              <p:nvPr/>
            </p:nvSpPr>
            <p:spPr>
              <a:xfrm>
                <a:off x="5393270" y="3794256"/>
                <a:ext cx="129796" cy="263255"/>
              </a:xfrm>
              <a:custGeom>
                <a:rect b="b" l="l" r="r" t="t"/>
                <a:pathLst>
                  <a:path extrusionOk="0" h="13370" w="6592">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64"/>
              <p:cNvSpPr/>
              <p:nvPr/>
            </p:nvSpPr>
            <p:spPr>
              <a:xfrm>
                <a:off x="6234664" y="4064659"/>
                <a:ext cx="190245" cy="261877"/>
              </a:xfrm>
              <a:custGeom>
                <a:rect b="b" l="l" r="r" t="t"/>
                <a:pathLst>
                  <a:path extrusionOk="0" h="13300" w="9662">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64"/>
              <p:cNvSpPr/>
              <p:nvPr/>
            </p:nvSpPr>
            <p:spPr>
              <a:xfrm>
                <a:off x="6231769" y="4058732"/>
                <a:ext cx="198357" cy="273750"/>
              </a:xfrm>
              <a:custGeom>
                <a:rect b="b" l="l" r="r" t="t"/>
                <a:pathLst>
                  <a:path extrusionOk="0" h="13903" w="10074">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64"/>
              <p:cNvSpPr/>
              <p:nvPr/>
            </p:nvSpPr>
            <p:spPr>
              <a:xfrm>
                <a:off x="6327029" y="4148006"/>
                <a:ext cx="142871" cy="196683"/>
              </a:xfrm>
              <a:custGeom>
                <a:rect b="b" l="l" r="r" t="t"/>
                <a:pathLst>
                  <a:path extrusionOk="0" h="9989" w="7256">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64"/>
              <p:cNvSpPr/>
              <p:nvPr/>
            </p:nvSpPr>
            <p:spPr>
              <a:xfrm>
                <a:off x="6323347" y="4142099"/>
                <a:ext cx="152145" cy="208517"/>
              </a:xfrm>
              <a:custGeom>
                <a:rect b="b" l="l" r="r" t="t"/>
                <a:pathLst>
                  <a:path extrusionOk="0" h="10590" w="7727">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64"/>
              <p:cNvSpPr/>
              <p:nvPr/>
            </p:nvSpPr>
            <p:spPr>
              <a:xfrm>
                <a:off x="5947386" y="3986785"/>
                <a:ext cx="236378" cy="225352"/>
              </a:xfrm>
              <a:custGeom>
                <a:rect b="b" l="l" r="r" t="t"/>
                <a:pathLst>
                  <a:path extrusionOk="0" h="11445" w="12005">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64"/>
              <p:cNvSpPr/>
              <p:nvPr/>
            </p:nvSpPr>
            <p:spPr>
              <a:xfrm>
                <a:off x="5950379" y="3980858"/>
                <a:ext cx="240080" cy="237205"/>
              </a:xfrm>
              <a:custGeom>
                <a:rect b="b" l="l" r="r" t="t"/>
                <a:pathLst>
                  <a:path extrusionOk="0" h="12047" w="12193">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64"/>
              <p:cNvSpPr/>
              <p:nvPr/>
            </p:nvSpPr>
            <p:spPr>
              <a:xfrm>
                <a:off x="6193196" y="3960558"/>
                <a:ext cx="190264" cy="261897"/>
              </a:xfrm>
              <a:custGeom>
                <a:rect b="b" l="l" r="r" t="t"/>
                <a:pathLst>
                  <a:path extrusionOk="0" h="13301" w="9663">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64"/>
              <p:cNvSpPr/>
              <p:nvPr/>
            </p:nvSpPr>
            <p:spPr>
              <a:xfrm>
                <a:off x="6190302" y="3954631"/>
                <a:ext cx="198377" cy="273750"/>
              </a:xfrm>
              <a:custGeom>
                <a:rect b="b" l="l" r="r" t="t"/>
                <a:pathLst>
                  <a:path extrusionOk="0" h="13903" w="10075">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64"/>
              <p:cNvSpPr/>
              <p:nvPr/>
            </p:nvSpPr>
            <p:spPr>
              <a:xfrm>
                <a:off x="6089568" y="3937697"/>
                <a:ext cx="190264" cy="261897"/>
              </a:xfrm>
              <a:custGeom>
                <a:rect b="b" l="l" r="r" t="t"/>
                <a:pathLst>
                  <a:path extrusionOk="0" h="13301" w="9663">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64"/>
              <p:cNvSpPr/>
              <p:nvPr/>
            </p:nvSpPr>
            <p:spPr>
              <a:xfrm>
                <a:off x="6086674" y="3931790"/>
                <a:ext cx="198357" cy="273730"/>
              </a:xfrm>
              <a:custGeom>
                <a:rect b="b" l="l" r="r" t="t"/>
                <a:pathLst>
                  <a:path extrusionOk="0" h="13902" w="10074">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64"/>
              <p:cNvSpPr/>
              <p:nvPr/>
            </p:nvSpPr>
            <p:spPr>
              <a:xfrm>
                <a:off x="4933785" y="3759444"/>
                <a:ext cx="1341007" cy="970638"/>
              </a:xfrm>
              <a:custGeom>
                <a:rect b="b" l="l" r="r" t="t"/>
                <a:pathLst>
                  <a:path extrusionOk="0" h="49296" w="68106">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64"/>
              <p:cNvSpPr/>
              <p:nvPr/>
            </p:nvSpPr>
            <p:spPr>
              <a:xfrm>
                <a:off x="4927444" y="3753517"/>
                <a:ext cx="1353609" cy="982492"/>
              </a:xfrm>
              <a:custGeom>
                <a:rect b="b" l="l" r="r" t="t"/>
                <a:pathLst>
                  <a:path extrusionOk="0" h="49898" w="68746">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3" name="Google Shape;1983;p64"/>
            <p:cNvGrpSpPr/>
            <p:nvPr/>
          </p:nvGrpSpPr>
          <p:grpSpPr>
            <a:xfrm>
              <a:off x="4866130" y="1140950"/>
              <a:ext cx="3577377" cy="3177375"/>
              <a:chOff x="4866130" y="1140950"/>
              <a:chExt cx="3577377" cy="3177375"/>
            </a:xfrm>
          </p:grpSpPr>
          <p:grpSp>
            <p:nvGrpSpPr>
              <p:cNvPr id="1984" name="Google Shape;1984;p64"/>
              <p:cNvGrpSpPr/>
              <p:nvPr/>
            </p:nvGrpSpPr>
            <p:grpSpPr>
              <a:xfrm>
                <a:off x="7218455" y="3425403"/>
                <a:ext cx="627776" cy="773482"/>
                <a:chOff x="7218455" y="3425403"/>
                <a:chExt cx="627776" cy="773482"/>
              </a:xfrm>
            </p:grpSpPr>
            <p:sp>
              <p:nvSpPr>
                <p:cNvPr id="1985" name="Google Shape;1985;p64"/>
                <p:cNvSpPr/>
                <p:nvPr/>
              </p:nvSpPr>
              <p:spPr>
                <a:xfrm>
                  <a:off x="7474976" y="3425403"/>
                  <a:ext cx="371255" cy="11873"/>
                </a:xfrm>
                <a:custGeom>
                  <a:rect b="b" l="l" r="r" t="t"/>
                  <a:pathLst>
                    <a:path extrusionOk="0" h="603" w="18855">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64"/>
                <p:cNvSpPr/>
                <p:nvPr/>
              </p:nvSpPr>
              <p:spPr>
                <a:xfrm>
                  <a:off x="7218455" y="3425403"/>
                  <a:ext cx="137279" cy="11873"/>
                </a:xfrm>
                <a:custGeom>
                  <a:rect b="b" l="l" r="r" t="t"/>
                  <a:pathLst>
                    <a:path extrusionOk="0" h="603" w="6972">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64"/>
                <p:cNvSpPr/>
                <p:nvPr/>
              </p:nvSpPr>
              <p:spPr>
                <a:xfrm>
                  <a:off x="7771389" y="3490912"/>
                  <a:ext cx="74842" cy="11873"/>
                </a:xfrm>
                <a:custGeom>
                  <a:rect b="b" l="l" r="r" t="t"/>
                  <a:pathLst>
                    <a:path extrusionOk="0" h="603" w="3801">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64"/>
                <p:cNvSpPr/>
                <p:nvPr/>
              </p:nvSpPr>
              <p:spPr>
                <a:xfrm>
                  <a:off x="7594672" y="3490912"/>
                  <a:ext cx="137535" cy="11873"/>
                </a:xfrm>
                <a:custGeom>
                  <a:rect b="b" l="l" r="r" t="t"/>
                  <a:pathLst>
                    <a:path extrusionOk="0" h="603" w="6985">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64"/>
                <p:cNvSpPr/>
                <p:nvPr/>
              </p:nvSpPr>
              <p:spPr>
                <a:xfrm>
                  <a:off x="7218455" y="3490912"/>
                  <a:ext cx="302576" cy="11873"/>
                </a:xfrm>
                <a:custGeom>
                  <a:rect b="b" l="l" r="r" t="t"/>
                  <a:pathLst>
                    <a:path extrusionOk="0" h="603" w="15367">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64"/>
                <p:cNvSpPr/>
                <p:nvPr/>
              </p:nvSpPr>
              <p:spPr>
                <a:xfrm>
                  <a:off x="7514868" y="3556420"/>
                  <a:ext cx="331363" cy="11873"/>
                </a:xfrm>
                <a:custGeom>
                  <a:rect b="b" l="l" r="r" t="t"/>
                  <a:pathLst>
                    <a:path extrusionOk="0" h="603" w="16829">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64"/>
                <p:cNvSpPr/>
                <p:nvPr/>
              </p:nvSpPr>
              <p:spPr>
                <a:xfrm>
                  <a:off x="7218455" y="3556420"/>
                  <a:ext cx="239864" cy="11873"/>
                </a:xfrm>
                <a:custGeom>
                  <a:rect b="b" l="l" r="r" t="t"/>
                  <a:pathLst>
                    <a:path extrusionOk="0" h="603" w="12182">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64"/>
                <p:cNvSpPr/>
                <p:nvPr/>
              </p:nvSpPr>
              <p:spPr>
                <a:xfrm>
                  <a:off x="7697434" y="3621909"/>
                  <a:ext cx="148660" cy="11853"/>
                </a:xfrm>
                <a:custGeom>
                  <a:rect b="b" l="l" r="r" t="t"/>
                  <a:pathLst>
                    <a:path extrusionOk="0" h="602" w="755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64"/>
                <p:cNvSpPr/>
                <p:nvPr/>
              </p:nvSpPr>
              <p:spPr>
                <a:xfrm>
                  <a:off x="7355399" y="3621909"/>
                  <a:ext cx="296886" cy="11853"/>
                </a:xfrm>
                <a:custGeom>
                  <a:rect b="b" l="l" r="r" t="t"/>
                  <a:pathLst>
                    <a:path extrusionOk="0" h="602" w="15078">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64"/>
                <p:cNvSpPr/>
                <p:nvPr/>
              </p:nvSpPr>
              <p:spPr>
                <a:xfrm>
                  <a:off x="7218593" y="3621909"/>
                  <a:ext cx="85967" cy="11853"/>
                </a:xfrm>
                <a:custGeom>
                  <a:rect b="b" l="l" r="r" t="t"/>
                  <a:pathLst>
                    <a:path extrusionOk="0" h="602" w="4366">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64"/>
                <p:cNvSpPr/>
                <p:nvPr/>
              </p:nvSpPr>
              <p:spPr>
                <a:xfrm>
                  <a:off x="7474976" y="3679227"/>
                  <a:ext cx="371255" cy="11853"/>
                </a:xfrm>
                <a:custGeom>
                  <a:rect b="b" l="l" r="r" t="t"/>
                  <a:pathLst>
                    <a:path extrusionOk="0" h="602" w="18855">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64"/>
                <p:cNvSpPr/>
                <p:nvPr/>
              </p:nvSpPr>
              <p:spPr>
                <a:xfrm>
                  <a:off x="7218455" y="3679227"/>
                  <a:ext cx="137279" cy="11853"/>
                </a:xfrm>
                <a:custGeom>
                  <a:rect b="b" l="l" r="r" t="t"/>
                  <a:pathLst>
                    <a:path extrusionOk="0" h="602" w="6972">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64"/>
                <p:cNvSpPr/>
                <p:nvPr/>
              </p:nvSpPr>
              <p:spPr>
                <a:xfrm>
                  <a:off x="7771389" y="3744735"/>
                  <a:ext cx="74842" cy="11834"/>
                </a:xfrm>
                <a:custGeom>
                  <a:rect b="b" l="l" r="r" t="t"/>
                  <a:pathLst>
                    <a:path extrusionOk="0" h="601" w="3801">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64"/>
                <p:cNvSpPr/>
                <p:nvPr/>
              </p:nvSpPr>
              <p:spPr>
                <a:xfrm>
                  <a:off x="7594672" y="3744735"/>
                  <a:ext cx="137535" cy="11834"/>
                </a:xfrm>
                <a:custGeom>
                  <a:rect b="b" l="l" r="r" t="t"/>
                  <a:pathLst>
                    <a:path extrusionOk="0" h="601" w="6985">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64"/>
                <p:cNvSpPr/>
                <p:nvPr/>
              </p:nvSpPr>
              <p:spPr>
                <a:xfrm>
                  <a:off x="7218455" y="3744735"/>
                  <a:ext cx="302576" cy="11834"/>
                </a:xfrm>
                <a:custGeom>
                  <a:rect b="b" l="l" r="r" t="t"/>
                  <a:pathLst>
                    <a:path extrusionOk="0" h="601" w="15367">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64"/>
                <p:cNvSpPr/>
                <p:nvPr/>
              </p:nvSpPr>
              <p:spPr>
                <a:xfrm>
                  <a:off x="7514868" y="3810224"/>
                  <a:ext cx="331363" cy="11853"/>
                </a:xfrm>
                <a:custGeom>
                  <a:rect b="b" l="l" r="r" t="t"/>
                  <a:pathLst>
                    <a:path extrusionOk="0" h="602" w="16829">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64"/>
                <p:cNvSpPr/>
                <p:nvPr/>
              </p:nvSpPr>
              <p:spPr>
                <a:xfrm>
                  <a:off x="7218455" y="3810224"/>
                  <a:ext cx="239864" cy="11853"/>
                </a:xfrm>
                <a:custGeom>
                  <a:rect b="b" l="l" r="r" t="t"/>
                  <a:pathLst>
                    <a:path extrusionOk="0" h="602" w="12182">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64"/>
                <p:cNvSpPr/>
                <p:nvPr/>
              </p:nvSpPr>
              <p:spPr>
                <a:xfrm>
                  <a:off x="7771389" y="3933228"/>
                  <a:ext cx="74842" cy="11853"/>
                </a:xfrm>
                <a:custGeom>
                  <a:rect b="b" l="l" r="r" t="t"/>
                  <a:pathLst>
                    <a:path extrusionOk="0" h="602" w="3801">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64"/>
                <p:cNvSpPr/>
                <p:nvPr/>
              </p:nvSpPr>
              <p:spPr>
                <a:xfrm>
                  <a:off x="7594672" y="3933228"/>
                  <a:ext cx="137535" cy="11853"/>
                </a:xfrm>
                <a:custGeom>
                  <a:rect b="b" l="l" r="r" t="t"/>
                  <a:pathLst>
                    <a:path extrusionOk="0" h="602" w="6985">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64"/>
                <p:cNvSpPr/>
                <p:nvPr/>
              </p:nvSpPr>
              <p:spPr>
                <a:xfrm>
                  <a:off x="7218455" y="3933228"/>
                  <a:ext cx="302576" cy="11853"/>
                </a:xfrm>
                <a:custGeom>
                  <a:rect b="b" l="l" r="r" t="t"/>
                  <a:pathLst>
                    <a:path extrusionOk="0" h="602" w="15367">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64"/>
                <p:cNvSpPr/>
                <p:nvPr/>
              </p:nvSpPr>
              <p:spPr>
                <a:xfrm>
                  <a:off x="7515006" y="3998736"/>
                  <a:ext cx="331087" cy="11853"/>
                </a:xfrm>
                <a:custGeom>
                  <a:rect b="b" l="l" r="r" t="t"/>
                  <a:pathLst>
                    <a:path extrusionOk="0" h="602" w="16815">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64"/>
                <p:cNvSpPr/>
                <p:nvPr/>
              </p:nvSpPr>
              <p:spPr>
                <a:xfrm>
                  <a:off x="7218593" y="3998736"/>
                  <a:ext cx="239883" cy="11853"/>
                </a:xfrm>
                <a:custGeom>
                  <a:rect b="b" l="l" r="r" t="t"/>
                  <a:pathLst>
                    <a:path extrusionOk="0" h="602" w="12183">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64"/>
                <p:cNvSpPr/>
                <p:nvPr/>
              </p:nvSpPr>
              <p:spPr>
                <a:xfrm>
                  <a:off x="7697434" y="4064225"/>
                  <a:ext cx="148660" cy="11853"/>
                </a:xfrm>
                <a:custGeom>
                  <a:rect b="b" l="l" r="r" t="t"/>
                  <a:pathLst>
                    <a:path extrusionOk="0" h="602" w="755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64"/>
                <p:cNvSpPr/>
                <p:nvPr/>
              </p:nvSpPr>
              <p:spPr>
                <a:xfrm>
                  <a:off x="7355399" y="4064225"/>
                  <a:ext cx="296886" cy="11853"/>
                </a:xfrm>
                <a:custGeom>
                  <a:rect b="b" l="l" r="r" t="t"/>
                  <a:pathLst>
                    <a:path extrusionOk="0" h="602" w="15078">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64"/>
                <p:cNvSpPr/>
                <p:nvPr/>
              </p:nvSpPr>
              <p:spPr>
                <a:xfrm>
                  <a:off x="7218593" y="4064225"/>
                  <a:ext cx="85967" cy="11853"/>
                </a:xfrm>
                <a:custGeom>
                  <a:rect b="b" l="l" r="r" t="t"/>
                  <a:pathLst>
                    <a:path extrusionOk="0" h="602" w="4366">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64"/>
                <p:cNvSpPr/>
                <p:nvPr/>
              </p:nvSpPr>
              <p:spPr>
                <a:xfrm>
                  <a:off x="7474976" y="4121523"/>
                  <a:ext cx="371255" cy="11873"/>
                </a:xfrm>
                <a:custGeom>
                  <a:rect b="b" l="l" r="r" t="t"/>
                  <a:pathLst>
                    <a:path extrusionOk="0" h="603" w="18855">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64"/>
                <p:cNvSpPr/>
                <p:nvPr/>
              </p:nvSpPr>
              <p:spPr>
                <a:xfrm>
                  <a:off x="7218455" y="4121523"/>
                  <a:ext cx="137279" cy="11873"/>
                </a:xfrm>
                <a:custGeom>
                  <a:rect b="b" l="l" r="r" t="t"/>
                  <a:pathLst>
                    <a:path extrusionOk="0" h="603" w="6972">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64"/>
                <p:cNvSpPr/>
                <p:nvPr/>
              </p:nvSpPr>
              <p:spPr>
                <a:xfrm>
                  <a:off x="7771389" y="4187032"/>
                  <a:ext cx="74842" cy="11853"/>
                </a:xfrm>
                <a:custGeom>
                  <a:rect b="b" l="l" r="r" t="t"/>
                  <a:pathLst>
                    <a:path extrusionOk="0" h="602" w="3801">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64"/>
                <p:cNvSpPr/>
                <p:nvPr/>
              </p:nvSpPr>
              <p:spPr>
                <a:xfrm>
                  <a:off x="7594672" y="4187032"/>
                  <a:ext cx="137535" cy="11853"/>
                </a:xfrm>
                <a:custGeom>
                  <a:rect b="b" l="l" r="r" t="t"/>
                  <a:pathLst>
                    <a:path extrusionOk="0" h="602" w="6985">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64"/>
                <p:cNvSpPr/>
                <p:nvPr/>
              </p:nvSpPr>
              <p:spPr>
                <a:xfrm>
                  <a:off x="7218455" y="4187032"/>
                  <a:ext cx="302576" cy="11853"/>
                </a:xfrm>
                <a:custGeom>
                  <a:rect b="b" l="l" r="r" t="t"/>
                  <a:pathLst>
                    <a:path extrusionOk="0" h="602" w="15367">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15" name="Google Shape;2015;p64"/>
              <p:cNvSpPr/>
              <p:nvPr/>
            </p:nvSpPr>
            <p:spPr>
              <a:xfrm>
                <a:off x="7908530" y="3351251"/>
                <a:ext cx="528952" cy="967074"/>
              </a:xfrm>
              <a:custGeom>
                <a:rect b="b" l="l" r="r" t="t"/>
                <a:pathLst>
                  <a:path extrusionOk="0" h="49115" w="26864">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16" name="Google Shape;2016;p64"/>
              <p:cNvGrpSpPr/>
              <p:nvPr/>
            </p:nvGrpSpPr>
            <p:grpSpPr>
              <a:xfrm>
                <a:off x="7232021" y="2929018"/>
                <a:ext cx="1211486" cy="416720"/>
                <a:chOff x="7232021" y="2929018"/>
                <a:chExt cx="1211486" cy="416720"/>
              </a:xfrm>
            </p:grpSpPr>
            <p:sp>
              <p:nvSpPr>
                <p:cNvPr id="2017" name="Google Shape;2017;p64"/>
                <p:cNvSpPr/>
                <p:nvPr/>
              </p:nvSpPr>
              <p:spPr>
                <a:xfrm>
                  <a:off x="7265022" y="2964007"/>
                  <a:ext cx="1149108" cy="346721"/>
                </a:xfrm>
                <a:custGeom>
                  <a:rect b="b" l="l" r="r" t="t"/>
                  <a:pathLst>
                    <a:path extrusionOk="0" h="17609" w="5836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64"/>
                <p:cNvSpPr/>
                <p:nvPr/>
              </p:nvSpPr>
              <p:spPr>
                <a:xfrm>
                  <a:off x="7500120" y="3004903"/>
                  <a:ext cx="72735" cy="69998"/>
                </a:xfrm>
                <a:custGeom>
                  <a:rect b="b" l="l" r="r" t="t"/>
                  <a:pathLst>
                    <a:path extrusionOk="0" h="3555" w="3694">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64"/>
                <p:cNvSpPr/>
                <p:nvPr/>
              </p:nvSpPr>
              <p:spPr>
                <a:xfrm>
                  <a:off x="7496950" y="2998977"/>
                  <a:ext cx="81812" cy="81851"/>
                </a:xfrm>
                <a:custGeom>
                  <a:rect b="b" l="l" r="r" t="t"/>
                  <a:pathLst>
                    <a:path extrusionOk="0" h="4157" w="4155">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64"/>
                <p:cNvSpPr/>
                <p:nvPr/>
              </p:nvSpPr>
              <p:spPr>
                <a:xfrm>
                  <a:off x="7859994" y="3029890"/>
                  <a:ext cx="72755" cy="70018"/>
                </a:xfrm>
                <a:custGeom>
                  <a:rect b="b" l="l" r="r" t="t"/>
                  <a:pathLst>
                    <a:path extrusionOk="0" h="3556" w="3695">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64"/>
                <p:cNvSpPr/>
                <p:nvPr/>
              </p:nvSpPr>
              <p:spPr>
                <a:xfrm>
                  <a:off x="7856805" y="3023983"/>
                  <a:ext cx="81851" cy="81832"/>
                </a:xfrm>
                <a:custGeom>
                  <a:rect b="b" l="l" r="r" t="t"/>
                  <a:pathLst>
                    <a:path extrusionOk="0" h="4156" w="4157">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64"/>
                <p:cNvSpPr/>
                <p:nvPr/>
              </p:nvSpPr>
              <p:spPr>
                <a:xfrm>
                  <a:off x="8107655" y="3214838"/>
                  <a:ext cx="70018" cy="69998"/>
                </a:xfrm>
                <a:custGeom>
                  <a:rect b="b" l="l" r="r" t="t"/>
                  <a:pathLst>
                    <a:path extrusionOk="0" h="3555" w="3556">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64"/>
                <p:cNvSpPr/>
                <p:nvPr/>
              </p:nvSpPr>
              <p:spPr>
                <a:xfrm>
                  <a:off x="8101748" y="3208951"/>
                  <a:ext cx="81832" cy="81792"/>
                </a:xfrm>
                <a:custGeom>
                  <a:rect b="b" l="l" r="r" t="t"/>
                  <a:pathLst>
                    <a:path extrusionOk="0" h="4154" w="4156">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64"/>
                <p:cNvSpPr/>
                <p:nvPr/>
              </p:nvSpPr>
              <p:spPr>
                <a:xfrm>
                  <a:off x="8364826" y="2934925"/>
                  <a:ext cx="72755" cy="70018"/>
                </a:xfrm>
                <a:custGeom>
                  <a:rect b="b" l="l" r="r" t="t"/>
                  <a:pathLst>
                    <a:path extrusionOk="0" h="3556" w="3695">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64"/>
                <p:cNvSpPr/>
                <p:nvPr/>
              </p:nvSpPr>
              <p:spPr>
                <a:xfrm>
                  <a:off x="8361656" y="2929018"/>
                  <a:ext cx="81851" cy="81812"/>
                </a:xfrm>
                <a:custGeom>
                  <a:rect b="b" l="l" r="r" t="t"/>
                  <a:pathLst>
                    <a:path extrusionOk="0" h="4155" w="4157">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64"/>
                <p:cNvSpPr/>
                <p:nvPr/>
              </p:nvSpPr>
              <p:spPr>
                <a:xfrm>
                  <a:off x="7237948" y="3269813"/>
                  <a:ext cx="69978" cy="70018"/>
                </a:xfrm>
                <a:custGeom>
                  <a:rect b="b" l="l" r="r" t="t"/>
                  <a:pathLst>
                    <a:path extrusionOk="0" h="3556" w="3554">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64"/>
                <p:cNvSpPr/>
                <p:nvPr/>
              </p:nvSpPr>
              <p:spPr>
                <a:xfrm>
                  <a:off x="7232021" y="3263906"/>
                  <a:ext cx="81851" cy="81832"/>
                </a:xfrm>
                <a:custGeom>
                  <a:rect b="b" l="l" r="r" t="t"/>
                  <a:pathLst>
                    <a:path extrusionOk="0" h="4156" w="4157">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64"/>
                <p:cNvSpPr/>
                <p:nvPr/>
              </p:nvSpPr>
              <p:spPr>
                <a:xfrm>
                  <a:off x="7697808" y="3169847"/>
                  <a:ext cx="69978" cy="70018"/>
                </a:xfrm>
                <a:custGeom>
                  <a:rect b="b" l="l" r="r" t="t"/>
                  <a:pathLst>
                    <a:path extrusionOk="0" h="3556" w="3554">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64"/>
                <p:cNvSpPr/>
                <p:nvPr/>
              </p:nvSpPr>
              <p:spPr>
                <a:xfrm>
                  <a:off x="7691881" y="3163940"/>
                  <a:ext cx="81851" cy="81832"/>
                </a:xfrm>
                <a:custGeom>
                  <a:rect b="b" l="l" r="r" t="t"/>
                  <a:pathLst>
                    <a:path extrusionOk="0" h="4156" w="4157">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0" name="Google Shape;2030;p64"/>
              <p:cNvGrpSpPr/>
              <p:nvPr/>
            </p:nvGrpSpPr>
            <p:grpSpPr>
              <a:xfrm>
                <a:off x="4866130" y="1597718"/>
                <a:ext cx="618423" cy="1349710"/>
                <a:chOff x="4866130" y="1597718"/>
                <a:chExt cx="618423" cy="1349710"/>
              </a:xfrm>
            </p:grpSpPr>
            <p:sp>
              <p:nvSpPr>
                <p:cNvPr id="2031" name="Google Shape;2031;p64"/>
                <p:cNvSpPr/>
                <p:nvPr/>
              </p:nvSpPr>
              <p:spPr>
                <a:xfrm>
                  <a:off x="5368540" y="2095718"/>
                  <a:ext cx="116013" cy="71238"/>
                </a:xfrm>
                <a:custGeom>
                  <a:rect b="b" l="l" r="r" t="t"/>
                  <a:pathLst>
                    <a:path extrusionOk="0" h="3618" w="5892">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64"/>
                <p:cNvSpPr/>
                <p:nvPr/>
              </p:nvSpPr>
              <p:spPr>
                <a:xfrm>
                  <a:off x="4866957" y="1921048"/>
                  <a:ext cx="616829" cy="710396"/>
                </a:xfrm>
                <a:custGeom>
                  <a:rect b="b" l="l" r="r" t="t"/>
                  <a:pathLst>
                    <a:path extrusionOk="0" h="36079" w="31327">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64"/>
                <p:cNvSpPr/>
                <p:nvPr/>
              </p:nvSpPr>
              <p:spPr>
                <a:xfrm>
                  <a:off x="4969837" y="2039877"/>
                  <a:ext cx="411048" cy="472777"/>
                </a:xfrm>
                <a:custGeom>
                  <a:rect b="b" l="l" r="r" t="t"/>
                  <a:pathLst>
                    <a:path extrusionOk="0" h="24011" w="20876">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64"/>
                <p:cNvSpPr/>
                <p:nvPr/>
              </p:nvSpPr>
              <p:spPr>
                <a:xfrm>
                  <a:off x="5169454" y="1661730"/>
                  <a:ext cx="11853" cy="271171"/>
                </a:xfrm>
                <a:custGeom>
                  <a:rect b="b" l="l" r="r" t="t"/>
                  <a:pathLst>
                    <a:path extrusionOk="0" h="13772" w="602">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64"/>
                <p:cNvSpPr/>
                <p:nvPr/>
              </p:nvSpPr>
              <p:spPr>
                <a:xfrm>
                  <a:off x="5124325" y="1603625"/>
                  <a:ext cx="102093" cy="102093"/>
                </a:xfrm>
                <a:custGeom>
                  <a:rect b="b" l="l" r="r" t="t"/>
                  <a:pathLst>
                    <a:path extrusionOk="0" h="5185" w="5185">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64"/>
                <p:cNvSpPr/>
                <p:nvPr/>
              </p:nvSpPr>
              <p:spPr>
                <a:xfrm>
                  <a:off x="5118418" y="1597718"/>
                  <a:ext cx="113926" cy="113926"/>
                </a:xfrm>
                <a:custGeom>
                  <a:rect b="b" l="l" r="r" t="t"/>
                  <a:pathLst>
                    <a:path extrusionOk="0" h="5786" w="5786">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64"/>
                <p:cNvSpPr/>
                <p:nvPr/>
              </p:nvSpPr>
              <p:spPr>
                <a:xfrm>
                  <a:off x="5169375" y="2612108"/>
                  <a:ext cx="11991" cy="271427"/>
                </a:xfrm>
                <a:custGeom>
                  <a:rect b="b" l="l" r="r" t="t"/>
                  <a:pathLst>
                    <a:path extrusionOk="0" h="13785" w="609">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64"/>
                <p:cNvSpPr/>
                <p:nvPr/>
              </p:nvSpPr>
              <p:spPr>
                <a:xfrm>
                  <a:off x="5124325" y="2839409"/>
                  <a:ext cx="106090" cy="102093"/>
                </a:xfrm>
                <a:custGeom>
                  <a:rect b="b" l="l" r="r" t="t"/>
                  <a:pathLst>
                    <a:path extrusionOk="0" h="5185" w="5388">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64"/>
                <p:cNvSpPr/>
                <p:nvPr/>
              </p:nvSpPr>
              <p:spPr>
                <a:xfrm>
                  <a:off x="5118418" y="2833502"/>
                  <a:ext cx="113926" cy="113926"/>
                </a:xfrm>
                <a:custGeom>
                  <a:rect b="b" l="l" r="r" t="t"/>
                  <a:pathLst>
                    <a:path extrusionOk="0" h="5786" w="5786">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64"/>
                <p:cNvSpPr/>
                <p:nvPr/>
              </p:nvSpPr>
              <p:spPr>
                <a:xfrm>
                  <a:off x="4866130" y="2095698"/>
                  <a:ext cx="116092" cy="71258"/>
                </a:xfrm>
                <a:custGeom>
                  <a:rect b="b" l="l" r="r" t="t"/>
                  <a:pathLst>
                    <a:path extrusionOk="0" h="3619" w="5896">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64"/>
                <p:cNvSpPr/>
                <p:nvPr/>
              </p:nvSpPr>
              <p:spPr>
                <a:xfrm>
                  <a:off x="4978048" y="2272061"/>
                  <a:ext cx="403704" cy="127079"/>
                </a:xfrm>
                <a:custGeom>
                  <a:rect b="b" l="l" r="r" t="t"/>
                  <a:pathLst>
                    <a:path extrusionOk="0" h="6454" w="20503">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64"/>
                <p:cNvSpPr/>
                <p:nvPr/>
              </p:nvSpPr>
              <p:spPr>
                <a:xfrm>
                  <a:off x="5178059" y="2039739"/>
                  <a:ext cx="12011" cy="244176"/>
                </a:xfrm>
                <a:custGeom>
                  <a:rect b="b" l="l" r="r" t="t"/>
                  <a:pathLst>
                    <a:path extrusionOk="0" h="12401" w="61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3" name="Google Shape;2043;p64"/>
              <p:cNvGrpSpPr/>
              <p:nvPr/>
            </p:nvGrpSpPr>
            <p:grpSpPr>
              <a:xfrm>
                <a:off x="5312187" y="1140950"/>
                <a:ext cx="627500" cy="773285"/>
                <a:chOff x="5312187" y="1140950"/>
                <a:chExt cx="627500" cy="773285"/>
              </a:xfrm>
            </p:grpSpPr>
            <p:sp>
              <p:nvSpPr>
                <p:cNvPr id="2044" name="Google Shape;2044;p64"/>
                <p:cNvSpPr/>
                <p:nvPr/>
              </p:nvSpPr>
              <p:spPr>
                <a:xfrm>
                  <a:off x="5791166" y="1140969"/>
                  <a:ext cx="148404" cy="11853"/>
                </a:xfrm>
                <a:custGeom>
                  <a:rect b="b" l="l" r="r" t="t"/>
                  <a:pathLst>
                    <a:path extrusionOk="0" h="602" w="7537">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64"/>
                <p:cNvSpPr/>
                <p:nvPr/>
              </p:nvSpPr>
              <p:spPr>
                <a:xfrm>
                  <a:off x="5448875" y="1140950"/>
                  <a:ext cx="297142" cy="11873"/>
                </a:xfrm>
                <a:custGeom>
                  <a:rect b="b" l="l" r="r" t="t"/>
                  <a:pathLst>
                    <a:path extrusionOk="0" h="603" w="15091">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64"/>
                <p:cNvSpPr/>
                <p:nvPr/>
              </p:nvSpPr>
              <p:spPr>
                <a:xfrm>
                  <a:off x="5312305" y="1140969"/>
                  <a:ext cx="85711" cy="11853"/>
                </a:xfrm>
                <a:custGeom>
                  <a:rect b="b" l="l" r="r" t="t"/>
                  <a:pathLst>
                    <a:path extrusionOk="0" h="602" w="4353">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64"/>
                <p:cNvSpPr/>
                <p:nvPr/>
              </p:nvSpPr>
              <p:spPr>
                <a:xfrm>
                  <a:off x="5568590" y="1198267"/>
                  <a:ext cx="370979" cy="11873"/>
                </a:xfrm>
                <a:custGeom>
                  <a:rect b="b" l="l" r="r" t="t"/>
                  <a:pathLst>
                    <a:path extrusionOk="0" h="603" w="18841">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64"/>
                <p:cNvSpPr/>
                <p:nvPr/>
              </p:nvSpPr>
              <p:spPr>
                <a:xfrm>
                  <a:off x="5312325" y="1198267"/>
                  <a:ext cx="137259" cy="11873"/>
                </a:xfrm>
                <a:custGeom>
                  <a:rect b="b" l="l" r="r" t="t"/>
                  <a:pathLst>
                    <a:path extrusionOk="0" h="603" w="6971">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64"/>
                <p:cNvSpPr/>
                <p:nvPr/>
              </p:nvSpPr>
              <p:spPr>
                <a:xfrm>
                  <a:off x="5865003" y="1263776"/>
                  <a:ext cx="74566" cy="11873"/>
                </a:xfrm>
                <a:custGeom>
                  <a:rect b="b" l="l" r="r" t="t"/>
                  <a:pathLst>
                    <a:path extrusionOk="0" h="603" w="3787">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64"/>
                <p:cNvSpPr/>
                <p:nvPr/>
              </p:nvSpPr>
              <p:spPr>
                <a:xfrm>
                  <a:off x="5688542" y="1263776"/>
                  <a:ext cx="137003" cy="11853"/>
                </a:xfrm>
                <a:custGeom>
                  <a:rect b="b" l="l" r="r" t="t"/>
                  <a:pathLst>
                    <a:path extrusionOk="0" h="602" w="6958">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64"/>
                <p:cNvSpPr/>
                <p:nvPr/>
              </p:nvSpPr>
              <p:spPr>
                <a:xfrm>
                  <a:off x="5312325" y="1263776"/>
                  <a:ext cx="302576" cy="11873"/>
                </a:xfrm>
                <a:custGeom>
                  <a:rect b="b" l="l" r="r" t="t"/>
                  <a:pathLst>
                    <a:path extrusionOk="0" h="603" w="15367">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64"/>
                <p:cNvSpPr/>
                <p:nvPr/>
              </p:nvSpPr>
              <p:spPr>
                <a:xfrm>
                  <a:off x="5608600" y="1329265"/>
                  <a:ext cx="331087" cy="11853"/>
                </a:xfrm>
                <a:custGeom>
                  <a:rect b="b" l="l" r="r" t="t"/>
                  <a:pathLst>
                    <a:path extrusionOk="0" h="602" w="16815">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64"/>
                <p:cNvSpPr/>
                <p:nvPr/>
              </p:nvSpPr>
              <p:spPr>
                <a:xfrm>
                  <a:off x="5312187" y="1329265"/>
                  <a:ext cx="239864" cy="11853"/>
                </a:xfrm>
                <a:custGeom>
                  <a:rect b="b" l="l" r="r" t="t"/>
                  <a:pathLst>
                    <a:path extrusionOk="0" h="602" w="12182">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64"/>
                <p:cNvSpPr/>
                <p:nvPr/>
              </p:nvSpPr>
              <p:spPr>
                <a:xfrm>
                  <a:off x="5791166" y="1394773"/>
                  <a:ext cx="148404" cy="11853"/>
                </a:xfrm>
                <a:custGeom>
                  <a:rect b="b" l="l" r="r" t="t"/>
                  <a:pathLst>
                    <a:path extrusionOk="0" h="602" w="7537">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64"/>
                <p:cNvSpPr/>
                <p:nvPr/>
              </p:nvSpPr>
              <p:spPr>
                <a:xfrm>
                  <a:off x="5448875" y="1394773"/>
                  <a:ext cx="297142" cy="11853"/>
                </a:xfrm>
                <a:custGeom>
                  <a:rect b="b" l="l" r="r" t="t"/>
                  <a:pathLst>
                    <a:path extrusionOk="0" h="602" w="15091">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64"/>
                <p:cNvSpPr/>
                <p:nvPr/>
              </p:nvSpPr>
              <p:spPr>
                <a:xfrm>
                  <a:off x="5312305" y="1394773"/>
                  <a:ext cx="85711" cy="11853"/>
                </a:xfrm>
                <a:custGeom>
                  <a:rect b="b" l="l" r="r" t="t"/>
                  <a:pathLst>
                    <a:path extrusionOk="0" h="602" w="4353">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64"/>
                <p:cNvSpPr/>
                <p:nvPr/>
              </p:nvSpPr>
              <p:spPr>
                <a:xfrm>
                  <a:off x="5568590" y="1452091"/>
                  <a:ext cx="370979" cy="11834"/>
                </a:xfrm>
                <a:custGeom>
                  <a:rect b="b" l="l" r="r" t="t"/>
                  <a:pathLst>
                    <a:path extrusionOk="0" h="601" w="18841">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64"/>
                <p:cNvSpPr/>
                <p:nvPr/>
              </p:nvSpPr>
              <p:spPr>
                <a:xfrm>
                  <a:off x="5312325" y="1452091"/>
                  <a:ext cx="137259" cy="11834"/>
                </a:xfrm>
                <a:custGeom>
                  <a:rect b="b" l="l" r="r" t="t"/>
                  <a:pathLst>
                    <a:path extrusionOk="0" h="601" w="6971">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64"/>
                <p:cNvSpPr/>
                <p:nvPr/>
              </p:nvSpPr>
              <p:spPr>
                <a:xfrm>
                  <a:off x="5865003" y="1517560"/>
                  <a:ext cx="74566" cy="11873"/>
                </a:xfrm>
                <a:custGeom>
                  <a:rect b="b" l="l" r="r" t="t"/>
                  <a:pathLst>
                    <a:path extrusionOk="0" h="603" w="3787">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64"/>
                <p:cNvSpPr/>
                <p:nvPr/>
              </p:nvSpPr>
              <p:spPr>
                <a:xfrm>
                  <a:off x="5688542" y="1517580"/>
                  <a:ext cx="137003" cy="11853"/>
                </a:xfrm>
                <a:custGeom>
                  <a:rect b="b" l="l" r="r" t="t"/>
                  <a:pathLst>
                    <a:path extrusionOk="0" h="602" w="6958">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64"/>
                <p:cNvSpPr/>
                <p:nvPr/>
              </p:nvSpPr>
              <p:spPr>
                <a:xfrm>
                  <a:off x="5312325" y="1517560"/>
                  <a:ext cx="302576" cy="11873"/>
                </a:xfrm>
                <a:custGeom>
                  <a:rect b="b" l="l" r="r" t="t"/>
                  <a:pathLst>
                    <a:path extrusionOk="0" h="603" w="15367">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64"/>
                <p:cNvSpPr/>
                <p:nvPr/>
              </p:nvSpPr>
              <p:spPr>
                <a:xfrm>
                  <a:off x="5608600" y="1583049"/>
                  <a:ext cx="331087" cy="11853"/>
                </a:xfrm>
                <a:custGeom>
                  <a:rect b="b" l="l" r="r" t="t"/>
                  <a:pathLst>
                    <a:path extrusionOk="0" h="602" w="16815">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64"/>
                <p:cNvSpPr/>
                <p:nvPr/>
              </p:nvSpPr>
              <p:spPr>
                <a:xfrm>
                  <a:off x="5312187" y="1583049"/>
                  <a:ext cx="239864" cy="11853"/>
                </a:xfrm>
                <a:custGeom>
                  <a:rect b="b" l="l" r="r" t="t"/>
                  <a:pathLst>
                    <a:path extrusionOk="0" h="602" w="12182">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64"/>
                <p:cNvSpPr/>
                <p:nvPr/>
              </p:nvSpPr>
              <p:spPr>
                <a:xfrm>
                  <a:off x="5791166" y="1648558"/>
                  <a:ext cx="148404" cy="11853"/>
                </a:xfrm>
                <a:custGeom>
                  <a:rect b="b" l="l" r="r" t="t"/>
                  <a:pathLst>
                    <a:path extrusionOk="0" h="602" w="7537">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64"/>
                <p:cNvSpPr/>
                <p:nvPr/>
              </p:nvSpPr>
              <p:spPr>
                <a:xfrm>
                  <a:off x="5448875" y="1648558"/>
                  <a:ext cx="297142" cy="11853"/>
                </a:xfrm>
                <a:custGeom>
                  <a:rect b="b" l="l" r="r" t="t"/>
                  <a:pathLst>
                    <a:path extrusionOk="0" h="602" w="15091">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64"/>
                <p:cNvSpPr/>
                <p:nvPr/>
              </p:nvSpPr>
              <p:spPr>
                <a:xfrm>
                  <a:off x="5312305" y="1648558"/>
                  <a:ext cx="85711" cy="11853"/>
                </a:xfrm>
                <a:custGeom>
                  <a:rect b="b" l="l" r="r" t="t"/>
                  <a:pathLst>
                    <a:path extrusionOk="0" h="602" w="4353">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64"/>
                <p:cNvSpPr/>
                <p:nvPr/>
              </p:nvSpPr>
              <p:spPr>
                <a:xfrm>
                  <a:off x="5568590" y="1705875"/>
                  <a:ext cx="370979" cy="11853"/>
                </a:xfrm>
                <a:custGeom>
                  <a:rect b="b" l="l" r="r" t="t"/>
                  <a:pathLst>
                    <a:path extrusionOk="0" h="602" w="18841">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64"/>
                <p:cNvSpPr/>
                <p:nvPr/>
              </p:nvSpPr>
              <p:spPr>
                <a:xfrm>
                  <a:off x="5312325" y="1705875"/>
                  <a:ext cx="137259" cy="11853"/>
                </a:xfrm>
                <a:custGeom>
                  <a:rect b="b" l="l" r="r" t="t"/>
                  <a:pathLst>
                    <a:path extrusionOk="0" h="602" w="6971">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64"/>
                <p:cNvSpPr/>
                <p:nvPr/>
              </p:nvSpPr>
              <p:spPr>
                <a:xfrm>
                  <a:off x="5865003" y="1771364"/>
                  <a:ext cx="74566" cy="11853"/>
                </a:xfrm>
                <a:custGeom>
                  <a:rect b="b" l="l" r="r" t="t"/>
                  <a:pathLst>
                    <a:path extrusionOk="0" h="602" w="3787">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64"/>
                <p:cNvSpPr/>
                <p:nvPr/>
              </p:nvSpPr>
              <p:spPr>
                <a:xfrm>
                  <a:off x="5688542" y="1771364"/>
                  <a:ext cx="137003" cy="11853"/>
                </a:xfrm>
                <a:custGeom>
                  <a:rect b="b" l="l" r="r" t="t"/>
                  <a:pathLst>
                    <a:path extrusionOk="0" h="602" w="6958">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64"/>
                <p:cNvSpPr/>
                <p:nvPr/>
              </p:nvSpPr>
              <p:spPr>
                <a:xfrm>
                  <a:off x="5312325" y="1771364"/>
                  <a:ext cx="302576" cy="11853"/>
                </a:xfrm>
                <a:custGeom>
                  <a:rect b="b" l="l" r="r" t="t"/>
                  <a:pathLst>
                    <a:path extrusionOk="0" h="602" w="15367">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64"/>
                <p:cNvSpPr/>
                <p:nvPr/>
              </p:nvSpPr>
              <p:spPr>
                <a:xfrm>
                  <a:off x="5608600" y="1836873"/>
                  <a:ext cx="331087" cy="11853"/>
                </a:xfrm>
                <a:custGeom>
                  <a:rect b="b" l="l" r="r" t="t"/>
                  <a:pathLst>
                    <a:path extrusionOk="0" h="602" w="16815">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64"/>
                <p:cNvSpPr/>
                <p:nvPr/>
              </p:nvSpPr>
              <p:spPr>
                <a:xfrm>
                  <a:off x="5312187" y="1836873"/>
                  <a:ext cx="239864" cy="11853"/>
                </a:xfrm>
                <a:custGeom>
                  <a:rect b="b" l="l" r="r" t="t"/>
                  <a:pathLst>
                    <a:path extrusionOk="0" h="602" w="12182">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64"/>
                <p:cNvSpPr/>
                <p:nvPr/>
              </p:nvSpPr>
              <p:spPr>
                <a:xfrm>
                  <a:off x="5791166" y="1902382"/>
                  <a:ext cx="148404" cy="11853"/>
                </a:xfrm>
                <a:custGeom>
                  <a:rect b="b" l="l" r="r" t="t"/>
                  <a:pathLst>
                    <a:path extrusionOk="0" h="602" w="7537">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64"/>
                <p:cNvSpPr/>
                <p:nvPr/>
              </p:nvSpPr>
              <p:spPr>
                <a:xfrm>
                  <a:off x="5448875" y="1902382"/>
                  <a:ext cx="297142" cy="11853"/>
                </a:xfrm>
                <a:custGeom>
                  <a:rect b="b" l="l" r="r" t="t"/>
                  <a:pathLst>
                    <a:path extrusionOk="0" h="602" w="15091">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64"/>
                <p:cNvSpPr/>
                <p:nvPr/>
              </p:nvSpPr>
              <p:spPr>
                <a:xfrm>
                  <a:off x="5312305" y="1902382"/>
                  <a:ext cx="85711" cy="11853"/>
                </a:xfrm>
                <a:custGeom>
                  <a:rect b="b" l="l" r="r" t="t"/>
                  <a:pathLst>
                    <a:path extrusionOk="0" h="602" w="4353">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2077" name="Google Shape;2077;p6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1" name="Shape 2081"/>
        <p:cNvGrpSpPr/>
        <p:nvPr/>
      </p:nvGrpSpPr>
      <p:grpSpPr>
        <a:xfrm>
          <a:off x="0" y="0"/>
          <a:ext cx="0" cy="0"/>
          <a:chOff x="0" y="0"/>
          <a:chExt cx="0" cy="0"/>
        </a:xfrm>
      </p:grpSpPr>
      <p:sp>
        <p:nvSpPr>
          <p:cNvPr id="2082" name="Google Shape;2082;p65"/>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Cleaning</a:t>
            </a:r>
            <a:endParaRPr/>
          </a:p>
        </p:txBody>
      </p:sp>
      <p:sp>
        <p:nvSpPr>
          <p:cNvPr id="2083" name="Google Shape;2083;p6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084" name="Google Shape;2084;p65"/>
          <p:cNvSpPr txBox="1"/>
          <p:nvPr/>
        </p:nvSpPr>
        <p:spPr>
          <a:xfrm>
            <a:off x="190400" y="1006050"/>
            <a:ext cx="6826200" cy="8997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lt2"/>
              </a:buClr>
              <a:buSzPts val="1500"/>
              <a:buFont typeface="DM Sans"/>
              <a:buChar char="●"/>
            </a:pPr>
            <a:r>
              <a:rPr b="1" i="0" lang="en" sz="1500" u="none" cap="none" strike="noStrike">
                <a:solidFill>
                  <a:schemeClr val="lt2"/>
                </a:solidFill>
                <a:latin typeface="DM Sans"/>
                <a:ea typeface="DM Sans"/>
                <a:cs typeface="DM Sans"/>
                <a:sym typeface="DM Sans"/>
              </a:rPr>
              <a:t>Dropping duplicates ( there are no duplicates)</a:t>
            </a:r>
            <a:endParaRPr b="1" i="0" sz="1500" u="none" cap="none" strike="noStrike">
              <a:solidFill>
                <a:schemeClr val="lt2"/>
              </a:solidFill>
              <a:latin typeface="DM Sans"/>
              <a:ea typeface="DM Sans"/>
              <a:cs typeface="DM Sans"/>
              <a:sym typeface="DM Sans"/>
            </a:endParaRPr>
          </a:p>
        </p:txBody>
      </p:sp>
      <p:sp>
        <p:nvSpPr>
          <p:cNvPr id="2085" name="Google Shape;2085;p65"/>
          <p:cNvSpPr txBox="1"/>
          <p:nvPr/>
        </p:nvSpPr>
        <p:spPr>
          <a:xfrm>
            <a:off x="190400" y="2033925"/>
            <a:ext cx="6826200" cy="8997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lt2"/>
              </a:buClr>
              <a:buSzPts val="1500"/>
              <a:buFont typeface="DM Sans"/>
              <a:buChar char="●"/>
            </a:pPr>
            <a:r>
              <a:rPr b="1" i="0" lang="en" sz="1500" u="none" cap="none" strike="noStrike">
                <a:solidFill>
                  <a:schemeClr val="lt2"/>
                </a:solidFill>
                <a:latin typeface="DM Sans"/>
                <a:ea typeface="DM Sans"/>
                <a:cs typeface="DM Sans"/>
                <a:sym typeface="DM Sans"/>
              </a:rPr>
              <a:t>Dropping Features</a:t>
            </a:r>
            <a:endParaRPr b="1" i="0" sz="1500" u="none" cap="none" strike="noStrike">
              <a:solidFill>
                <a:schemeClr val="lt2"/>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74151"/>
              </a:solidFill>
              <a:latin typeface="Roboto"/>
              <a:ea typeface="Roboto"/>
              <a:cs typeface="Roboto"/>
              <a:sym typeface="Roboto"/>
            </a:endParaRPr>
          </a:p>
          <a:p>
            <a:pPr indent="-304800" lvl="0" marL="457200" marR="0" rtl="0" algn="l">
              <a:lnSpc>
                <a:spcPct val="100000"/>
              </a:lnSpc>
              <a:spcBef>
                <a:spcPts val="0"/>
              </a:spcBef>
              <a:spcAft>
                <a:spcPts val="0"/>
              </a:spcAft>
              <a:buClr>
                <a:srgbClr val="374151"/>
              </a:buClr>
              <a:buSzPts val="1200"/>
              <a:buFont typeface="Roboto"/>
              <a:buChar char="-"/>
            </a:pPr>
            <a:r>
              <a:rPr b="0" i="0" lang="en" sz="1200" u="none" cap="none" strike="noStrike">
                <a:solidFill>
                  <a:srgbClr val="374151"/>
                </a:solidFill>
                <a:latin typeface="Roboto"/>
                <a:ea typeface="Roboto"/>
                <a:cs typeface="Roboto"/>
                <a:sym typeface="Roboto"/>
              </a:rPr>
              <a:t>Dropping  the column '</a:t>
            </a:r>
            <a:r>
              <a:rPr b="1" i="0" lang="en" sz="1200" u="none" cap="none" strike="noStrike">
                <a:solidFill>
                  <a:srgbClr val="374151"/>
                </a:solidFill>
                <a:latin typeface="Roboto"/>
                <a:ea typeface="Roboto"/>
                <a:cs typeface="Roboto"/>
                <a:sym typeface="Roboto"/>
              </a:rPr>
              <a:t>num_outbound_cmds</a:t>
            </a:r>
            <a:r>
              <a:rPr b="0" i="0" lang="en" sz="1200" u="none" cap="none" strike="noStrike">
                <a:solidFill>
                  <a:srgbClr val="374151"/>
                </a:solidFill>
                <a:latin typeface="Roboto"/>
                <a:ea typeface="Roboto"/>
                <a:cs typeface="Roboto"/>
                <a:sym typeface="Roboto"/>
              </a:rPr>
              <a:t>' as it contained only a single unique value</a:t>
            </a:r>
            <a:endParaRPr b="0" i="0" sz="1200" u="none" cap="none" strike="noStrike">
              <a:solidFill>
                <a:srgbClr val="374151"/>
              </a:solidFill>
              <a:latin typeface="Roboto"/>
              <a:ea typeface="Roboto"/>
              <a:cs typeface="Roboto"/>
              <a:sym typeface="Roboto"/>
            </a:endParaRPr>
          </a:p>
          <a:p>
            <a:pPr indent="0" lvl="0" marL="9144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74151"/>
              </a:solidFill>
              <a:latin typeface="Roboto"/>
              <a:ea typeface="Roboto"/>
              <a:cs typeface="Roboto"/>
              <a:sym typeface="Roboto"/>
            </a:endParaRPr>
          </a:p>
          <a:p>
            <a:pPr indent="-304800" lvl="0" marL="457200" marR="0" rtl="0" algn="l">
              <a:lnSpc>
                <a:spcPct val="100000"/>
              </a:lnSpc>
              <a:spcBef>
                <a:spcPts val="0"/>
              </a:spcBef>
              <a:spcAft>
                <a:spcPts val="0"/>
              </a:spcAft>
              <a:buClr>
                <a:srgbClr val="374151"/>
              </a:buClr>
              <a:buSzPts val="1200"/>
              <a:buFont typeface="Roboto"/>
              <a:buChar char="-"/>
            </a:pPr>
            <a:r>
              <a:rPr b="0" i="0" lang="en" sz="1200" u="none" cap="none" strike="noStrike">
                <a:solidFill>
                  <a:srgbClr val="374151"/>
                </a:solidFill>
                <a:latin typeface="Roboto"/>
                <a:ea typeface="Roboto"/>
                <a:cs typeface="Roboto"/>
                <a:sym typeface="Roboto"/>
              </a:rPr>
              <a:t>Removing the </a:t>
            </a:r>
            <a:r>
              <a:rPr b="1" i="0" lang="en" sz="1200" u="none" cap="none" strike="noStrike">
                <a:solidFill>
                  <a:srgbClr val="374151"/>
                </a:solidFill>
                <a:latin typeface="Roboto"/>
                <a:ea typeface="Roboto"/>
                <a:cs typeface="Roboto"/>
                <a:sym typeface="Roboto"/>
              </a:rPr>
              <a:t>'flag</a:t>
            </a:r>
            <a:r>
              <a:rPr b="0" i="0" lang="en" sz="1200" u="none" cap="none" strike="noStrike">
                <a:solidFill>
                  <a:srgbClr val="374151"/>
                </a:solidFill>
                <a:latin typeface="Roboto"/>
                <a:ea typeface="Roboto"/>
                <a:cs typeface="Roboto"/>
                <a:sym typeface="Roboto"/>
              </a:rPr>
              <a:t>,' </a:t>
            </a:r>
            <a:r>
              <a:rPr b="1" i="0" lang="en" sz="1200" u="none" cap="none" strike="noStrike">
                <a:solidFill>
                  <a:srgbClr val="374151"/>
                </a:solidFill>
                <a:latin typeface="Roboto"/>
                <a:ea typeface="Roboto"/>
                <a:cs typeface="Roboto"/>
                <a:sym typeface="Roboto"/>
              </a:rPr>
              <a:t>'service</a:t>
            </a:r>
            <a:r>
              <a:rPr b="0" i="0" lang="en" sz="1200" u="none" cap="none" strike="noStrike">
                <a:solidFill>
                  <a:srgbClr val="374151"/>
                </a:solidFill>
                <a:latin typeface="Roboto"/>
                <a:ea typeface="Roboto"/>
                <a:cs typeface="Roboto"/>
                <a:sym typeface="Roboto"/>
              </a:rPr>
              <a:t>,' and </a:t>
            </a:r>
            <a:r>
              <a:rPr b="1" i="0" lang="en" sz="1200" u="none" cap="none" strike="noStrike">
                <a:solidFill>
                  <a:srgbClr val="374151"/>
                </a:solidFill>
                <a:latin typeface="Roboto"/>
                <a:ea typeface="Roboto"/>
                <a:cs typeface="Roboto"/>
                <a:sym typeface="Roboto"/>
              </a:rPr>
              <a:t>'protocol_type' </a:t>
            </a:r>
            <a:r>
              <a:rPr b="0" i="0" lang="en" sz="1200" u="none" cap="none" strike="noStrike">
                <a:solidFill>
                  <a:srgbClr val="374151"/>
                </a:solidFill>
                <a:latin typeface="Roboto"/>
                <a:ea typeface="Roboto"/>
                <a:cs typeface="Roboto"/>
                <a:sym typeface="Roboto"/>
              </a:rPr>
              <a:t>columns</a:t>
            </a:r>
            <a:endParaRPr b="0" i="0" sz="1200" u="none" cap="none" strike="noStrike">
              <a:solidFill>
                <a:srgbClr val="374151"/>
              </a:solidFill>
              <a:latin typeface="Roboto"/>
              <a:ea typeface="Roboto"/>
              <a:cs typeface="Roboto"/>
              <a:sym typeface="Roboto"/>
            </a:endParaRPr>
          </a:p>
          <a:p>
            <a:pPr indent="0" lvl="0" marL="9144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74151"/>
              </a:solidFill>
              <a:latin typeface="Roboto"/>
              <a:ea typeface="Roboto"/>
              <a:cs typeface="Roboto"/>
              <a:sym typeface="Roboto"/>
            </a:endParaRPr>
          </a:p>
          <a:p>
            <a:pPr indent="-304800" lvl="0" marL="457200" marR="0" rtl="0" algn="l">
              <a:lnSpc>
                <a:spcPct val="100000"/>
              </a:lnSpc>
              <a:spcBef>
                <a:spcPts val="0"/>
              </a:spcBef>
              <a:spcAft>
                <a:spcPts val="0"/>
              </a:spcAft>
              <a:buClr>
                <a:srgbClr val="374151"/>
              </a:buClr>
              <a:buSzPts val="1200"/>
              <a:buFont typeface="Roboto"/>
              <a:buChar char="-"/>
            </a:pPr>
            <a:r>
              <a:rPr b="0" i="0" lang="en" sz="1200" u="none" cap="none" strike="noStrike">
                <a:solidFill>
                  <a:srgbClr val="374151"/>
                </a:solidFill>
                <a:latin typeface="Roboto"/>
                <a:ea typeface="Roboto"/>
                <a:cs typeface="Roboto"/>
                <a:sym typeface="Roboto"/>
              </a:rPr>
              <a:t>Dropping columns unrelated which the router should not be able to reach : </a:t>
            </a:r>
            <a:r>
              <a:rPr b="1" i="0" lang="en" sz="1200" u="none" cap="none" strike="noStrike">
                <a:solidFill>
                  <a:schemeClr val="accent5"/>
                </a:solidFill>
                <a:latin typeface="Roboto"/>
                <a:ea typeface="Roboto"/>
                <a:cs typeface="Roboto"/>
                <a:sym typeface="Roboto"/>
              </a:rPr>
              <a:t>'hot', 'num_failed_logins',  'logged_in', 'num_compromised', 'root_shell', 'su_attempted', 'num_root', 'num_file_creations', 'num_shells' …</a:t>
            </a:r>
            <a:r>
              <a:rPr b="1" i="0" lang="en" sz="1200" u="none" cap="none" strike="noStrike">
                <a:solidFill>
                  <a:srgbClr val="374151"/>
                </a:solidFill>
                <a:latin typeface="Roboto"/>
                <a:ea typeface="Roboto"/>
                <a:cs typeface="Roboto"/>
                <a:sym typeface="Roboto"/>
              </a:rPr>
              <a:t> </a:t>
            </a:r>
            <a:r>
              <a:rPr b="0" i="0" lang="en" sz="1200" u="none" cap="none" strike="noStrike">
                <a:solidFill>
                  <a:srgbClr val="374151"/>
                </a:solidFill>
                <a:latin typeface="Roboto"/>
                <a:ea typeface="Roboto"/>
                <a:cs typeface="Roboto"/>
                <a:sym typeface="Roboto"/>
              </a:rPr>
              <a:t> because they are not pertinent for router-related analysis.</a:t>
            </a:r>
            <a:endParaRPr b="0" i="0" sz="1200" u="none" cap="none" strike="noStrike">
              <a:solidFill>
                <a:srgbClr val="374151"/>
              </a:solidFill>
              <a:latin typeface="Roboto"/>
              <a:ea typeface="Roboto"/>
              <a:cs typeface="Roboto"/>
              <a:sym typeface="Roboto"/>
            </a:endParaRPr>
          </a:p>
          <a:p>
            <a:pPr indent="0" lvl="0" marL="9144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74151"/>
              </a:solidFill>
              <a:latin typeface="Roboto"/>
              <a:ea typeface="Roboto"/>
              <a:cs typeface="Roboto"/>
              <a:sym typeface="Roboto"/>
            </a:endParaRPr>
          </a:p>
        </p:txBody>
      </p:sp>
      <p:sp>
        <p:nvSpPr>
          <p:cNvPr id="2086" name="Google Shape;2086;p65"/>
          <p:cNvSpPr txBox="1"/>
          <p:nvPr/>
        </p:nvSpPr>
        <p:spPr>
          <a:xfrm>
            <a:off x="190400" y="1492725"/>
            <a:ext cx="6826200" cy="8997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lt2"/>
              </a:buClr>
              <a:buSzPts val="1500"/>
              <a:buFont typeface="DM Sans"/>
              <a:buChar char="●"/>
            </a:pPr>
            <a:r>
              <a:rPr b="1" i="0" lang="en" sz="1500" u="none" cap="none" strike="noStrike">
                <a:solidFill>
                  <a:srgbClr val="374151"/>
                </a:solidFill>
                <a:latin typeface="Roboto"/>
                <a:ea typeface="Roboto"/>
                <a:cs typeface="Roboto"/>
                <a:sym typeface="Roboto"/>
              </a:rPr>
              <a:t>Filter rows with the value 'tcp' in the 'protocol_type' column </a:t>
            </a:r>
            <a:endParaRPr b="1" i="0" sz="1500" u="none" cap="none" strike="noStrike">
              <a:solidFill>
                <a:srgbClr val="374151"/>
              </a:solidFill>
              <a:latin typeface="Roboto"/>
              <a:ea typeface="Roboto"/>
              <a:cs typeface="Roboto"/>
              <a:sym typeface="Roboto"/>
            </a:endParaRPr>
          </a:p>
        </p:txBody>
      </p:sp>
      <p:sp>
        <p:nvSpPr>
          <p:cNvPr id="2087" name="Google Shape;2087;p65"/>
          <p:cNvSpPr/>
          <p:nvPr/>
        </p:nvSpPr>
        <p:spPr>
          <a:xfrm>
            <a:off x="1753850" y="4332100"/>
            <a:ext cx="510600" cy="137400"/>
          </a:xfrm>
          <a:prstGeom prst="rightArrow">
            <a:avLst>
              <a:gd fmla="val 50000" name="adj1"/>
              <a:gd fmla="val 50000" name="adj2"/>
            </a:avLst>
          </a:prstGeom>
          <a:gradFill>
            <a:gsLst>
              <a:gs pos="0">
                <a:srgbClr val="8BE3FF"/>
              </a:gs>
              <a:gs pos="100000">
                <a:srgbClr val="ACFFD9"/>
              </a:gs>
            </a:gsLst>
            <a:lin ang="54007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highlight>
                <a:schemeClr val="accent2"/>
              </a:highlight>
              <a:latin typeface="DM Sans"/>
              <a:ea typeface="DM Sans"/>
              <a:cs typeface="DM Sans"/>
              <a:sym typeface="DM Sans"/>
            </a:endParaRPr>
          </a:p>
        </p:txBody>
      </p:sp>
      <p:sp>
        <p:nvSpPr>
          <p:cNvPr id="2088" name="Google Shape;2088;p65"/>
          <p:cNvSpPr/>
          <p:nvPr/>
        </p:nvSpPr>
        <p:spPr>
          <a:xfrm>
            <a:off x="2967777" y="4206700"/>
            <a:ext cx="3241800" cy="388200"/>
          </a:xfrm>
          <a:prstGeom prst="roundRect">
            <a:avLst>
              <a:gd fmla="val 16667" name="adj"/>
            </a:avLst>
          </a:pr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chemeClr val="accent1"/>
                </a:solidFill>
                <a:latin typeface="Viga"/>
                <a:ea typeface="Viga"/>
                <a:cs typeface="Viga"/>
                <a:sym typeface="Viga"/>
              </a:rPr>
              <a:t>Data set size: 120,366 rows, 24 columns</a:t>
            </a:r>
            <a:endParaRPr b="0" i="0" sz="1300" u="none" cap="none" strike="noStrike">
              <a:solidFill>
                <a:schemeClr val="accent1"/>
              </a:solidFill>
              <a:latin typeface="Viga"/>
              <a:ea typeface="Viga"/>
              <a:cs typeface="Viga"/>
              <a:sym typeface="Vig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0"/>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100"/>
              <a:t>What are Intrusion Detection Systems?</a:t>
            </a:r>
            <a:endParaRPr sz="2100"/>
          </a:p>
        </p:txBody>
      </p:sp>
      <p:sp>
        <p:nvSpPr>
          <p:cNvPr id="429" name="Google Shape;429;p30"/>
          <p:cNvSpPr txBox="1"/>
          <p:nvPr>
            <p:ph idx="1" type="body"/>
          </p:nvPr>
        </p:nvSpPr>
        <p:spPr>
          <a:xfrm>
            <a:off x="4831500" y="1466475"/>
            <a:ext cx="4312500" cy="91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lang="en" sz="1500"/>
              <a:t>Protect network or system activities for malicious activities.</a:t>
            </a:r>
            <a:endParaRPr sz="1500"/>
          </a:p>
        </p:txBody>
      </p:sp>
      <p:sp>
        <p:nvSpPr>
          <p:cNvPr id="430" name="Google Shape;430;p30"/>
          <p:cNvSpPr/>
          <p:nvPr/>
        </p:nvSpPr>
        <p:spPr>
          <a:xfrm rot="2700026">
            <a:off x="258964" y="1484835"/>
            <a:ext cx="3337773" cy="2901071"/>
          </a:xfrm>
          <a:custGeom>
            <a:rect b="b" l="l" r="r" t="t"/>
            <a:pathLst>
              <a:path extrusionOk="0" h="12495" w="14376">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0"/>
          <p:cNvSpPr/>
          <p:nvPr/>
        </p:nvSpPr>
        <p:spPr>
          <a:xfrm>
            <a:off x="1338263" y="2121038"/>
            <a:ext cx="1038380" cy="1058741"/>
          </a:xfrm>
          <a:custGeom>
            <a:rect b="b" l="l" r="r" t="t"/>
            <a:pathLst>
              <a:path extrusionOk="0" h="209548" w="205518">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0"/>
          <p:cNvSpPr txBox="1"/>
          <p:nvPr>
            <p:ph type="title"/>
          </p:nvPr>
        </p:nvSpPr>
        <p:spPr>
          <a:xfrm>
            <a:off x="798600" y="3179763"/>
            <a:ext cx="2117700" cy="539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1500"/>
              <a:t>Security Mechanism</a:t>
            </a:r>
            <a:endParaRPr sz="1500"/>
          </a:p>
        </p:txBody>
      </p:sp>
      <p:cxnSp>
        <p:nvCxnSpPr>
          <p:cNvPr id="433" name="Google Shape;433;p30"/>
          <p:cNvCxnSpPr/>
          <p:nvPr/>
        </p:nvCxnSpPr>
        <p:spPr>
          <a:xfrm flipH="1" rot="10800000">
            <a:off x="3017091" y="1800350"/>
            <a:ext cx="1738200" cy="241200"/>
          </a:xfrm>
          <a:prstGeom prst="bentConnector3">
            <a:avLst>
              <a:gd fmla="val 22186" name="adj1"/>
            </a:avLst>
          </a:prstGeom>
          <a:noFill/>
          <a:ln cap="flat" cmpd="sng" w="19050">
            <a:solidFill>
              <a:schemeClr val="accent2"/>
            </a:solidFill>
            <a:prstDash val="solid"/>
            <a:round/>
            <a:headEnd len="med" w="med" type="oval"/>
            <a:tailEnd len="med" w="med" type="oval"/>
          </a:ln>
        </p:spPr>
      </p:cxnSp>
      <p:cxnSp>
        <p:nvCxnSpPr>
          <p:cNvPr id="434" name="Google Shape;434;p30"/>
          <p:cNvCxnSpPr/>
          <p:nvPr/>
        </p:nvCxnSpPr>
        <p:spPr>
          <a:xfrm rot="10800000">
            <a:off x="3212375" y="2814725"/>
            <a:ext cx="1610700" cy="237000"/>
          </a:xfrm>
          <a:prstGeom prst="bentConnector3">
            <a:avLst>
              <a:gd fmla="val 50000" name="adj1"/>
            </a:avLst>
          </a:prstGeom>
          <a:noFill/>
          <a:ln cap="flat" cmpd="sng" w="19050">
            <a:solidFill>
              <a:schemeClr val="accent2"/>
            </a:solidFill>
            <a:prstDash val="solid"/>
            <a:round/>
            <a:headEnd len="med" w="med" type="oval"/>
            <a:tailEnd len="med" w="med" type="oval"/>
          </a:ln>
        </p:spPr>
      </p:cxnSp>
      <p:sp>
        <p:nvSpPr>
          <p:cNvPr id="435" name="Google Shape;435;p30"/>
          <p:cNvSpPr txBox="1"/>
          <p:nvPr/>
        </p:nvSpPr>
        <p:spPr>
          <a:xfrm>
            <a:off x="4872900" y="2604950"/>
            <a:ext cx="4271100" cy="105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lt2"/>
                </a:solidFill>
                <a:latin typeface="DM Sans"/>
                <a:ea typeface="DM Sans"/>
                <a:cs typeface="DM Sans"/>
                <a:sym typeface="DM Sans"/>
              </a:rPr>
              <a:t>Detect anomalous patterns that compromise the integrity and security of a network</a:t>
            </a:r>
            <a:endParaRPr b="0" i="0" sz="1800" u="none" cap="none" strike="noStrike">
              <a:solidFill>
                <a:schemeClr val="lt2"/>
              </a:solidFill>
              <a:latin typeface="DM Sans"/>
              <a:ea typeface="DM Sans"/>
              <a:cs typeface="DM Sans"/>
              <a:sym typeface="DM Sans"/>
            </a:endParaRPr>
          </a:p>
        </p:txBody>
      </p:sp>
      <p:sp>
        <p:nvSpPr>
          <p:cNvPr id="436" name="Google Shape;436;p30"/>
          <p:cNvSpPr txBox="1"/>
          <p:nvPr/>
        </p:nvSpPr>
        <p:spPr>
          <a:xfrm>
            <a:off x="4891825" y="3995075"/>
            <a:ext cx="4271100" cy="80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lt2"/>
                </a:solidFill>
                <a:latin typeface="DM Sans"/>
                <a:ea typeface="DM Sans"/>
                <a:cs typeface="DM Sans"/>
                <a:sym typeface="DM Sans"/>
              </a:rPr>
              <a:t>Identify and respond to anomalies indicative of a security threat.</a:t>
            </a:r>
            <a:endParaRPr b="0" i="0" sz="1500" u="none" cap="none" strike="noStrike">
              <a:solidFill>
                <a:schemeClr val="lt2"/>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lt2"/>
              </a:solidFill>
              <a:latin typeface="DM Sans"/>
              <a:ea typeface="DM Sans"/>
              <a:cs typeface="DM Sans"/>
              <a:sym typeface="DM Sans"/>
            </a:endParaRPr>
          </a:p>
        </p:txBody>
      </p:sp>
      <p:cxnSp>
        <p:nvCxnSpPr>
          <p:cNvPr id="437" name="Google Shape;437;p30"/>
          <p:cNvCxnSpPr/>
          <p:nvPr/>
        </p:nvCxnSpPr>
        <p:spPr>
          <a:xfrm rot="10800000">
            <a:off x="3050375" y="3486750"/>
            <a:ext cx="1772700" cy="744900"/>
          </a:xfrm>
          <a:prstGeom prst="bentConnector3">
            <a:avLst>
              <a:gd fmla="val 50000" name="adj1"/>
            </a:avLst>
          </a:prstGeom>
          <a:noFill/>
          <a:ln cap="flat" cmpd="sng" w="19050">
            <a:solidFill>
              <a:schemeClr val="accent2"/>
            </a:solidFill>
            <a:prstDash val="solid"/>
            <a:round/>
            <a:headEnd len="med" w="med" type="oval"/>
            <a:tailEnd len="med" w="med" type="oval"/>
          </a:ln>
        </p:spPr>
      </p:cxnSp>
      <p:sp>
        <p:nvSpPr>
          <p:cNvPr id="438" name="Google Shape;438;p3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sp>
        <p:nvSpPr>
          <p:cNvPr id="2093" name="Google Shape;2093;p66"/>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Transformation</a:t>
            </a:r>
            <a:endParaRPr/>
          </a:p>
        </p:txBody>
      </p:sp>
      <p:sp>
        <p:nvSpPr>
          <p:cNvPr id="2094" name="Google Shape;2094;p66"/>
          <p:cNvSpPr txBox="1"/>
          <p:nvPr/>
        </p:nvSpPr>
        <p:spPr>
          <a:xfrm>
            <a:off x="626525" y="1293275"/>
            <a:ext cx="7842300" cy="412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700"/>
              </a:spcBef>
              <a:spcAft>
                <a:spcPts val="0"/>
              </a:spcAft>
              <a:buClr>
                <a:schemeClr val="lt2"/>
              </a:buClr>
              <a:buSzPts val="1800"/>
              <a:buFont typeface="DM Sans"/>
              <a:buChar char="●"/>
            </a:pPr>
            <a:r>
              <a:rPr b="1" i="0" lang="en" sz="1500" u="none" cap="none" strike="noStrike">
                <a:solidFill>
                  <a:srgbClr val="212121"/>
                </a:solidFill>
                <a:highlight>
                  <a:srgbClr val="FFFFFF"/>
                </a:highlight>
                <a:latin typeface="Roboto"/>
                <a:ea typeface="Roboto"/>
                <a:cs typeface="Roboto"/>
                <a:sym typeface="Roboto"/>
              </a:rPr>
              <a:t>Categorical Features Encoding :</a:t>
            </a:r>
            <a:endParaRPr b="1" i="0" sz="1500" u="none" cap="none" strike="noStrike">
              <a:solidFill>
                <a:schemeClr val="lt2"/>
              </a:solidFill>
              <a:latin typeface="DM Sans"/>
              <a:ea typeface="DM Sans"/>
              <a:cs typeface="DM Sans"/>
              <a:sym typeface="DM Sans"/>
            </a:endParaRPr>
          </a:p>
          <a:p>
            <a:pPr indent="-304800" lvl="0" marL="457200" marR="0" rtl="0" algn="l">
              <a:lnSpc>
                <a:spcPct val="100000"/>
              </a:lnSpc>
              <a:spcBef>
                <a:spcPts val="0"/>
              </a:spcBef>
              <a:spcAft>
                <a:spcPts val="0"/>
              </a:spcAft>
              <a:buClr>
                <a:srgbClr val="374151"/>
              </a:buClr>
              <a:buSzPts val="1200"/>
              <a:buFont typeface="Roboto"/>
              <a:buChar char="-"/>
            </a:pPr>
            <a:r>
              <a:rPr b="0" i="0" lang="en" sz="1200" u="none" cap="none" strike="noStrike">
                <a:solidFill>
                  <a:srgbClr val="374151"/>
                </a:solidFill>
                <a:latin typeface="Roboto"/>
                <a:ea typeface="Roboto"/>
                <a:cs typeface="Roboto"/>
                <a:sym typeface="Roboto"/>
              </a:rPr>
              <a:t>Ordinal encoding applied to 'class' column : </a:t>
            </a:r>
            <a:r>
              <a:rPr b="0" i="0" lang="en" sz="1200" u="none" cap="none" strike="noStrike">
                <a:solidFill>
                  <a:srgbClr val="374151"/>
                </a:solidFill>
                <a:highlight>
                  <a:schemeClr val="accent2"/>
                </a:highlight>
                <a:latin typeface="Roboto"/>
                <a:ea typeface="Roboto"/>
                <a:cs typeface="Roboto"/>
                <a:sym typeface="Roboto"/>
              </a:rPr>
              <a:t>0 for normal, 1 for anomaly.</a:t>
            </a:r>
            <a:r>
              <a:rPr b="0" i="0" lang="en" sz="1200" u="none" cap="none" strike="noStrike">
                <a:solidFill>
                  <a:srgbClr val="374151"/>
                </a:solidFill>
                <a:latin typeface="Roboto"/>
                <a:ea typeface="Roboto"/>
                <a:cs typeface="Roboto"/>
                <a:sym typeface="Roboto"/>
              </a:rPr>
              <a:t> </a:t>
            </a:r>
            <a:endParaRPr b="0" i="0" sz="1200" u="none" cap="none" strike="noStrike">
              <a:solidFill>
                <a:srgbClr val="37415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7415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latin typeface="DM Sans"/>
              <a:ea typeface="DM Sans"/>
              <a:cs typeface="DM Sans"/>
              <a:sym typeface="DM Sans"/>
            </a:endParaRPr>
          </a:p>
        </p:txBody>
      </p:sp>
      <p:sp>
        <p:nvSpPr>
          <p:cNvPr id="2095" name="Google Shape;2095;p6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096" name="Google Shape;2096;p66"/>
          <p:cNvSpPr txBox="1"/>
          <p:nvPr/>
        </p:nvSpPr>
        <p:spPr>
          <a:xfrm>
            <a:off x="679450" y="2550575"/>
            <a:ext cx="7842300" cy="984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lt2"/>
              </a:buClr>
              <a:buSzPts val="1800"/>
              <a:buFont typeface="DM Sans"/>
              <a:buChar char="●"/>
            </a:pPr>
            <a:r>
              <a:rPr b="1" i="0" lang="en" sz="1500" u="none" cap="none" strike="noStrike">
                <a:solidFill>
                  <a:srgbClr val="212121"/>
                </a:solidFill>
                <a:highlight>
                  <a:srgbClr val="FFFFFF"/>
                </a:highlight>
                <a:latin typeface="Roboto"/>
                <a:ea typeface="Roboto"/>
                <a:cs typeface="Roboto"/>
                <a:sym typeface="Roboto"/>
              </a:rPr>
              <a:t>Scaling Features:</a:t>
            </a:r>
            <a:endParaRPr b="0" i="0" sz="1800" u="none" cap="none" strike="noStrike">
              <a:solidFill>
                <a:schemeClr val="lt2"/>
              </a:solidFill>
              <a:latin typeface="DM Sans"/>
              <a:ea typeface="DM Sans"/>
              <a:cs typeface="DM Sans"/>
              <a:sym typeface="DM Sans"/>
            </a:endParaRPr>
          </a:p>
          <a:p>
            <a:pPr indent="-304800" lvl="0" marL="457200" marR="0" rtl="0" algn="l">
              <a:lnSpc>
                <a:spcPct val="115000"/>
              </a:lnSpc>
              <a:spcBef>
                <a:spcPts val="0"/>
              </a:spcBef>
              <a:spcAft>
                <a:spcPts val="0"/>
              </a:spcAft>
              <a:buClr>
                <a:srgbClr val="374151"/>
              </a:buClr>
              <a:buSzPts val="1200"/>
              <a:buFont typeface="Roboto"/>
              <a:buChar char="-"/>
            </a:pPr>
            <a:r>
              <a:rPr b="0" i="0" lang="en" sz="1200" u="none" cap="none" strike="noStrike">
                <a:solidFill>
                  <a:srgbClr val="374151"/>
                </a:solidFill>
                <a:latin typeface="Roboto"/>
                <a:ea typeface="Roboto"/>
                <a:cs typeface="Roboto"/>
                <a:sym typeface="Roboto"/>
              </a:rPr>
              <a:t>scaling numerical features to a specific range, usually between 0 and 1 using </a:t>
            </a:r>
            <a:r>
              <a:rPr b="0" i="0" lang="en" sz="1200" u="none" cap="none" strike="noStrike">
                <a:solidFill>
                  <a:srgbClr val="374151"/>
                </a:solidFill>
                <a:highlight>
                  <a:schemeClr val="accent2"/>
                </a:highlight>
                <a:latin typeface="Roboto"/>
                <a:ea typeface="Roboto"/>
                <a:cs typeface="Roboto"/>
                <a:sym typeface="Roboto"/>
              </a:rPr>
              <a:t>Min-Max normalization</a:t>
            </a:r>
            <a:endParaRPr b="0" i="0" sz="1200" u="none" cap="none" strike="noStrike">
              <a:solidFill>
                <a:srgbClr val="374151"/>
              </a:solidFill>
              <a:highlight>
                <a:schemeClr val="accent2"/>
              </a:highlight>
              <a:latin typeface="Roboto"/>
              <a:ea typeface="Roboto"/>
              <a:cs typeface="Roboto"/>
              <a:sym typeface="Roboto"/>
            </a:endParaRPr>
          </a:p>
          <a:p>
            <a:pPr indent="-304800" lvl="0" marL="457200" marR="0" rtl="0" algn="l">
              <a:lnSpc>
                <a:spcPct val="115000"/>
              </a:lnSpc>
              <a:spcBef>
                <a:spcPts val="0"/>
              </a:spcBef>
              <a:spcAft>
                <a:spcPts val="0"/>
              </a:spcAft>
              <a:buClr>
                <a:srgbClr val="374151"/>
              </a:buClr>
              <a:buSzPts val="1200"/>
              <a:buFont typeface="Roboto"/>
              <a:buChar char="-"/>
            </a:pPr>
            <a:r>
              <a:rPr b="0" i="0" lang="en" sz="1200" u="none" cap="none" strike="noStrike">
                <a:solidFill>
                  <a:srgbClr val="374151"/>
                </a:solidFill>
                <a:latin typeface="Roboto"/>
                <a:ea typeface="Roboto"/>
                <a:cs typeface="Roboto"/>
                <a:sym typeface="Roboto"/>
              </a:rPr>
              <a:t>ensuring that all features contribute equally to the analysis by eliminating the influence of varying scales.</a:t>
            </a:r>
            <a:endParaRPr b="0" i="0" sz="1200" u="none" cap="none" strike="noStrike">
              <a:solidFill>
                <a:srgbClr val="212121"/>
              </a:solidFill>
              <a:highlight>
                <a:srgbClr val="FFFFFF"/>
              </a:highlight>
              <a:latin typeface="Roboto"/>
              <a:ea typeface="Roboto"/>
              <a:cs typeface="Roboto"/>
              <a:sym typeface="Roboto"/>
            </a:endParaRPr>
          </a:p>
          <a:p>
            <a:pPr indent="0" lvl="0" marL="914400" marR="0" rtl="0" algn="l">
              <a:lnSpc>
                <a:spcPct val="100000"/>
              </a:lnSpc>
              <a:spcBef>
                <a:spcPts val="500"/>
              </a:spcBef>
              <a:spcAft>
                <a:spcPts val="0"/>
              </a:spcAft>
              <a:buClr>
                <a:srgbClr val="000000"/>
              </a:buClr>
              <a:buSzPts val="1800"/>
              <a:buFont typeface="Arial"/>
              <a:buNone/>
            </a:pPr>
            <a:r>
              <a:t/>
            </a:r>
            <a:endParaRPr b="0" i="0" sz="1800" u="none" cap="none" strike="noStrike">
              <a:solidFill>
                <a:schemeClr val="lt2"/>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latin typeface="DM Sans"/>
              <a:ea typeface="DM Sans"/>
              <a:cs typeface="DM Sans"/>
              <a:sym typeface="DM Sans"/>
            </a:endParaRPr>
          </a:p>
        </p:txBody>
      </p:sp>
      <p:pic>
        <p:nvPicPr>
          <p:cNvPr id="2097" name="Google Shape;2097;p66"/>
          <p:cNvPicPr preferRelativeResize="0"/>
          <p:nvPr/>
        </p:nvPicPr>
        <p:blipFill rotWithShape="1">
          <a:blip r:embed="rId3">
            <a:alphaModFix/>
          </a:blip>
          <a:srcRect b="0" l="0" r="0" t="0"/>
          <a:stretch/>
        </p:blipFill>
        <p:spPr>
          <a:xfrm>
            <a:off x="2561249" y="3627724"/>
            <a:ext cx="4078700" cy="12027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1" name="Shape 2101"/>
        <p:cNvGrpSpPr/>
        <p:nvPr/>
      </p:nvGrpSpPr>
      <p:grpSpPr>
        <a:xfrm>
          <a:off x="0" y="0"/>
          <a:ext cx="0" cy="0"/>
          <a:chOff x="0" y="0"/>
          <a:chExt cx="0" cy="0"/>
        </a:xfrm>
      </p:grpSpPr>
      <p:sp>
        <p:nvSpPr>
          <p:cNvPr id="2102" name="Google Shape;2102;p67"/>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Transformation</a:t>
            </a:r>
            <a:endParaRPr/>
          </a:p>
        </p:txBody>
      </p:sp>
      <p:sp>
        <p:nvSpPr>
          <p:cNvPr id="2103" name="Google Shape;2103;p67"/>
          <p:cNvSpPr txBox="1"/>
          <p:nvPr/>
        </p:nvSpPr>
        <p:spPr>
          <a:xfrm>
            <a:off x="626525" y="3731675"/>
            <a:ext cx="7842300" cy="412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700"/>
              </a:spcBef>
              <a:spcAft>
                <a:spcPts val="0"/>
              </a:spcAft>
              <a:buClr>
                <a:schemeClr val="lt2"/>
              </a:buClr>
              <a:buSzPts val="1800"/>
              <a:buFont typeface="DM Sans"/>
              <a:buChar char="●"/>
            </a:pPr>
            <a:r>
              <a:rPr b="1" i="0" lang="en" sz="1500" u="none" cap="none" strike="noStrike">
                <a:solidFill>
                  <a:srgbClr val="212121"/>
                </a:solidFill>
                <a:highlight>
                  <a:srgbClr val="FFFFFF"/>
                </a:highlight>
                <a:latin typeface="Roboto"/>
                <a:ea typeface="Roboto"/>
                <a:cs typeface="Roboto"/>
                <a:sym typeface="Roboto"/>
              </a:rPr>
              <a:t>Data Partitioning :</a:t>
            </a:r>
            <a:endParaRPr b="1" i="0" sz="1500" u="none" cap="none" strike="noStrike">
              <a:solidFill>
                <a:schemeClr val="lt2"/>
              </a:solidFill>
              <a:latin typeface="DM Sans"/>
              <a:ea typeface="DM Sans"/>
              <a:cs typeface="DM Sans"/>
              <a:sym typeface="DM Sans"/>
            </a:endParaRPr>
          </a:p>
          <a:p>
            <a:pPr indent="-304800" lvl="0" marL="457200" marR="0" rtl="0" algn="l">
              <a:lnSpc>
                <a:spcPct val="100000"/>
              </a:lnSpc>
              <a:spcBef>
                <a:spcPts val="0"/>
              </a:spcBef>
              <a:spcAft>
                <a:spcPts val="0"/>
              </a:spcAft>
              <a:buClr>
                <a:srgbClr val="374151"/>
              </a:buClr>
              <a:buSzPts val="1200"/>
              <a:buFont typeface="Roboto"/>
              <a:buChar char="-"/>
            </a:pPr>
            <a:r>
              <a:rPr b="0" i="0" lang="en" sz="1200" u="none" cap="none" strike="noStrike">
                <a:solidFill>
                  <a:srgbClr val="374151"/>
                </a:solidFill>
                <a:latin typeface="Roboto"/>
                <a:ea typeface="Roboto"/>
                <a:cs typeface="Roboto"/>
                <a:sym typeface="Roboto"/>
              </a:rPr>
              <a:t>Dividing the dataset into two parts: </a:t>
            </a:r>
            <a:endParaRPr b="0" i="0" sz="1200" u="none" cap="none" strike="noStrike">
              <a:solidFill>
                <a:srgbClr val="374151"/>
              </a:solidFill>
              <a:latin typeface="Roboto"/>
              <a:ea typeface="Roboto"/>
              <a:cs typeface="Roboto"/>
              <a:sym typeface="Roboto"/>
            </a:endParaRPr>
          </a:p>
          <a:p>
            <a:pPr indent="0" lvl="0" marL="914400" marR="0" rtl="0" algn="l">
              <a:lnSpc>
                <a:spcPct val="100000"/>
              </a:lnSpc>
              <a:spcBef>
                <a:spcPts val="0"/>
              </a:spcBef>
              <a:spcAft>
                <a:spcPts val="0"/>
              </a:spcAft>
              <a:buClr>
                <a:srgbClr val="000000"/>
              </a:buClr>
              <a:buSzPts val="1200"/>
              <a:buFont typeface="Arial"/>
              <a:buNone/>
            </a:pPr>
            <a:r>
              <a:rPr b="0" i="0" lang="en" sz="1200" u="none" cap="none" strike="noStrike">
                <a:solidFill>
                  <a:srgbClr val="374151"/>
                </a:solidFill>
                <a:latin typeface="Roboto"/>
                <a:ea typeface="Roboto"/>
                <a:cs typeface="Roboto"/>
                <a:sym typeface="Roboto"/>
              </a:rPr>
              <a:t>X_class, containing all features (excluding 'class')</a:t>
            </a:r>
            <a:endParaRPr b="0" i="0" sz="1200" u="none" cap="none" strike="noStrike">
              <a:solidFill>
                <a:srgbClr val="374151"/>
              </a:solidFill>
              <a:latin typeface="Roboto"/>
              <a:ea typeface="Roboto"/>
              <a:cs typeface="Roboto"/>
              <a:sym typeface="Roboto"/>
            </a:endParaRPr>
          </a:p>
          <a:p>
            <a:pPr indent="0" lvl="0" marL="914400" marR="0" rtl="0" algn="l">
              <a:lnSpc>
                <a:spcPct val="100000"/>
              </a:lnSpc>
              <a:spcBef>
                <a:spcPts val="0"/>
              </a:spcBef>
              <a:spcAft>
                <a:spcPts val="0"/>
              </a:spcAft>
              <a:buClr>
                <a:srgbClr val="000000"/>
              </a:buClr>
              <a:buSzPts val="1200"/>
              <a:buFont typeface="Arial"/>
              <a:buNone/>
            </a:pPr>
            <a:r>
              <a:rPr b="0" i="0" lang="en" sz="1200" u="none" cap="none" strike="noStrike">
                <a:solidFill>
                  <a:srgbClr val="374151"/>
                </a:solidFill>
                <a:latin typeface="Roboto"/>
                <a:ea typeface="Roboto"/>
                <a:cs typeface="Roboto"/>
                <a:sym typeface="Roboto"/>
              </a:rPr>
              <a:t> y_class, exclusively comprising the target label 'class'</a:t>
            </a:r>
            <a:endParaRPr b="0" i="0" sz="1200" u="none" cap="none" strike="noStrike">
              <a:solidFill>
                <a:srgbClr val="37415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374151"/>
                </a:solidFill>
                <a:latin typeface="Roboto"/>
                <a:ea typeface="Roboto"/>
                <a:cs typeface="Roboto"/>
                <a:sym typeface="Roboto"/>
              </a:rPr>
              <a:t>                   Clear distinction between input features and the target variable in subsequent analysis steps</a:t>
            </a:r>
            <a:endParaRPr b="0" i="0" sz="1200" u="none" cap="none" strike="noStrike">
              <a:solidFill>
                <a:srgbClr val="37415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7415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374151"/>
                </a:solidFill>
                <a:latin typeface="Roboto"/>
                <a:ea typeface="Roboto"/>
                <a:cs typeface="Roboto"/>
                <a:sym typeface="Roboto"/>
              </a:rPr>
              <a:t>.</a:t>
            </a:r>
            <a:endParaRPr b="0" i="0" sz="1800" u="none" cap="none" strike="noStrike">
              <a:solidFill>
                <a:schemeClr val="lt2"/>
              </a:solidFill>
              <a:latin typeface="DM Sans"/>
              <a:ea typeface="DM Sans"/>
              <a:cs typeface="DM Sans"/>
              <a:sym typeface="DM Sans"/>
            </a:endParaRPr>
          </a:p>
        </p:txBody>
      </p:sp>
      <p:sp>
        <p:nvSpPr>
          <p:cNvPr id="2104" name="Google Shape;2104;p67"/>
          <p:cNvSpPr/>
          <p:nvPr/>
        </p:nvSpPr>
        <p:spPr>
          <a:xfrm>
            <a:off x="878425" y="4709600"/>
            <a:ext cx="510600" cy="137400"/>
          </a:xfrm>
          <a:prstGeom prst="rightArrow">
            <a:avLst>
              <a:gd fmla="val 50000" name="adj1"/>
              <a:gd fmla="val 50000" name="adj2"/>
            </a:avLst>
          </a:prstGeom>
          <a:gradFill>
            <a:gsLst>
              <a:gs pos="0">
                <a:srgbClr val="8BE3FF"/>
              </a:gs>
              <a:gs pos="100000">
                <a:srgbClr val="ACFFD9"/>
              </a:gs>
            </a:gsLst>
            <a:lin ang="54007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highlight>
                <a:schemeClr val="accent2"/>
              </a:highlight>
              <a:latin typeface="DM Sans"/>
              <a:ea typeface="DM Sans"/>
              <a:cs typeface="DM Sans"/>
              <a:sym typeface="DM Sans"/>
            </a:endParaRPr>
          </a:p>
        </p:txBody>
      </p:sp>
      <p:sp>
        <p:nvSpPr>
          <p:cNvPr id="2105" name="Google Shape;2105;p6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106" name="Google Shape;2106;p67"/>
          <p:cNvSpPr txBox="1"/>
          <p:nvPr/>
        </p:nvSpPr>
        <p:spPr>
          <a:xfrm>
            <a:off x="626525" y="817025"/>
            <a:ext cx="6826200" cy="8997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lt2"/>
              </a:buClr>
              <a:buSzPts val="1500"/>
              <a:buFont typeface="DM Sans"/>
              <a:buChar char="●"/>
            </a:pPr>
            <a:r>
              <a:rPr b="1" i="0" lang="en" sz="1500" u="none" cap="none" strike="noStrike">
                <a:solidFill>
                  <a:schemeClr val="lt2"/>
                </a:solidFill>
                <a:latin typeface="DM Sans"/>
                <a:ea typeface="DM Sans"/>
                <a:cs typeface="DM Sans"/>
                <a:sym typeface="DM Sans"/>
              </a:rPr>
              <a:t>Principal Component Analysis PCA : </a:t>
            </a:r>
            <a:endParaRPr b="1" i="0" sz="1500" u="none" cap="none" strike="noStrike">
              <a:solidFill>
                <a:schemeClr val="lt2"/>
              </a:solidFill>
              <a:latin typeface="DM Sans"/>
              <a:ea typeface="DM Sans"/>
              <a:cs typeface="DM Sans"/>
              <a:sym typeface="DM Sans"/>
            </a:endParaRPr>
          </a:p>
          <a:p>
            <a:pPr indent="-304800" lvl="0" marL="457200" marR="0" rtl="0" algn="l">
              <a:lnSpc>
                <a:spcPct val="100000"/>
              </a:lnSpc>
              <a:spcBef>
                <a:spcPts val="0"/>
              </a:spcBef>
              <a:spcAft>
                <a:spcPts val="0"/>
              </a:spcAft>
              <a:buClr>
                <a:srgbClr val="374151"/>
              </a:buClr>
              <a:buSzPts val="1200"/>
              <a:buFont typeface="Roboto"/>
              <a:buChar char="-"/>
            </a:pPr>
            <a:r>
              <a:rPr b="0" i="0" lang="en" sz="1200" u="none" cap="none" strike="noStrike">
                <a:solidFill>
                  <a:srgbClr val="374151"/>
                </a:solidFill>
                <a:latin typeface="Roboto"/>
                <a:ea typeface="Roboto"/>
                <a:cs typeface="Roboto"/>
                <a:sym typeface="Roboto"/>
              </a:rPr>
              <a:t>Transforming the data into a new set of </a:t>
            </a:r>
            <a:r>
              <a:rPr b="1" i="0" lang="en" sz="1200" u="none" cap="none" strike="noStrike">
                <a:solidFill>
                  <a:srgbClr val="374151"/>
                </a:solidFill>
                <a:latin typeface="Roboto"/>
                <a:ea typeface="Roboto"/>
                <a:cs typeface="Roboto"/>
                <a:sym typeface="Roboto"/>
              </a:rPr>
              <a:t>uncorrelated variables</a:t>
            </a:r>
            <a:r>
              <a:rPr b="0" i="0" lang="en" sz="1200" u="none" cap="none" strike="noStrike">
                <a:solidFill>
                  <a:srgbClr val="374151"/>
                </a:solidFill>
                <a:latin typeface="Roboto"/>
                <a:ea typeface="Roboto"/>
                <a:cs typeface="Roboto"/>
                <a:sym typeface="Roboto"/>
              </a:rPr>
              <a:t> (principal components)</a:t>
            </a:r>
            <a:endParaRPr b="0" i="0" sz="1200" u="none" cap="none" strike="noStrike">
              <a:solidFill>
                <a:srgbClr val="374151"/>
              </a:solidFill>
              <a:latin typeface="Roboto"/>
              <a:ea typeface="Roboto"/>
              <a:cs typeface="Roboto"/>
              <a:sym typeface="Roboto"/>
            </a:endParaRPr>
          </a:p>
          <a:p>
            <a:pPr indent="-304800" lvl="0" marL="457200" marR="0" rtl="0" algn="l">
              <a:lnSpc>
                <a:spcPct val="100000"/>
              </a:lnSpc>
              <a:spcBef>
                <a:spcPts val="0"/>
              </a:spcBef>
              <a:spcAft>
                <a:spcPts val="0"/>
              </a:spcAft>
              <a:buClr>
                <a:srgbClr val="374151"/>
              </a:buClr>
              <a:buSzPts val="1200"/>
              <a:buFont typeface="Roboto"/>
              <a:buChar char="-"/>
            </a:pPr>
            <a:r>
              <a:rPr b="0" i="0" lang="en" sz="1200" u="none" cap="none" strike="noStrike">
                <a:solidFill>
                  <a:srgbClr val="374151"/>
                </a:solidFill>
                <a:latin typeface="Roboto"/>
                <a:ea typeface="Roboto"/>
                <a:cs typeface="Roboto"/>
                <a:sym typeface="Roboto"/>
              </a:rPr>
              <a:t>Consider each generated feature as if it was independent from the others. </a:t>
            </a:r>
            <a:endParaRPr b="0" i="0" sz="1200" u="none" cap="none" strike="noStrike">
              <a:solidFill>
                <a:srgbClr val="374151"/>
              </a:solidFill>
              <a:latin typeface="Roboto"/>
              <a:ea typeface="Roboto"/>
              <a:cs typeface="Roboto"/>
              <a:sym typeface="Roboto"/>
            </a:endParaRPr>
          </a:p>
        </p:txBody>
      </p:sp>
      <p:pic>
        <p:nvPicPr>
          <p:cNvPr id="2107" name="Google Shape;2107;p67"/>
          <p:cNvPicPr preferRelativeResize="0"/>
          <p:nvPr/>
        </p:nvPicPr>
        <p:blipFill rotWithShape="1">
          <a:blip r:embed="rId3">
            <a:alphaModFix/>
          </a:blip>
          <a:srcRect b="0" l="0" r="0" t="0"/>
          <a:stretch/>
        </p:blipFill>
        <p:spPr>
          <a:xfrm>
            <a:off x="2463126" y="1722913"/>
            <a:ext cx="3669249" cy="18119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1" name="Shape 2111"/>
        <p:cNvGrpSpPr/>
        <p:nvPr/>
      </p:nvGrpSpPr>
      <p:grpSpPr>
        <a:xfrm>
          <a:off x="0" y="0"/>
          <a:ext cx="0" cy="0"/>
          <a:chOff x="0" y="0"/>
          <a:chExt cx="0" cy="0"/>
        </a:xfrm>
      </p:grpSpPr>
      <p:sp>
        <p:nvSpPr>
          <p:cNvPr id="2112" name="Google Shape;2112;p68"/>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splitting</a:t>
            </a:r>
            <a:endParaRPr/>
          </a:p>
        </p:txBody>
      </p:sp>
      <p:sp>
        <p:nvSpPr>
          <p:cNvPr id="2113" name="Google Shape;2113;p68"/>
          <p:cNvSpPr txBox="1"/>
          <p:nvPr>
            <p:ph idx="12" type="sldNum"/>
          </p:nvPr>
        </p:nvSpPr>
        <p:spPr>
          <a:xfrm>
            <a:off x="8715263" y="4831496"/>
            <a:ext cx="458400" cy="312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114" name="Google Shape;2114;p68"/>
          <p:cNvSpPr/>
          <p:nvPr/>
        </p:nvSpPr>
        <p:spPr>
          <a:xfrm>
            <a:off x="4141312" y="732500"/>
            <a:ext cx="958800" cy="801900"/>
          </a:xfrm>
          <a:prstGeom prst="ellipse">
            <a:avLst/>
          </a:prstGeom>
          <a:gradFill>
            <a:gsLst>
              <a:gs pos="0">
                <a:srgbClr val="8BE3FF">
                  <a:alpha val="64705"/>
                </a:srgbClr>
              </a:gs>
              <a:gs pos="100000">
                <a:srgbClr val="ACFFD9">
                  <a:alpha val="64705"/>
                </a:srgbClr>
              </a:gs>
            </a:gsLst>
            <a:lin ang="540070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chemeClr val="lt2"/>
                </a:solidFill>
                <a:latin typeface="Viga"/>
                <a:ea typeface="Viga"/>
                <a:cs typeface="Viga"/>
                <a:sym typeface="Viga"/>
              </a:rPr>
              <a:t>DATA</a:t>
            </a:r>
            <a:endParaRPr b="0" i="0" sz="1500" u="none" cap="none" strike="noStrike">
              <a:solidFill>
                <a:schemeClr val="lt2"/>
              </a:solidFill>
              <a:latin typeface="Viga"/>
              <a:ea typeface="Viga"/>
              <a:cs typeface="Viga"/>
              <a:sym typeface="Viga"/>
            </a:endParaRPr>
          </a:p>
        </p:txBody>
      </p:sp>
      <p:cxnSp>
        <p:nvCxnSpPr>
          <p:cNvPr id="2115" name="Google Shape;2115;p68"/>
          <p:cNvCxnSpPr>
            <a:stCxn id="2116" idx="0"/>
          </p:cNvCxnSpPr>
          <p:nvPr/>
        </p:nvCxnSpPr>
        <p:spPr>
          <a:xfrm flipH="1" rot="10800000">
            <a:off x="4620708" y="1534128"/>
            <a:ext cx="900" cy="207600"/>
          </a:xfrm>
          <a:prstGeom prst="straightConnector1">
            <a:avLst/>
          </a:prstGeom>
          <a:noFill/>
          <a:ln cap="flat" cmpd="sng" w="19050">
            <a:solidFill>
              <a:schemeClr val="accent1"/>
            </a:solidFill>
            <a:prstDash val="solid"/>
            <a:round/>
            <a:headEnd len="sm" w="sm" type="none"/>
            <a:tailEnd len="sm" w="sm" type="none"/>
          </a:ln>
        </p:spPr>
      </p:cxnSp>
      <p:cxnSp>
        <p:nvCxnSpPr>
          <p:cNvPr id="2117" name="Google Shape;2117;p68"/>
          <p:cNvCxnSpPr/>
          <p:nvPr/>
        </p:nvCxnSpPr>
        <p:spPr>
          <a:xfrm>
            <a:off x="2662400" y="2009875"/>
            <a:ext cx="1676100" cy="0"/>
          </a:xfrm>
          <a:prstGeom prst="straightConnector1">
            <a:avLst/>
          </a:prstGeom>
          <a:noFill/>
          <a:ln cap="flat" cmpd="sng" w="19050">
            <a:solidFill>
              <a:schemeClr val="accent1"/>
            </a:solidFill>
            <a:prstDash val="solid"/>
            <a:round/>
            <a:headEnd len="sm" w="sm" type="none"/>
            <a:tailEnd len="sm" w="sm" type="none"/>
          </a:ln>
        </p:spPr>
      </p:cxnSp>
      <p:sp>
        <p:nvSpPr>
          <p:cNvPr id="2116" name="Google Shape;2116;p68"/>
          <p:cNvSpPr/>
          <p:nvPr/>
        </p:nvSpPr>
        <p:spPr>
          <a:xfrm>
            <a:off x="4313772" y="1741728"/>
            <a:ext cx="613871" cy="428057"/>
          </a:xfrm>
          <a:prstGeom prst="flowChartPreparation">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18" name="Google Shape;2118;p68"/>
          <p:cNvSpPr txBox="1"/>
          <p:nvPr/>
        </p:nvSpPr>
        <p:spPr>
          <a:xfrm>
            <a:off x="4294750" y="1694150"/>
            <a:ext cx="6519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lt2"/>
                </a:solidFill>
                <a:latin typeface="DM Sans"/>
                <a:ea typeface="DM Sans"/>
                <a:cs typeface="DM Sans"/>
                <a:sym typeface="DM Sans"/>
              </a:rPr>
              <a:t>NORM </a:t>
            </a:r>
            <a:endParaRPr b="0" i="0" sz="1100" u="none" cap="none" strike="noStrike">
              <a:solidFill>
                <a:schemeClr val="lt2"/>
              </a:solidFill>
              <a:latin typeface="DM Sans"/>
              <a:ea typeface="DM Sans"/>
              <a:cs typeface="DM Sans"/>
              <a:sym typeface="DM Sans"/>
            </a:endParaRPr>
          </a:p>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lt2"/>
                </a:solidFill>
                <a:latin typeface="DM Sans"/>
                <a:ea typeface="DM Sans"/>
                <a:cs typeface="DM Sans"/>
                <a:sym typeface="DM Sans"/>
              </a:rPr>
              <a:t>[0,1]</a:t>
            </a:r>
            <a:endParaRPr b="0" i="0" sz="1100" u="none" cap="none" strike="noStrike">
              <a:solidFill>
                <a:schemeClr val="lt2"/>
              </a:solidFill>
              <a:latin typeface="DM Sans"/>
              <a:ea typeface="DM Sans"/>
              <a:cs typeface="DM Sans"/>
              <a:sym typeface="DM Sans"/>
            </a:endParaRPr>
          </a:p>
        </p:txBody>
      </p:sp>
      <p:sp>
        <p:nvSpPr>
          <p:cNvPr id="2119" name="Google Shape;2119;p68"/>
          <p:cNvSpPr/>
          <p:nvPr/>
        </p:nvSpPr>
        <p:spPr>
          <a:xfrm>
            <a:off x="2356021" y="2404138"/>
            <a:ext cx="613871" cy="428057"/>
          </a:xfrm>
          <a:prstGeom prst="flowChartPreparation">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cxnSp>
        <p:nvCxnSpPr>
          <p:cNvPr id="2120" name="Google Shape;2120;p68"/>
          <p:cNvCxnSpPr>
            <a:stCxn id="2119" idx="0"/>
          </p:cNvCxnSpPr>
          <p:nvPr/>
        </p:nvCxnSpPr>
        <p:spPr>
          <a:xfrm rot="10800000">
            <a:off x="2662957" y="2003638"/>
            <a:ext cx="0" cy="400500"/>
          </a:xfrm>
          <a:prstGeom prst="straightConnector1">
            <a:avLst/>
          </a:prstGeom>
          <a:noFill/>
          <a:ln cap="flat" cmpd="sng" w="19050">
            <a:solidFill>
              <a:schemeClr val="accent1"/>
            </a:solidFill>
            <a:prstDash val="solid"/>
            <a:round/>
            <a:headEnd len="sm" w="sm" type="none"/>
            <a:tailEnd len="sm" w="sm" type="none"/>
          </a:ln>
        </p:spPr>
      </p:cxnSp>
      <p:sp>
        <p:nvSpPr>
          <p:cNvPr id="2121" name="Google Shape;2121;p68"/>
          <p:cNvSpPr txBox="1"/>
          <p:nvPr/>
        </p:nvSpPr>
        <p:spPr>
          <a:xfrm>
            <a:off x="2607050" y="1708376"/>
            <a:ext cx="613800" cy="12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lt2"/>
                </a:solidFill>
                <a:latin typeface="Viga"/>
                <a:ea typeface="Viga"/>
                <a:cs typeface="Viga"/>
                <a:sym typeface="Viga"/>
              </a:rPr>
              <a:t>No</a:t>
            </a:r>
            <a:endParaRPr b="0" i="0" sz="1800" u="none" cap="none" strike="noStrike">
              <a:solidFill>
                <a:schemeClr val="lt2"/>
              </a:solidFill>
              <a:latin typeface="DM Sans"/>
              <a:ea typeface="DM Sans"/>
              <a:cs typeface="DM Sans"/>
              <a:sym typeface="DM Sans"/>
            </a:endParaRPr>
          </a:p>
        </p:txBody>
      </p:sp>
      <p:sp>
        <p:nvSpPr>
          <p:cNvPr id="2122" name="Google Shape;2122;p68"/>
          <p:cNvSpPr txBox="1"/>
          <p:nvPr/>
        </p:nvSpPr>
        <p:spPr>
          <a:xfrm>
            <a:off x="5638337" y="1691958"/>
            <a:ext cx="816300" cy="14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lt2"/>
                </a:solidFill>
                <a:latin typeface="Viga"/>
                <a:ea typeface="Viga"/>
                <a:cs typeface="Viga"/>
                <a:sym typeface="Viga"/>
              </a:rPr>
              <a:t>Yes</a:t>
            </a:r>
            <a:endParaRPr b="0" i="0" sz="1800" u="none" cap="none" strike="noStrike">
              <a:solidFill>
                <a:schemeClr val="lt2"/>
              </a:solidFill>
              <a:latin typeface="DM Sans"/>
              <a:ea typeface="DM Sans"/>
              <a:cs typeface="DM Sans"/>
              <a:sym typeface="DM Sans"/>
            </a:endParaRPr>
          </a:p>
        </p:txBody>
      </p:sp>
      <p:cxnSp>
        <p:nvCxnSpPr>
          <p:cNvPr id="2123" name="Google Shape;2123;p68"/>
          <p:cNvCxnSpPr/>
          <p:nvPr/>
        </p:nvCxnSpPr>
        <p:spPr>
          <a:xfrm>
            <a:off x="2969902" y="2619237"/>
            <a:ext cx="743100" cy="0"/>
          </a:xfrm>
          <a:prstGeom prst="straightConnector1">
            <a:avLst/>
          </a:prstGeom>
          <a:noFill/>
          <a:ln cap="flat" cmpd="sng" w="19050">
            <a:solidFill>
              <a:schemeClr val="accent1"/>
            </a:solidFill>
            <a:prstDash val="solid"/>
            <a:round/>
            <a:headEnd len="sm" w="sm" type="none"/>
            <a:tailEnd len="sm" w="sm" type="none"/>
          </a:ln>
        </p:spPr>
      </p:cxnSp>
      <p:cxnSp>
        <p:nvCxnSpPr>
          <p:cNvPr id="2124" name="Google Shape;2124;p68"/>
          <p:cNvCxnSpPr>
            <a:endCxn id="2119" idx="1"/>
          </p:cNvCxnSpPr>
          <p:nvPr/>
        </p:nvCxnSpPr>
        <p:spPr>
          <a:xfrm>
            <a:off x="1608421" y="2618167"/>
            <a:ext cx="747600" cy="0"/>
          </a:xfrm>
          <a:prstGeom prst="straightConnector1">
            <a:avLst/>
          </a:prstGeom>
          <a:noFill/>
          <a:ln cap="flat" cmpd="sng" w="19050">
            <a:solidFill>
              <a:schemeClr val="accent1"/>
            </a:solidFill>
            <a:prstDash val="solid"/>
            <a:round/>
            <a:headEnd len="sm" w="sm" type="none"/>
            <a:tailEnd len="sm" w="sm" type="none"/>
          </a:ln>
        </p:spPr>
      </p:cxnSp>
      <p:cxnSp>
        <p:nvCxnSpPr>
          <p:cNvPr id="2125" name="Google Shape;2125;p68"/>
          <p:cNvCxnSpPr/>
          <p:nvPr/>
        </p:nvCxnSpPr>
        <p:spPr>
          <a:xfrm flipH="1" rot="10800000">
            <a:off x="623677" y="3270838"/>
            <a:ext cx="8100" cy="453000"/>
          </a:xfrm>
          <a:prstGeom prst="straightConnector1">
            <a:avLst/>
          </a:prstGeom>
          <a:noFill/>
          <a:ln cap="flat" cmpd="sng" w="19050">
            <a:solidFill>
              <a:schemeClr val="accent1"/>
            </a:solidFill>
            <a:prstDash val="solid"/>
            <a:round/>
            <a:headEnd len="sm" w="sm" type="none"/>
            <a:tailEnd len="sm" w="sm" type="none"/>
          </a:ln>
        </p:spPr>
      </p:cxnSp>
      <p:cxnSp>
        <p:nvCxnSpPr>
          <p:cNvPr id="2126" name="Google Shape;2126;p68"/>
          <p:cNvCxnSpPr/>
          <p:nvPr/>
        </p:nvCxnSpPr>
        <p:spPr>
          <a:xfrm flipH="1" rot="10800000">
            <a:off x="2785675" y="3270851"/>
            <a:ext cx="8100" cy="453000"/>
          </a:xfrm>
          <a:prstGeom prst="straightConnector1">
            <a:avLst/>
          </a:prstGeom>
          <a:noFill/>
          <a:ln cap="flat" cmpd="sng" w="19050">
            <a:solidFill>
              <a:schemeClr val="accent1"/>
            </a:solidFill>
            <a:prstDash val="solid"/>
            <a:round/>
            <a:headEnd len="sm" w="sm" type="none"/>
            <a:tailEnd len="sm" w="sm" type="none"/>
          </a:ln>
        </p:spPr>
      </p:cxnSp>
      <p:cxnSp>
        <p:nvCxnSpPr>
          <p:cNvPr id="2127" name="Google Shape;2127;p68"/>
          <p:cNvCxnSpPr/>
          <p:nvPr/>
        </p:nvCxnSpPr>
        <p:spPr>
          <a:xfrm flipH="1" rot="10800000">
            <a:off x="4890783" y="3278941"/>
            <a:ext cx="9300" cy="444900"/>
          </a:xfrm>
          <a:prstGeom prst="straightConnector1">
            <a:avLst/>
          </a:prstGeom>
          <a:noFill/>
          <a:ln cap="flat" cmpd="sng" w="19050">
            <a:solidFill>
              <a:schemeClr val="accent1"/>
            </a:solidFill>
            <a:prstDash val="solid"/>
            <a:round/>
            <a:headEnd len="sm" w="sm" type="none"/>
            <a:tailEnd len="sm" w="sm" type="none"/>
          </a:ln>
        </p:spPr>
      </p:cxnSp>
      <p:cxnSp>
        <p:nvCxnSpPr>
          <p:cNvPr id="2128" name="Google Shape;2128;p68"/>
          <p:cNvCxnSpPr/>
          <p:nvPr/>
        </p:nvCxnSpPr>
        <p:spPr>
          <a:xfrm flipH="1" rot="10800000">
            <a:off x="7010524" y="3270861"/>
            <a:ext cx="8100" cy="453000"/>
          </a:xfrm>
          <a:prstGeom prst="straightConnector1">
            <a:avLst/>
          </a:prstGeom>
          <a:noFill/>
          <a:ln cap="flat" cmpd="sng" w="19050">
            <a:solidFill>
              <a:schemeClr val="accent1"/>
            </a:solidFill>
            <a:prstDash val="solid"/>
            <a:round/>
            <a:headEnd len="sm" w="sm" type="none"/>
            <a:tailEnd len="sm" w="sm" type="none"/>
          </a:ln>
        </p:spPr>
      </p:cxnSp>
      <p:cxnSp>
        <p:nvCxnSpPr>
          <p:cNvPr id="2129" name="Google Shape;2129;p68"/>
          <p:cNvCxnSpPr/>
          <p:nvPr/>
        </p:nvCxnSpPr>
        <p:spPr>
          <a:xfrm>
            <a:off x="4896850" y="2009875"/>
            <a:ext cx="1991100" cy="0"/>
          </a:xfrm>
          <a:prstGeom prst="straightConnector1">
            <a:avLst/>
          </a:prstGeom>
          <a:noFill/>
          <a:ln cap="flat" cmpd="sng" w="19050">
            <a:solidFill>
              <a:schemeClr val="accent1"/>
            </a:solidFill>
            <a:prstDash val="solid"/>
            <a:round/>
            <a:headEnd len="sm" w="sm" type="none"/>
            <a:tailEnd len="sm" w="sm" type="none"/>
          </a:ln>
        </p:spPr>
      </p:cxnSp>
      <p:sp>
        <p:nvSpPr>
          <p:cNvPr id="2130" name="Google Shape;2130;p68"/>
          <p:cNvSpPr txBox="1"/>
          <p:nvPr/>
        </p:nvSpPr>
        <p:spPr>
          <a:xfrm>
            <a:off x="2375234" y="2425715"/>
            <a:ext cx="5754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chemeClr val="lt2"/>
                </a:solidFill>
                <a:latin typeface="DM Sans"/>
                <a:ea typeface="DM Sans"/>
                <a:cs typeface="DM Sans"/>
                <a:sym typeface="DM Sans"/>
              </a:rPr>
              <a:t>PCA</a:t>
            </a:r>
            <a:endParaRPr b="0" i="0" sz="1300" u="none" cap="none" strike="noStrike">
              <a:solidFill>
                <a:schemeClr val="lt2"/>
              </a:solidFill>
              <a:latin typeface="DM Sans"/>
              <a:ea typeface="DM Sans"/>
              <a:cs typeface="DM Sans"/>
              <a:sym typeface="DM Sans"/>
            </a:endParaRPr>
          </a:p>
        </p:txBody>
      </p:sp>
      <p:sp>
        <p:nvSpPr>
          <p:cNvPr id="2131" name="Google Shape;2131;p68"/>
          <p:cNvSpPr/>
          <p:nvPr/>
        </p:nvSpPr>
        <p:spPr>
          <a:xfrm>
            <a:off x="277068" y="3718345"/>
            <a:ext cx="701100" cy="234600"/>
          </a:xfrm>
          <a:prstGeom prst="roundRect">
            <a:avLst>
              <a:gd fmla="val 16667" name="adj"/>
            </a:avLst>
          </a:prstGeom>
          <a:gradFill>
            <a:gsLst>
              <a:gs pos="0">
                <a:srgbClr val="8BE3FF"/>
              </a:gs>
              <a:gs pos="100000">
                <a:srgbClr val="ACFFD9"/>
              </a:gs>
            </a:gsLst>
            <a:lin ang="54007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32" name="Google Shape;2132;p68"/>
          <p:cNvSpPr txBox="1"/>
          <p:nvPr/>
        </p:nvSpPr>
        <p:spPr>
          <a:xfrm>
            <a:off x="1769707" y="2312285"/>
            <a:ext cx="613800" cy="12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lt2"/>
                </a:solidFill>
                <a:latin typeface="Viga"/>
                <a:ea typeface="Viga"/>
                <a:cs typeface="Viga"/>
                <a:sym typeface="Viga"/>
              </a:rPr>
              <a:t>No</a:t>
            </a:r>
            <a:endParaRPr b="0" i="0" sz="1800" u="none" cap="none" strike="noStrike">
              <a:solidFill>
                <a:schemeClr val="lt2"/>
              </a:solidFill>
              <a:latin typeface="DM Sans"/>
              <a:ea typeface="DM Sans"/>
              <a:cs typeface="DM Sans"/>
              <a:sym typeface="DM Sans"/>
            </a:endParaRPr>
          </a:p>
        </p:txBody>
      </p:sp>
      <p:sp>
        <p:nvSpPr>
          <p:cNvPr id="2133" name="Google Shape;2133;p68"/>
          <p:cNvSpPr txBox="1"/>
          <p:nvPr/>
        </p:nvSpPr>
        <p:spPr>
          <a:xfrm>
            <a:off x="3243301" y="2287318"/>
            <a:ext cx="816300" cy="14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lt2"/>
                </a:solidFill>
                <a:latin typeface="Viga"/>
                <a:ea typeface="Viga"/>
                <a:cs typeface="Viga"/>
                <a:sym typeface="Viga"/>
              </a:rPr>
              <a:t>Yes</a:t>
            </a:r>
            <a:endParaRPr b="0" i="0" sz="1800" u="none" cap="none" strike="noStrike">
              <a:solidFill>
                <a:schemeClr val="lt2"/>
              </a:solidFill>
              <a:latin typeface="DM Sans"/>
              <a:ea typeface="DM Sans"/>
              <a:cs typeface="DM Sans"/>
              <a:sym typeface="DM Sans"/>
            </a:endParaRPr>
          </a:p>
        </p:txBody>
      </p:sp>
      <p:sp>
        <p:nvSpPr>
          <p:cNvPr id="2134" name="Google Shape;2134;p68"/>
          <p:cNvSpPr/>
          <p:nvPr/>
        </p:nvSpPr>
        <p:spPr>
          <a:xfrm>
            <a:off x="6639015" y="3723864"/>
            <a:ext cx="994500" cy="234600"/>
          </a:xfrm>
          <a:prstGeom prst="roundRect">
            <a:avLst>
              <a:gd fmla="val 16667" name="adj"/>
            </a:avLst>
          </a:prstGeom>
          <a:gradFill>
            <a:gsLst>
              <a:gs pos="0">
                <a:srgbClr val="8BE3FF"/>
              </a:gs>
              <a:gs pos="100000">
                <a:srgbClr val="ACFFD9"/>
              </a:gs>
            </a:gsLst>
            <a:lin ang="54007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35" name="Google Shape;2135;p68"/>
          <p:cNvSpPr/>
          <p:nvPr/>
        </p:nvSpPr>
        <p:spPr>
          <a:xfrm>
            <a:off x="2493090" y="3723851"/>
            <a:ext cx="816900" cy="234600"/>
          </a:xfrm>
          <a:prstGeom prst="roundRect">
            <a:avLst>
              <a:gd fmla="val 16667" name="adj"/>
            </a:avLst>
          </a:prstGeom>
          <a:gradFill>
            <a:gsLst>
              <a:gs pos="0">
                <a:srgbClr val="8BE3FF"/>
              </a:gs>
              <a:gs pos="100000">
                <a:srgbClr val="ACFFD9"/>
              </a:gs>
            </a:gsLst>
            <a:lin ang="54007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36" name="Google Shape;2136;p68"/>
          <p:cNvSpPr/>
          <p:nvPr/>
        </p:nvSpPr>
        <p:spPr>
          <a:xfrm>
            <a:off x="4660945" y="3718351"/>
            <a:ext cx="651900" cy="234600"/>
          </a:xfrm>
          <a:prstGeom prst="roundRect">
            <a:avLst>
              <a:gd fmla="val 16667" name="adj"/>
            </a:avLst>
          </a:prstGeom>
          <a:gradFill>
            <a:gsLst>
              <a:gs pos="0">
                <a:srgbClr val="8BE3FF"/>
              </a:gs>
              <a:gs pos="100000">
                <a:srgbClr val="ACFFD9"/>
              </a:gs>
            </a:gsLst>
            <a:lin ang="54007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37" name="Google Shape;2137;p68"/>
          <p:cNvSpPr txBox="1"/>
          <p:nvPr/>
        </p:nvSpPr>
        <p:spPr>
          <a:xfrm>
            <a:off x="332327" y="3652187"/>
            <a:ext cx="958800" cy="36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2"/>
                </a:solidFill>
                <a:latin typeface="Viga"/>
                <a:ea typeface="Viga"/>
                <a:cs typeface="Viga"/>
                <a:sym typeface="Viga"/>
              </a:rPr>
              <a:t>d_raw</a:t>
            </a:r>
            <a:endParaRPr b="0" i="0" sz="1500" u="none" cap="none" strike="noStrike">
              <a:solidFill>
                <a:schemeClr val="lt2"/>
              </a:solidFill>
              <a:latin typeface="DM Sans"/>
              <a:ea typeface="DM Sans"/>
              <a:cs typeface="DM Sans"/>
              <a:sym typeface="DM Sans"/>
            </a:endParaRPr>
          </a:p>
        </p:txBody>
      </p:sp>
      <p:sp>
        <p:nvSpPr>
          <p:cNvPr id="2138" name="Google Shape;2138;p68"/>
          <p:cNvSpPr txBox="1"/>
          <p:nvPr/>
        </p:nvSpPr>
        <p:spPr>
          <a:xfrm>
            <a:off x="2450738" y="3635000"/>
            <a:ext cx="1086300" cy="36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2"/>
                </a:solidFill>
                <a:latin typeface="Viga"/>
                <a:ea typeface="Viga"/>
                <a:cs typeface="Viga"/>
                <a:sym typeface="Viga"/>
              </a:rPr>
              <a:t>d_raw_pca</a:t>
            </a:r>
            <a:endParaRPr b="0" i="0" sz="1600" u="none" cap="none" strike="noStrike">
              <a:solidFill>
                <a:schemeClr val="lt2"/>
              </a:solidFill>
              <a:latin typeface="DM Sans"/>
              <a:ea typeface="DM Sans"/>
              <a:cs typeface="DM Sans"/>
              <a:sym typeface="DM Sans"/>
            </a:endParaRPr>
          </a:p>
        </p:txBody>
      </p:sp>
      <p:sp>
        <p:nvSpPr>
          <p:cNvPr id="2139" name="Google Shape;2139;p68"/>
          <p:cNvSpPr txBox="1"/>
          <p:nvPr/>
        </p:nvSpPr>
        <p:spPr>
          <a:xfrm>
            <a:off x="4617113" y="3629500"/>
            <a:ext cx="1086300" cy="36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2"/>
                </a:solidFill>
                <a:latin typeface="Viga"/>
                <a:ea typeface="Viga"/>
                <a:cs typeface="Viga"/>
                <a:sym typeface="Viga"/>
              </a:rPr>
              <a:t>d_norm</a:t>
            </a:r>
            <a:endParaRPr b="0" i="0" sz="1500" u="none" cap="none" strike="noStrike">
              <a:solidFill>
                <a:schemeClr val="lt2"/>
              </a:solidFill>
              <a:latin typeface="DM Sans"/>
              <a:ea typeface="DM Sans"/>
              <a:cs typeface="DM Sans"/>
              <a:sym typeface="DM Sans"/>
            </a:endParaRPr>
          </a:p>
        </p:txBody>
      </p:sp>
      <p:sp>
        <p:nvSpPr>
          <p:cNvPr id="2140" name="Google Shape;2140;p68"/>
          <p:cNvSpPr txBox="1"/>
          <p:nvPr/>
        </p:nvSpPr>
        <p:spPr>
          <a:xfrm>
            <a:off x="6658895" y="3635013"/>
            <a:ext cx="1136100" cy="36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2"/>
                </a:solidFill>
                <a:latin typeface="Viga"/>
                <a:ea typeface="Viga"/>
                <a:cs typeface="Viga"/>
                <a:sym typeface="Viga"/>
              </a:rPr>
              <a:t>d_norm_pca</a:t>
            </a:r>
            <a:endParaRPr b="0" i="0" sz="1600" u="none" cap="none" strike="noStrike">
              <a:solidFill>
                <a:schemeClr val="lt2"/>
              </a:solidFill>
              <a:latin typeface="DM Sans"/>
              <a:ea typeface="DM Sans"/>
              <a:cs typeface="DM Sans"/>
              <a:sym typeface="DM Sans"/>
            </a:endParaRPr>
          </a:p>
        </p:txBody>
      </p:sp>
      <p:sp>
        <p:nvSpPr>
          <p:cNvPr id="2141" name="Google Shape;2141;p68"/>
          <p:cNvSpPr/>
          <p:nvPr/>
        </p:nvSpPr>
        <p:spPr>
          <a:xfrm>
            <a:off x="1271850" y="3066796"/>
            <a:ext cx="613871" cy="428057"/>
          </a:xfrm>
          <a:prstGeom prst="flowChartPreparation">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cxnSp>
        <p:nvCxnSpPr>
          <p:cNvPr id="2142" name="Google Shape;2142;p68"/>
          <p:cNvCxnSpPr/>
          <p:nvPr/>
        </p:nvCxnSpPr>
        <p:spPr>
          <a:xfrm flipH="1" rot="10800000">
            <a:off x="1608348" y="2618218"/>
            <a:ext cx="8100" cy="453000"/>
          </a:xfrm>
          <a:prstGeom prst="straightConnector1">
            <a:avLst/>
          </a:prstGeom>
          <a:noFill/>
          <a:ln cap="flat" cmpd="sng" w="19050">
            <a:solidFill>
              <a:schemeClr val="accent1"/>
            </a:solidFill>
            <a:prstDash val="solid"/>
            <a:round/>
            <a:headEnd len="sm" w="sm" type="none"/>
            <a:tailEnd len="sm" w="sm" type="none"/>
          </a:ln>
        </p:spPr>
      </p:cxnSp>
      <p:cxnSp>
        <p:nvCxnSpPr>
          <p:cNvPr id="2143" name="Google Shape;2143;p68"/>
          <p:cNvCxnSpPr/>
          <p:nvPr/>
        </p:nvCxnSpPr>
        <p:spPr>
          <a:xfrm>
            <a:off x="1885731" y="3281896"/>
            <a:ext cx="497100" cy="0"/>
          </a:xfrm>
          <a:prstGeom prst="straightConnector1">
            <a:avLst/>
          </a:prstGeom>
          <a:noFill/>
          <a:ln cap="flat" cmpd="sng" w="19050">
            <a:solidFill>
              <a:schemeClr val="accent1"/>
            </a:solidFill>
            <a:prstDash val="solid"/>
            <a:round/>
            <a:headEnd len="sm" w="sm" type="none"/>
            <a:tailEnd len="sm" w="sm" type="none"/>
          </a:ln>
        </p:spPr>
      </p:cxnSp>
      <p:cxnSp>
        <p:nvCxnSpPr>
          <p:cNvPr id="2144" name="Google Shape;2144;p68"/>
          <p:cNvCxnSpPr>
            <a:endCxn id="2141" idx="1"/>
          </p:cNvCxnSpPr>
          <p:nvPr/>
        </p:nvCxnSpPr>
        <p:spPr>
          <a:xfrm>
            <a:off x="638250" y="3280825"/>
            <a:ext cx="633600" cy="0"/>
          </a:xfrm>
          <a:prstGeom prst="straightConnector1">
            <a:avLst/>
          </a:prstGeom>
          <a:noFill/>
          <a:ln cap="flat" cmpd="sng" w="19050">
            <a:solidFill>
              <a:schemeClr val="accent1"/>
            </a:solidFill>
            <a:prstDash val="solid"/>
            <a:round/>
            <a:headEnd len="sm" w="sm" type="none"/>
            <a:tailEnd len="sm" w="sm" type="none"/>
          </a:ln>
        </p:spPr>
      </p:cxnSp>
      <p:sp>
        <p:nvSpPr>
          <p:cNvPr id="2145" name="Google Shape;2145;p68"/>
          <p:cNvSpPr txBox="1"/>
          <p:nvPr/>
        </p:nvSpPr>
        <p:spPr>
          <a:xfrm>
            <a:off x="1221776" y="3115988"/>
            <a:ext cx="7431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2"/>
                </a:solidFill>
                <a:latin typeface="DM Sans"/>
                <a:ea typeface="DM Sans"/>
                <a:cs typeface="DM Sans"/>
                <a:sym typeface="DM Sans"/>
              </a:rPr>
              <a:t>FGMPM</a:t>
            </a:r>
            <a:endParaRPr b="0" i="0" sz="1200" u="none" cap="none" strike="noStrike">
              <a:solidFill>
                <a:schemeClr val="lt2"/>
              </a:solidFill>
              <a:latin typeface="DM Sans"/>
              <a:ea typeface="DM Sans"/>
              <a:cs typeface="DM Sans"/>
              <a:sym typeface="DM Sans"/>
            </a:endParaRPr>
          </a:p>
        </p:txBody>
      </p:sp>
      <p:sp>
        <p:nvSpPr>
          <p:cNvPr id="2146" name="Google Shape;2146;p68"/>
          <p:cNvSpPr txBox="1"/>
          <p:nvPr/>
        </p:nvSpPr>
        <p:spPr>
          <a:xfrm>
            <a:off x="657886" y="2952443"/>
            <a:ext cx="613800" cy="12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lt2"/>
                </a:solidFill>
                <a:latin typeface="Viga"/>
                <a:ea typeface="Viga"/>
                <a:cs typeface="Viga"/>
                <a:sym typeface="Viga"/>
              </a:rPr>
              <a:t>No</a:t>
            </a:r>
            <a:endParaRPr b="0" i="0" sz="1800" u="none" cap="none" strike="noStrike">
              <a:solidFill>
                <a:schemeClr val="lt2"/>
              </a:solidFill>
              <a:latin typeface="DM Sans"/>
              <a:ea typeface="DM Sans"/>
              <a:cs typeface="DM Sans"/>
              <a:sym typeface="DM Sans"/>
            </a:endParaRPr>
          </a:p>
        </p:txBody>
      </p:sp>
      <p:sp>
        <p:nvSpPr>
          <p:cNvPr id="2147" name="Google Shape;2147;p68"/>
          <p:cNvSpPr txBox="1"/>
          <p:nvPr/>
        </p:nvSpPr>
        <p:spPr>
          <a:xfrm>
            <a:off x="1953125" y="2952450"/>
            <a:ext cx="613800" cy="38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lt2"/>
                </a:solidFill>
                <a:latin typeface="Viga"/>
                <a:ea typeface="Viga"/>
                <a:cs typeface="Viga"/>
                <a:sym typeface="Viga"/>
              </a:rPr>
              <a:t>Yes</a:t>
            </a:r>
            <a:endParaRPr b="0" i="0" sz="1800" u="none" cap="none" strike="noStrike">
              <a:solidFill>
                <a:schemeClr val="lt2"/>
              </a:solidFill>
              <a:latin typeface="DM Sans"/>
              <a:ea typeface="DM Sans"/>
              <a:cs typeface="DM Sans"/>
              <a:sym typeface="DM Sans"/>
            </a:endParaRPr>
          </a:p>
        </p:txBody>
      </p:sp>
      <p:sp>
        <p:nvSpPr>
          <p:cNvPr id="2148" name="Google Shape;2148;p68"/>
          <p:cNvSpPr/>
          <p:nvPr/>
        </p:nvSpPr>
        <p:spPr>
          <a:xfrm>
            <a:off x="3362600" y="3056834"/>
            <a:ext cx="613871" cy="428057"/>
          </a:xfrm>
          <a:prstGeom prst="flowChartPreparation">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cxnSp>
        <p:nvCxnSpPr>
          <p:cNvPr id="2149" name="Google Shape;2149;p68"/>
          <p:cNvCxnSpPr/>
          <p:nvPr/>
        </p:nvCxnSpPr>
        <p:spPr>
          <a:xfrm flipH="1" rot="10800000">
            <a:off x="3699098" y="2609280"/>
            <a:ext cx="8100" cy="453000"/>
          </a:xfrm>
          <a:prstGeom prst="straightConnector1">
            <a:avLst/>
          </a:prstGeom>
          <a:noFill/>
          <a:ln cap="flat" cmpd="sng" w="19050">
            <a:solidFill>
              <a:schemeClr val="accent1"/>
            </a:solidFill>
            <a:prstDash val="solid"/>
            <a:round/>
            <a:headEnd len="sm" w="sm" type="none"/>
            <a:tailEnd len="sm" w="sm" type="none"/>
          </a:ln>
        </p:spPr>
      </p:cxnSp>
      <p:cxnSp>
        <p:nvCxnSpPr>
          <p:cNvPr id="2150" name="Google Shape;2150;p68"/>
          <p:cNvCxnSpPr/>
          <p:nvPr/>
        </p:nvCxnSpPr>
        <p:spPr>
          <a:xfrm>
            <a:off x="3976481" y="3271933"/>
            <a:ext cx="517500" cy="0"/>
          </a:xfrm>
          <a:prstGeom prst="straightConnector1">
            <a:avLst/>
          </a:prstGeom>
          <a:noFill/>
          <a:ln cap="flat" cmpd="sng" w="19050">
            <a:solidFill>
              <a:schemeClr val="accent1"/>
            </a:solidFill>
            <a:prstDash val="solid"/>
            <a:round/>
            <a:headEnd len="sm" w="sm" type="none"/>
            <a:tailEnd len="sm" w="sm" type="none"/>
          </a:ln>
        </p:spPr>
      </p:cxnSp>
      <p:cxnSp>
        <p:nvCxnSpPr>
          <p:cNvPr id="2151" name="Google Shape;2151;p68"/>
          <p:cNvCxnSpPr>
            <a:endCxn id="2148" idx="1"/>
          </p:cNvCxnSpPr>
          <p:nvPr/>
        </p:nvCxnSpPr>
        <p:spPr>
          <a:xfrm>
            <a:off x="2792600" y="3270863"/>
            <a:ext cx="570000" cy="0"/>
          </a:xfrm>
          <a:prstGeom prst="straightConnector1">
            <a:avLst/>
          </a:prstGeom>
          <a:noFill/>
          <a:ln cap="flat" cmpd="sng" w="19050">
            <a:solidFill>
              <a:schemeClr val="accent1"/>
            </a:solidFill>
            <a:prstDash val="solid"/>
            <a:round/>
            <a:headEnd len="sm" w="sm" type="none"/>
            <a:tailEnd len="sm" w="sm" type="none"/>
          </a:ln>
        </p:spPr>
      </p:cxnSp>
      <p:sp>
        <p:nvSpPr>
          <p:cNvPr id="2152" name="Google Shape;2152;p68"/>
          <p:cNvSpPr txBox="1"/>
          <p:nvPr/>
        </p:nvSpPr>
        <p:spPr>
          <a:xfrm>
            <a:off x="3341464" y="3126375"/>
            <a:ext cx="6519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 sz="1000" u="none" cap="none" strike="noStrike">
                <a:solidFill>
                  <a:schemeClr val="lt2"/>
                </a:solidFill>
                <a:latin typeface="DM Sans"/>
                <a:ea typeface="DM Sans"/>
                <a:cs typeface="DM Sans"/>
                <a:sym typeface="DM Sans"/>
              </a:rPr>
              <a:t>FGMPM</a:t>
            </a:r>
            <a:endParaRPr b="0" i="0" sz="1100" u="none" cap="none" strike="noStrike">
              <a:solidFill>
                <a:schemeClr val="lt2"/>
              </a:solidFill>
              <a:latin typeface="DM Sans"/>
              <a:ea typeface="DM Sans"/>
              <a:cs typeface="DM Sans"/>
              <a:sym typeface="DM Sans"/>
            </a:endParaRPr>
          </a:p>
        </p:txBody>
      </p:sp>
      <p:sp>
        <p:nvSpPr>
          <p:cNvPr id="2153" name="Google Shape;2153;p68"/>
          <p:cNvSpPr txBox="1"/>
          <p:nvPr/>
        </p:nvSpPr>
        <p:spPr>
          <a:xfrm>
            <a:off x="2748636" y="2942480"/>
            <a:ext cx="613800" cy="12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lt2"/>
                </a:solidFill>
                <a:latin typeface="Viga"/>
                <a:ea typeface="Viga"/>
                <a:cs typeface="Viga"/>
                <a:sym typeface="Viga"/>
              </a:rPr>
              <a:t>No</a:t>
            </a:r>
            <a:endParaRPr b="0" i="0" sz="1800" u="none" cap="none" strike="noStrike">
              <a:solidFill>
                <a:schemeClr val="lt2"/>
              </a:solidFill>
              <a:latin typeface="DM Sans"/>
              <a:ea typeface="DM Sans"/>
              <a:cs typeface="DM Sans"/>
              <a:sym typeface="DM Sans"/>
            </a:endParaRPr>
          </a:p>
        </p:txBody>
      </p:sp>
      <p:sp>
        <p:nvSpPr>
          <p:cNvPr id="2154" name="Google Shape;2154;p68"/>
          <p:cNvSpPr txBox="1"/>
          <p:nvPr/>
        </p:nvSpPr>
        <p:spPr>
          <a:xfrm>
            <a:off x="4043875" y="2942488"/>
            <a:ext cx="613800" cy="38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lt2"/>
                </a:solidFill>
                <a:latin typeface="Viga"/>
                <a:ea typeface="Viga"/>
                <a:cs typeface="Viga"/>
                <a:sym typeface="Viga"/>
              </a:rPr>
              <a:t>Yes</a:t>
            </a:r>
            <a:endParaRPr b="0" i="0" sz="1800" u="none" cap="none" strike="noStrike">
              <a:solidFill>
                <a:schemeClr val="lt2"/>
              </a:solidFill>
              <a:latin typeface="DM Sans"/>
              <a:ea typeface="DM Sans"/>
              <a:cs typeface="DM Sans"/>
              <a:sym typeface="DM Sans"/>
            </a:endParaRPr>
          </a:p>
        </p:txBody>
      </p:sp>
      <p:sp>
        <p:nvSpPr>
          <p:cNvPr id="2155" name="Google Shape;2155;p68"/>
          <p:cNvSpPr/>
          <p:nvPr/>
        </p:nvSpPr>
        <p:spPr>
          <a:xfrm>
            <a:off x="6577321" y="2407813"/>
            <a:ext cx="613871" cy="428057"/>
          </a:xfrm>
          <a:prstGeom prst="flowChartPreparation">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cxnSp>
        <p:nvCxnSpPr>
          <p:cNvPr id="2156" name="Google Shape;2156;p68"/>
          <p:cNvCxnSpPr>
            <a:stCxn id="2155" idx="0"/>
          </p:cNvCxnSpPr>
          <p:nvPr/>
        </p:nvCxnSpPr>
        <p:spPr>
          <a:xfrm rot="10800000">
            <a:off x="6884257" y="2013013"/>
            <a:ext cx="0" cy="394800"/>
          </a:xfrm>
          <a:prstGeom prst="straightConnector1">
            <a:avLst/>
          </a:prstGeom>
          <a:noFill/>
          <a:ln cap="flat" cmpd="sng" w="19050">
            <a:solidFill>
              <a:schemeClr val="accent1"/>
            </a:solidFill>
            <a:prstDash val="solid"/>
            <a:round/>
            <a:headEnd len="sm" w="sm" type="none"/>
            <a:tailEnd len="sm" w="sm" type="none"/>
          </a:ln>
        </p:spPr>
      </p:cxnSp>
      <p:cxnSp>
        <p:nvCxnSpPr>
          <p:cNvPr id="2157" name="Google Shape;2157;p68"/>
          <p:cNvCxnSpPr/>
          <p:nvPr/>
        </p:nvCxnSpPr>
        <p:spPr>
          <a:xfrm>
            <a:off x="7191202" y="2622912"/>
            <a:ext cx="743100" cy="0"/>
          </a:xfrm>
          <a:prstGeom prst="straightConnector1">
            <a:avLst/>
          </a:prstGeom>
          <a:noFill/>
          <a:ln cap="flat" cmpd="sng" w="19050">
            <a:solidFill>
              <a:schemeClr val="accent1"/>
            </a:solidFill>
            <a:prstDash val="solid"/>
            <a:round/>
            <a:headEnd len="sm" w="sm" type="none"/>
            <a:tailEnd len="sm" w="sm" type="none"/>
          </a:ln>
        </p:spPr>
      </p:cxnSp>
      <p:cxnSp>
        <p:nvCxnSpPr>
          <p:cNvPr id="2158" name="Google Shape;2158;p68"/>
          <p:cNvCxnSpPr>
            <a:endCxn id="2155" idx="1"/>
          </p:cNvCxnSpPr>
          <p:nvPr/>
        </p:nvCxnSpPr>
        <p:spPr>
          <a:xfrm>
            <a:off x="5829721" y="2621842"/>
            <a:ext cx="747600" cy="0"/>
          </a:xfrm>
          <a:prstGeom prst="straightConnector1">
            <a:avLst/>
          </a:prstGeom>
          <a:noFill/>
          <a:ln cap="flat" cmpd="sng" w="19050">
            <a:solidFill>
              <a:schemeClr val="accent1"/>
            </a:solidFill>
            <a:prstDash val="solid"/>
            <a:round/>
            <a:headEnd len="sm" w="sm" type="none"/>
            <a:tailEnd len="sm" w="sm" type="none"/>
          </a:ln>
        </p:spPr>
      </p:cxnSp>
      <p:sp>
        <p:nvSpPr>
          <p:cNvPr id="2159" name="Google Shape;2159;p68"/>
          <p:cNvSpPr txBox="1"/>
          <p:nvPr/>
        </p:nvSpPr>
        <p:spPr>
          <a:xfrm>
            <a:off x="6604034" y="2425727"/>
            <a:ext cx="5754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chemeClr val="lt2"/>
                </a:solidFill>
                <a:latin typeface="DM Sans"/>
                <a:ea typeface="DM Sans"/>
                <a:cs typeface="DM Sans"/>
                <a:sym typeface="DM Sans"/>
              </a:rPr>
              <a:t>PCA</a:t>
            </a:r>
            <a:endParaRPr b="0" i="0" sz="1300" u="none" cap="none" strike="noStrike">
              <a:solidFill>
                <a:schemeClr val="lt2"/>
              </a:solidFill>
              <a:latin typeface="DM Sans"/>
              <a:ea typeface="DM Sans"/>
              <a:cs typeface="DM Sans"/>
              <a:sym typeface="DM Sans"/>
            </a:endParaRPr>
          </a:p>
        </p:txBody>
      </p:sp>
      <p:sp>
        <p:nvSpPr>
          <p:cNvPr id="2160" name="Google Shape;2160;p68"/>
          <p:cNvSpPr txBox="1"/>
          <p:nvPr/>
        </p:nvSpPr>
        <p:spPr>
          <a:xfrm>
            <a:off x="5732532" y="2291310"/>
            <a:ext cx="613800" cy="12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lt2"/>
                </a:solidFill>
                <a:latin typeface="Viga"/>
                <a:ea typeface="Viga"/>
                <a:cs typeface="Viga"/>
                <a:sym typeface="Viga"/>
              </a:rPr>
              <a:t>No</a:t>
            </a:r>
            <a:endParaRPr b="0" i="0" sz="1800" u="none" cap="none" strike="noStrike">
              <a:solidFill>
                <a:schemeClr val="lt2"/>
              </a:solidFill>
              <a:latin typeface="DM Sans"/>
              <a:ea typeface="DM Sans"/>
              <a:cs typeface="DM Sans"/>
              <a:sym typeface="DM Sans"/>
            </a:endParaRPr>
          </a:p>
        </p:txBody>
      </p:sp>
      <p:sp>
        <p:nvSpPr>
          <p:cNvPr id="2161" name="Google Shape;2161;p68"/>
          <p:cNvSpPr txBox="1"/>
          <p:nvPr/>
        </p:nvSpPr>
        <p:spPr>
          <a:xfrm>
            <a:off x="7206126" y="2266343"/>
            <a:ext cx="816300" cy="14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lt2"/>
                </a:solidFill>
                <a:latin typeface="Viga"/>
                <a:ea typeface="Viga"/>
                <a:cs typeface="Viga"/>
                <a:sym typeface="Viga"/>
              </a:rPr>
              <a:t>Yes</a:t>
            </a:r>
            <a:endParaRPr b="0" i="0" sz="1800" u="none" cap="none" strike="noStrike">
              <a:solidFill>
                <a:schemeClr val="lt2"/>
              </a:solidFill>
              <a:latin typeface="DM Sans"/>
              <a:ea typeface="DM Sans"/>
              <a:cs typeface="DM Sans"/>
              <a:sym typeface="DM Sans"/>
            </a:endParaRPr>
          </a:p>
        </p:txBody>
      </p:sp>
      <p:sp>
        <p:nvSpPr>
          <p:cNvPr id="2162" name="Google Shape;2162;p68"/>
          <p:cNvSpPr/>
          <p:nvPr/>
        </p:nvSpPr>
        <p:spPr>
          <a:xfrm>
            <a:off x="5493150" y="3070471"/>
            <a:ext cx="613871" cy="428057"/>
          </a:xfrm>
          <a:prstGeom prst="flowChartPreparation">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cxnSp>
        <p:nvCxnSpPr>
          <p:cNvPr id="2163" name="Google Shape;2163;p68"/>
          <p:cNvCxnSpPr/>
          <p:nvPr/>
        </p:nvCxnSpPr>
        <p:spPr>
          <a:xfrm flipH="1" rot="10800000">
            <a:off x="5829648" y="2621893"/>
            <a:ext cx="8100" cy="453000"/>
          </a:xfrm>
          <a:prstGeom prst="straightConnector1">
            <a:avLst/>
          </a:prstGeom>
          <a:noFill/>
          <a:ln cap="flat" cmpd="sng" w="19050">
            <a:solidFill>
              <a:schemeClr val="accent1"/>
            </a:solidFill>
            <a:prstDash val="solid"/>
            <a:round/>
            <a:headEnd len="sm" w="sm" type="none"/>
            <a:tailEnd len="sm" w="sm" type="none"/>
          </a:ln>
        </p:spPr>
      </p:cxnSp>
      <p:cxnSp>
        <p:nvCxnSpPr>
          <p:cNvPr id="2164" name="Google Shape;2164;p68"/>
          <p:cNvCxnSpPr/>
          <p:nvPr/>
        </p:nvCxnSpPr>
        <p:spPr>
          <a:xfrm flipH="1" rot="10800000">
            <a:off x="6107031" y="3285271"/>
            <a:ext cx="457200" cy="300"/>
          </a:xfrm>
          <a:prstGeom prst="straightConnector1">
            <a:avLst/>
          </a:prstGeom>
          <a:noFill/>
          <a:ln cap="flat" cmpd="sng" w="19050">
            <a:solidFill>
              <a:schemeClr val="accent1"/>
            </a:solidFill>
            <a:prstDash val="solid"/>
            <a:round/>
            <a:headEnd len="sm" w="sm" type="none"/>
            <a:tailEnd len="sm" w="sm" type="none"/>
          </a:ln>
        </p:spPr>
      </p:cxnSp>
      <p:cxnSp>
        <p:nvCxnSpPr>
          <p:cNvPr id="2165" name="Google Shape;2165;p68"/>
          <p:cNvCxnSpPr>
            <a:endCxn id="2162" idx="1"/>
          </p:cNvCxnSpPr>
          <p:nvPr/>
        </p:nvCxnSpPr>
        <p:spPr>
          <a:xfrm>
            <a:off x="4892250" y="3283900"/>
            <a:ext cx="600900" cy="600"/>
          </a:xfrm>
          <a:prstGeom prst="straightConnector1">
            <a:avLst/>
          </a:prstGeom>
          <a:noFill/>
          <a:ln cap="flat" cmpd="sng" w="19050">
            <a:solidFill>
              <a:schemeClr val="accent1"/>
            </a:solidFill>
            <a:prstDash val="solid"/>
            <a:round/>
            <a:headEnd len="sm" w="sm" type="none"/>
            <a:tailEnd len="sm" w="sm" type="none"/>
          </a:ln>
        </p:spPr>
      </p:cxnSp>
      <p:sp>
        <p:nvSpPr>
          <p:cNvPr id="2166" name="Google Shape;2166;p68"/>
          <p:cNvSpPr txBox="1"/>
          <p:nvPr/>
        </p:nvSpPr>
        <p:spPr>
          <a:xfrm>
            <a:off x="5449090" y="3092175"/>
            <a:ext cx="7011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 sz="1000" u="none" cap="none" strike="noStrike">
                <a:solidFill>
                  <a:schemeClr val="lt2"/>
                </a:solidFill>
                <a:latin typeface="DM Sans"/>
                <a:ea typeface="DM Sans"/>
                <a:cs typeface="DM Sans"/>
                <a:sym typeface="DM Sans"/>
              </a:rPr>
              <a:t>FGMPM</a:t>
            </a:r>
            <a:endParaRPr b="0" i="0" sz="1300" u="none" cap="none" strike="noStrike">
              <a:solidFill>
                <a:schemeClr val="lt2"/>
              </a:solidFill>
              <a:latin typeface="DM Sans"/>
              <a:ea typeface="DM Sans"/>
              <a:cs typeface="DM Sans"/>
              <a:sym typeface="DM Sans"/>
            </a:endParaRPr>
          </a:p>
        </p:txBody>
      </p:sp>
      <p:sp>
        <p:nvSpPr>
          <p:cNvPr id="2167" name="Google Shape;2167;p68"/>
          <p:cNvSpPr txBox="1"/>
          <p:nvPr/>
        </p:nvSpPr>
        <p:spPr>
          <a:xfrm>
            <a:off x="4879186" y="2956118"/>
            <a:ext cx="613800" cy="12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lt2"/>
                </a:solidFill>
                <a:latin typeface="Viga"/>
                <a:ea typeface="Viga"/>
                <a:cs typeface="Viga"/>
                <a:sym typeface="Viga"/>
              </a:rPr>
              <a:t>No</a:t>
            </a:r>
            <a:endParaRPr b="0" i="0" sz="1800" u="none" cap="none" strike="noStrike">
              <a:solidFill>
                <a:schemeClr val="lt2"/>
              </a:solidFill>
              <a:latin typeface="DM Sans"/>
              <a:ea typeface="DM Sans"/>
              <a:cs typeface="DM Sans"/>
              <a:sym typeface="DM Sans"/>
            </a:endParaRPr>
          </a:p>
        </p:txBody>
      </p:sp>
      <p:sp>
        <p:nvSpPr>
          <p:cNvPr id="2168" name="Google Shape;2168;p68"/>
          <p:cNvSpPr txBox="1"/>
          <p:nvPr/>
        </p:nvSpPr>
        <p:spPr>
          <a:xfrm>
            <a:off x="6134625" y="2935998"/>
            <a:ext cx="613800" cy="33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lt2"/>
                </a:solidFill>
                <a:latin typeface="Viga"/>
                <a:ea typeface="Viga"/>
                <a:cs typeface="Viga"/>
                <a:sym typeface="Viga"/>
              </a:rPr>
              <a:t>Yes</a:t>
            </a:r>
            <a:endParaRPr b="0" i="0" sz="1800" u="none" cap="none" strike="noStrike">
              <a:solidFill>
                <a:schemeClr val="lt2"/>
              </a:solidFill>
              <a:latin typeface="DM Sans"/>
              <a:ea typeface="DM Sans"/>
              <a:cs typeface="DM Sans"/>
              <a:sym typeface="DM Sans"/>
            </a:endParaRPr>
          </a:p>
        </p:txBody>
      </p:sp>
      <p:sp>
        <p:nvSpPr>
          <p:cNvPr id="2169" name="Google Shape;2169;p68"/>
          <p:cNvSpPr/>
          <p:nvPr/>
        </p:nvSpPr>
        <p:spPr>
          <a:xfrm>
            <a:off x="7583900" y="3060509"/>
            <a:ext cx="613871" cy="428057"/>
          </a:xfrm>
          <a:prstGeom prst="flowChartPreparation">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cxnSp>
        <p:nvCxnSpPr>
          <p:cNvPr id="2170" name="Google Shape;2170;p68"/>
          <p:cNvCxnSpPr/>
          <p:nvPr/>
        </p:nvCxnSpPr>
        <p:spPr>
          <a:xfrm flipH="1" rot="10800000">
            <a:off x="7920398" y="2612955"/>
            <a:ext cx="8100" cy="453000"/>
          </a:xfrm>
          <a:prstGeom prst="straightConnector1">
            <a:avLst/>
          </a:prstGeom>
          <a:noFill/>
          <a:ln cap="flat" cmpd="sng" w="19050">
            <a:solidFill>
              <a:schemeClr val="accent1"/>
            </a:solidFill>
            <a:prstDash val="solid"/>
            <a:round/>
            <a:headEnd len="sm" w="sm" type="none"/>
            <a:tailEnd len="sm" w="sm" type="none"/>
          </a:ln>
        </p:spPr>
      </p:cxnSp>
      <p:cxnSp>
        <p:nvCxnSpPr>
          <p:cNvPr id="2171" name="Google Shape;2171;p68"/>
          <p:cNvCxnSpPr/>
          <p:nvPr/>
        </p:nvCxnSpPr>
        <p:spPr>
          <a:xfrm>
            <a:off x="8197781" y="3275608"/>
            <a:ext cx="360600" cy="0"/>
          </a:xfrm>
          <a:prstGeom prst="straightConnector1">
            <a:avLst/>
          </a:prstGeom>
          <a:noFill/>
          <a:ln cap="flat" cmpd="sng" w="19050">
            <a:solidFill>
              <a:schemeClr val="accent1"/>
            </a:solidFill>
            <a:prstDash val="solid"/>
            <a:round/>
            <a:headEnd len="sm" w="sm" type="none"/>
            <a:tailEnd len="sm" w="sm" type="none"/>
          </a:ln>
        </p:spPr>
      </p:cxnSp>
      <p:cxnSp>
        <p:nvCxnSpPr>
          <p:cNvPr id="2172" name="Google Shape;2172;p68"/>
          <p:cNvCxnSpPr>
            <a:endCxn id="2169" idx="1"/>
          </p:cNvCxnSpPr>
          <p:nvPr/>
        </p:nvCxnSpPr>
        <p:spPr>
          <a:xfrm>
            <a:off x="7013900" y="3274538"/>
            <a:ext cx="570000" cy="0"/>
          </a:xfrm>
          <a:prstGeom prst="straightConnector1">
            <a:avLst/>
          </a:prstGeom>
          <a:noFill/>
          <a:ln cap="flat" cmpd="sng" w="19050">
            <a:solidFill>
              <a:schemeClr val="accent1"/>
            </a:solidFill>
            <a:prstDash val="solid"/>
            <a:round/>
            <a:headEnd len="sm" w="sm" type="none"/>
            <a:tailEnd len="sm" w="sm" type="none"/>
          </a:ln>
        </p:spPr>
      </p:cxnSp>
      <p:sp>
        <p:nvSpPr>
          <p:cNvPr id="2173" name="Google Shape;2173;p68"/>
          <p:cNvSpPr txBox="1"/>
          <p:nvPr/>
        </p:nvSpPr>
        <p:spPr>
          <a:xfrm>
            <a:off x="7540278" y="3080350"/>
            <a:ext cx="7011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 sz="1000" u="none" cap="none" strike="noStrike">
                <a:solidFill>
                  <a:schemeClr val="lt2"/>
                </a:solidFill>
                <a:latin typeface="DM Sans"/>
                <a:ea typeface="DM Sans"/>
                <a:cs typeface="DM Sans"/>
                <a:sym typeface="DM Sans"/>
              </a:rPr>
              <a:t>FGMPM</a:t>
            </a:r>
            <a:endParaRPr b="0" i="0" sz="1300" u="none" cap="none" strike="noStrike">
              <a:solidFill>
                <a:schemeClr val="lt2"/>
              </a:solidFill>
              <a:latin typeface="DM Sans"/>
              <a:ea typeface="DM Sans"/>
              <a:cs typeface="DM Sans"/>
              <a:sym typeface="DM Sans"/>
            </a:endParaRPr>
          </a:p>
        </p:txBody>
      </p:sp>
      <p:sp>
        <p:nvSpPr>
          <p:cNvPr id="2174" name="Google Shape;2174;p68"/>
          <p:cNvSpPr txBox="1"/>
          <p:nvPr/>
        </p:nvSpPr>
        <p:spPr>
          <a:xfrm>
            <a:off x="6969936" y="2946155"/>
            <a:ext cx="613800" cy="12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lt2"/>
                </a:solidFill>
                <a:latin typeface="Viga"/>
                <a:ea typeface="Viga"/>
                <a:cs typeface="Viga"/>
                <a:sym typeface="Viga"/>
              </a:rPr>
              <a:t>No</a:t>
            </a:r>
            <a:endParaRPr b="0" i="0" sz="1800" u="none" cap="none" strike="noStrike">
              <a:solidFill>
                <a:schemeClr val="lt2"/>
              </a:solidFill>
              <a:latin typeface="DM Sans"/>
              <a:ea typeface="DM Sans"/>
              <a:cs typeface="DM Sans"/>
              <a:sym typeface="DM Sans"/>
            </a:endParaRPr>
          </a:p>
        </p:txBody>
      </p:sp>
      <p:sp>
        <p:nvSpPr>
          <p:cNvPr id="2175" name="Google Shape;2175;p68"/>
          <p:cNvSpPr txBox="1"/>
          <p:nvPr/>
        </p:nvSpPr>
        <p:spPr>
          <a:xfrm>
            <a:off x="8265175" y="2946172"/>
            <a:ext cx="613800" cy="29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lt2"/>
                </a:solidFill>
                <a:latin typeface="Viga"/>
                <a:ea typeface="Viga"/>
                <a:cs typeface="Viga"/>
                <a:sym typeface="Viga"/>
              </a:rPr>
              <a:t>Yes</a:t>
            </a:r>
            <a:endParaRPr b="0" i="0" sz="1800" u="none" cap="none" strike="noStrike">
              <a:solidFill>
                <a:schemeClr val="lt2"/>
              </a:solidFill>
              <a:latin typeface="DM Sans"/>
              <a:ea typeface="DM Sans"/>
              <a:cs typeface="DM Sans"/>
              <a:sym typeface="DM Sans"/>
            </a:endParaRPr>
          </a:p>
        </p:txBody>
      </p:sp>
      <p:cxnSp>
        <p:nvCxnSpPr>
          <p:cNvPr id="2176" name="Google Shape;2176;p68"/>
          <p:cNvCxnSpPr/>
          <p:nvPr/>
        </p:nvCxnSpPr>
        <p:spPr>
          <a:xfrm rot="10800000">
            <a:off x="2375271" y="3285566"/>
            <a:ext cx="0" cy="877800"/>
          </a:xfrm>
          <a:prstGeom prst="straightConnector1">
            <a:avLst/>
          </a:prstGeom>
          <a:noFill/>
          <a:ln cap="flat" cmpd="sng" w="19050">
            <a:solidFill>
              <a:schemeClr val="accent1"/>
            </a:solidFill>
            <a:prstDash val="solid"/>
            <a:round/>
            <a:headEnd len="sm" w="sm" type="none"/>
            <a:tailEnd len="sm" w="sm" type="none"/>
          </a:ln>
        </p:spPr>
      </p:cxnSp>
      <p:sp>
        <p:nvSpPr>
          <p:cNvPr id="2177" name="Google Shape;2177;p68"/>
          <p:cNvSpPr/>
          <p:nvPr/>
        </p:nvSpPr>
        <p:spPr>
          <a:xfrm>
            <a:off x="1837271" y="4160301"/>
            <a:ext cx="1005000" cy="234600"/>
          </a:xfrm>
          <a:prstGeom prst="roundRect">
            <a:avLst>
              <a:gd fmla="val 16667" name="adj"/>
            </a:avLst>
          </a:prstGeom>
          <a:gradFill>
            <a:gsLst>
              <a:gs pos="0">
                <a:srgbClr val="8BE3FF"/>
              </a:gs>
              <a:gs pos="100000">
                <a:srgbClr val="ACFFD9"/>
              </a:gs>
            </a:gsLst>
            <a:lin ang="54007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78" name="Google Shape;2178;p68"/>
          <p:cNvSpPr txBox="1"/>
          <p:nvPr/>
        </p:nvSpPr>
        <p:spPr>
          <a:xfrm>
            <a:off x="1769700" y="4071450"/>
            <a:ext cx="1674600" cy="36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2"/>
                </a:solidFill>
                <a:latin typeface="Viga"/>
                <a:ea typeface="Viga"/>
                <a:cs typeface="Viga"/>
                <a:sym typeface="Viga"/>
              </a:rPr>
              <a:t>d_raw_probs</a:t>
            </a:r>
            <a:endParaRPr b="0" i="0" sz="1500" u="none" cap="none" strike="noStrike">
              <a:solidFill>
                <a:schemeClr val="lt2"/>
              </a:solidFill>
              <a:latin typeface="DM Sans"/>
              <a:ea typeface="DM Sans"/>
              <a:cs typeface="DM Sans"/>
              <a:sym typeface="DM Sans"/>
            </a:endParaRPr>
          </a:p>
        </p:txBody>
      </p:sp>
      <p:cxnSp>
        <p:nvCxnSpPr>
          <p:cNvPr id="2179" name="Google Shape;2179;p68"/>
          <p:cNvCxnSpPr/>
          <p:nvPr/>
        </p:nvCxnSpPr>
        <p:spPr>
          <a:xfrm rot="10800000">
            <a:off x="4484671" y="3284504"/>
            <a:ext cx="0" cy="877800"/>
          </a:xfrm>
          <a:prstGeom prst="straightConnector1">
            <a:avLst/>
          </a:prstGeom>
          <a:noFill/>
          <a:ln cap="flat" cmpd="sng" w="19050">
            <a:solidFill>
              <a:schemeClr val="accent1"/>
            </a:solidFill>
            <a:prstDash val="solid"/>
            <a:round/>
            <a:headEnd len="sm" w="sm" type="none"/>
            <a:tailEnd len="sm" w="sm" type="none"/>
          </a:ln>
        </p:spPr>
      </p:cxnSp>
      <p:sp>
        <p:nvSpPr>
          <p:cNvPr id="2180" name="Google Shape;2180;p68"/>
          <p:cNvSpPr/>
          <p:nvPr/>
        </p:nvSpPr>
        <p:spPr>
          <a:xfrm>
            <a:off x="3963936" y="4159251"/>
            <a:ext cx="1261800" cy="234600"/>
          </a:xfrm>
          <a:prstGeom prst="roundRect">
            <a:avLst>
              <a:gd fmla="val 16667" name="adj"/>
            </a:avLst>
          </a:prstGeom>
          <a:gradFill>
            <a:gsLst>
              <a:gs pos="0">
                <a:srgbClr val="8BE3FF"/>
              </a:gs>
              <a:gs pos="100000">
                <a:srgbClr val="ACFFD9"/>
              </a:gs>
            </a:gsLst>
            <a:lin ang="54007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81" name="Google Shape;2181;p68"/>
          <p:cNvSpPr txBox="1"/>
          <p:nvPr/>
        </p:nvSpPr>
        <p:spPr>
          <a:xfrm>
            <a:off x="3879100" y="4070400"/>
            <a:ext cx="2102700" cy="36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2"/>
                </a:solidFill>
                <a:latin typeface="Viga"/>
                <a:ea typeface="Viga"/>
                <a:cs typeface="Viga"/>
                <a:sym typeface="Viga"/>
              </a:rPr>
              <a:t>d_raw_pca_probs</a:t>
            </a:r>
            <a:endParaRPr b="0" i="0" sz="1500" u="none" cap="none" strike="noStrike">
              <a:solidFill>
                <a:schemeClr val="lt2"/>
              </a:solidFill>
              <a:latin typeface="DM Sans"/>
              <a:ea typeface="DM Sans"/>
              <a:cs typeface="DM Sans"/>
              <a:sym typeface="DM Sans"/>
            </a:endParaRPr>
          </a:p>
        </p:txBody>
      </p:sp>
      <p:cxnSp>
        <p:nvCxnSpPr>
          <p:cNvPr id="2182" name="Google Shape;2182;p68"/>
          <p:cNvCxnSpPr/>
          <p:nvPr/>
        </p:nvCxnSpPr>
        <p:spPr>
          <a:xfrm rot="10800000">
            <a:off x="6556383" y="3278716"/>
            <a:ext cx="900" cy="873600"/>
          </a:xfrm>
          <a:prstGeom prst="straightConnector1">
            <a:avLst/>
          </a:prstGeom>
          <a:noFill/>
          <a:ln cap="flat" cmpd="sng" w="19050">
            <a:solidFill>
              <a:schemeClr val="accent1"/>
            </a:solidFill>
            <a:prstDash val="solid"/>
            <a:round/>
            <a:headEnd len="sm" w="sm" type="none"/>
            <a:tailEnd len="sm" w="sm" type="none"/>
          </a:ln>
        </p:spPr>
      </p:cxnSp>
      <p:sp>
        <p:nvSpPr>
          <p:cNvPr id="2183" name="Google Shape;2183;p68"/>
          <p:cNvSpPr/>
          <p:nvPr/>
        </p:nvSpPr>
        <p:spPr>
          <a:xfrm>
            <a:off x="6023356" y="4149251"/>
            <a:ext cx="1065300" cy="234600"/>
          </a:xfrm>
          <a:prstGeom prst="roundRect">
            <a:avLst>
              <a:gd fmla="val 16667" name="adj"/>
            </a:avLst>
          </a:prstGeom>
          <a:gradFill>
            <a:gsLst>
              <a:gs pos="0">
                <a:srgbClr val="8BE3FF"/>
              </a:gs>
              <a:gs pos="100000">
                <a:srgbClr val="ACFFD9"/>
              </a:gs>
            </a:gsLst>
            <a:lin ang="54007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84" name="Google Shape;2184;p68"/>
          <p:cNvSpPr txBox="1"/>
          <p:nvPr/>
        </p:nvSpPr>
        <p:spPr>
          <a:xfrm>
            <a:off x="5951726" y="4060400"/>
            <a:ext cx="1775100" cy="36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2"/>
                </a:solidFill>
                <a:latin typeface="Viga"/>
                <a:ea typeface="Viga"/>
                <a:cs typeface="Viga"/>
                <a:sym typeface="Viga"/>
              </a:rPr>
              <a:t>d_norm_probs</a:t>
            </a:r>
            <a:endParaRPr b="0" i="0" sz="1500" u="none" cap="none" strike="noStrike">
              <a:solidFill>
                <a:schemeClr val="lt2"/>
              </a:solidFill>
              <a:latin typeface="DM Sans"/>
              <a:ea typeface="DM Sans"/>
              <a:cs typeface="DM Sans"/>
              <a:sym typeface="DM Sans"/>
            </a:endParaRPr>
          </a:p>
        </p:txBody>
      </p:sp>
      <p:cxnSp>
        <p:nvCxnSpPr>
          <p:cNvPr id="2185" name="Google Shape;2185;p68"/>
          <p:cNvCxnSpPr/>
          <p:nvPr/>
        </p:nvCxnSpPr>
        <p:spPr>
          <a:xfrm rot="10800000">
            <a:off x="8546883" y="3281079"/>
            <a:ext cx="0" cy="836700"/>
          </a:xfrm>
          <a:prstGeom prst="straightConnector1">
            <a:avLst/>
          </a:prstGeom>
          <a:noFill/>
          <a:ln cap="flat" cmpd="sng" w="19050">
            <a:solidFill>
              <a:schemeClr val="accent1"/>
            </a:solidFill>
            <a:prstDash val="solid"/>
            <a:round/>
            <a:headEnd len="sm" w="sm" type="none"/>
            <a:tailEnd len="sm" w="sm" type="none"/>
          </a:ln>
        </p:spPr>
      </p:cxnSp>
      <p:sp>
        <p:nvSpPr>
          <p:cNvPr id="2186" name="Google Shape;2186;p68"/>
          <p:cNvSpPr/>
          <p:nvPr/>
        </p:nvSpPr>
        <p:spPr>
          <a:xfrm>
            <a:off x="7585977" y="4134351"/>
            <a:ext cx="1492500" cy="234600"/>
          </a:xfrm>
          <a:prstGeom prst="roundRect">
            <a:avLst>
              <a:gd fmla="val 16667" name="adj"/>
            </a:avLst>
          </a:prstGeom>
          <a:gradFill>
            <a:gsLst>
              <a:gs pos="0">
                <a:srgbClr val="8BE3FF"/>
              </a:gs>
              <a:gs pos="100000">
                <a:srgbClr val="ACFFD9"/>
              </a:gs>
            </a:gsLst>
            <a:lin ang="54007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87" name="Google Shape;2187;p68"/>
          <p:cNvSpPr txBox="1"/>
          <p:nvPr/>
        </p:nvSpPr>
        <p:spPr>
          <a:xfrm>
            <a:off x="7485625" y="4045500"/>
            <a:ext cx="2486700" cy="36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2"/>
                </a:solidFill>
                <a:latin typeface="Viga"/>
                <a:ea typeface="Viga"/>
                <a:cs typeface="Viga"/>
                <a:sym typeface="Viga"/>
              </a:rPr>
              <a:t> d_norm_pca_probs</a:t>
            </a:r>
            <a:endParaRPr b="0" i="0" sz="1500" u="none" cap="none" strike="noStrike">
              <a:solidFill>
                <a:schemeClr val="lt2"/>
              </a:solidFill>
              <a:latin typeface="DM Sans"/>
              <a:ea typeface="DM Sans"/>
              <a:cs typeface="DM Sans"/>
              <a:sym typeface="DM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1" name="Shape 2191"/>
        <p:cNvGrpSpPr/>
        <p:nvPr/>
      </p:nvGrpSpPr>
      <p:grpSpPr>
        <a:xfrm>
          <a:off x="0" y="0"/>
          <a:ext cx="0" cy="0"/>
          <a:chOff x="0" y="0"/>
          <a:chExt cx="0" cy="0"/>
        </a:xfrm>
      </p:grpSpPr>
      <p:sp>
        <p:nvSpPr>
          <p:cNvPr id="2192" name="Google Shape;2192;p69"/>
          <p:cNvSpPr txBox="1"/>
          <p:nvPr>
            <p:ph type="title"/>
          </p:nvPr>
        </p:nvSpPr>
        <p:spPr>
          <a:xfrm>
            <a:off x="281550" y="1956400"/>
            <a:ext cx="4559100" cy="167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6500"/>
              <a:t>Modeling</a:t>
            </a:r>
            <a:endParaRPr sz="6500"/>
          </a:p>
        </p:txBody>
      </p:sp>
      <p:sp>
        <p:nvSpPr>
          <p:cNvPr id="2193" name="Google Shape;2193;p69"/>
          <p:cNvSpPr txBox="1"/>
          <p:nvPr>
            <p:ph idx="2" type="title"/>
          </p:nvPr>
        </p:nvSpPr>
        <p:spPr>
          <a:xfrm>
            <a:off x="357750" y="1740700"/>
            <a:ext cx="2657700" cy="79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6500"/>
              <a:t>04</a:t>
            </a:r>
            <a:endParaRPr sz="6500"/>
          </a:p>
        </p:txBody>
      </p:sp>
      <p:grpSp>
        <p:nvGrpSpPr>
          <p:cNvPr id="2194" name="Google Shape;2194;p69"/>
          <p:cNvGrpSpPr/>
          <p:nvPr/>
        </p:nvGrpSpPr>
        <p:grpSpPr>
          <a:xfrm>
            <a:off x="3964621" y="732498"/>
            <a:ext cx="4824206" cy="3496465"/>
            <a:chOff x="133200" y="238100"/>
            <a:chExt cx="7227275" cy="5238150"/>
          </a:xfrm>
        </p:grpSpPr>
        <p:sp>
          <p:nvSpPr>
            <p:cNvPr id="2195" name="Google Shape;2195;p69"/>
            <p:cNvSpPr/>
            <p:nvPr/>
          </p:nvSpPr>
          <p:spPr>
            <a:xfrm>
              <a:off x="133200" y="238100"/>
              <a:ext cx="7227275" cy="5238150"/>
            </a:xfrm>
            <a:custGeom>
              <a:rect b="b" l="l" r="r" t="t"/>
              <a:pathLst>
                <a:path extrusionOk="0" h="209526" w="289091">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196" name="Google Shape;2196;p69"/>
            <p:cNvSpPr/>
            <p:nvPr/>
          </p:nvSpPr>
          <p:spPr>
            <a:xfrm>
              <a:off x="2973700" y="480500"/>
              <a:ext cx="1210525" cy="1216150"/>
            </a:xfrm>
            <a:custGeom>
              <a:rect b="b" l="l" r="r" t="t"/>
              <a:pathLst>
                <a:path extrusionOk="0" h="48646" w="48421">
                  <a:moveTo>
                    <a:pt x="24183" y="11733"/>
                  </a:moveTo>
                  <a:cubicBezTo>
                    <a:pt x="31152" y="11733"/>
                    <a:pt x="36801" y="17382"/>
                    <a:pt x="36801" y="24350"/>
                  </a:cubicBezTo>
                  <a:cubicBezTo>
                    <a:pt x="36801" y="31319"/>
                    <a:pt x="31152" y="36968"/>
                    <a:pt x="24183" y="36968"/>
                  </a:cubicBezTo>
                  <a:cubicBezTo>
                    <a:pt x="17216" y="36968"/>
                    <a:pt x="11567" y="31319"/>
                    <a:pt x="11567" y="24350"/>
                  </a:cubicBezTo>
                  <a:cubicBezTo>
                    <a:pt x="11567" y="17382"/>
                    <a:pt x="17216" y="11733"/>
                    <a:pt x="24183" y="11733"/>
                  </a:cubicBezTo>
                  <a:close/>
                  <a:moveTo>
                    <a:pt x="21577" y="0"/>
                  </a:moveTo>
                  <a:lnTo>
                    <a:pt x="20414" y="4612"/>
                  </a:lnTo>
                  <a:cubicBezTo>
                    <a:pt x="18846" y="4911"/>
                    <a:pt x="17321" y="5395"/>
                    <a:pt x="15870" y="6056"/>
                  </a:cubicBezTo>
                  <a:lnTo>
                    <a:pt x="12257" y="2930"/>
                  </a:lnTo>
                  <a:lnTo>
                    <a:pt x="8117" y="5829"/>
                  </a:lnTo>
                  <a:lnTo>
                    <a:pt x="9824" y="10300"/>
                  </a:lnTo>
                  <a:cubicBezTo>
                    <a:pt x="8711" y="11436"/>
                    <a:pt x="7737" y="12700"/>
                    <a:pt x="6921" y="14066"/>
                  </a:cubicBezTo>
                  <a:lnTo>
                    <a:pt x="2163" y="13574"/>
                  </a:lnTo>
                  <a:lnTo>
                    <a:pt x="434" y="18323"/>
                  </a:lnTo>
                  <a:lnTo>
                    <a:pt x="4374" y="20996"/>
                  </a:lnTo>
                  <a:cubicBezTo>
                    <a:pt x="4185" y="22104"/>
                    <a:pt x="4090" y="23226"/>
                    <a:pt x="4090" y="24350"/>
                  </a:cubicBezTo>
                  <a:cubicBezTo>
                    <a:pt x="4090" y="24829"/>
                    <a:pt x="4112" y="25301"/>
                    <a:pt x="4145" y="25770"/>
                  </a:cubicBezTo>
                  <a:lnTo>
                    <a:pt x="1" y="28084"/>
                  </a:lnTo>
                  <a:lnTo>
                    <a:pt x="1309" y="32966"/>
                  </a:lnTo>
                  <a:lnTo>
                    <a:pt x="6000" y="32905"/>
                  </a:lnTo>
                  <a:cubicBezTo>
                    <a:pt x="6690" y="34369"/>
                    <a:pt x="7556" y="35746"/>
                    <a:pt x="8576" y="37002"/>
                  </a:cubicBezTo>
                  <a:lnTo>
                    <a:pt x="6551" y="41209"/>
                  </a:lnTo>
                  <a:lnTo>
                    <a:pt x="10422" y="44458"/>
                  </a:lnTo>
                  <a:lnTo>
                    <a:pt x="14173" y="41772"/>
                  </a:lnTo>
                  <a:cubicBezTo>
                    <a:pt x="15596" y="42590"/>
                    <a:pt x="17113" y="43232"/>
                    <a:pt x="18693" y="43679"/>
                  </a:cubicBezTo>
                  <a:lnTo>
                    <a:pt x="19445" y="48205"/>
                  </a:lnTo>
                  <a:lnTo>
                    <a:pt x="24478" y="48646"/>
                  </a:lnTo>
                  <a:lnTo>
                    <a:pt x="25998" y="44360"/>
                  </a:lnTo>
                  <a:cubicBezTo>
                    <a:pt x="27649" y="44213"/>
                    <a:pt x="29276" y="43860"/>
                    <a:pt x="30841" y="43310"/>
                  </a:cubicBezTo>
                  <a:lnTo>
                    <a:pt x="34018" y="46539"/>
                  </a:lnTo>
                  <a:lnTo>
                    <a:pt x="38395" y="44013"/>
                  </a:lnTo>
                  <a:lnTo>
                    <a:pt x="37193" y="39659"/>
                  </a:lnTo>
                  <a:cubicBezTo>
                    <a:pt x="38461" y="38581"/>
                    <a:pt x="39589" y="37350"/>
                    <a:pt x="40554" y="35995"/>
                  </a:cubicBezTo>
                  <a:lnTo>
                    <a:pt x="45000" y="36815"/>
                  </a:lnTo>
                  <a:lnTo>
                    <a:pt x="47137" y="32234"/>
                  </a:lnTo>
                  <a:lnTo>
                    <a:pt x="43649" y="29355"/>
                  </a:lnTo>
                  <a:cubicBezTo>
                    <a:pt x="44060" y="27748"/>
                    <a:pt x="44270" y="26095"/>
                    <a:pt x="44276" y="24438"/>
                  </a:cubicBezTo>
                  <a:lnTo>
                    <a:pt x="48420" y="22549"/>
                  </a:lnTo>
                  <a:lnTo>
                    <a:pt x="47543" y="17573"/>
                  </a:lnTo>
                  <a:lnTo>
                    <a:pt x="42970" y="17217"/>
                  </a:lnTo>
                  <a:cubicBezTo>
                    <a:pt x="42387" y="15684"/>
                    <a:pt x="41619" y="14229"/>
                    <a:pt x="40681" y="12884"/>
                  </a:cubicBezTo>
                  <a:lnTo>
                    <a:pt x="43039" y="8902"/>
                  </a:lnTo>
                  <a:lnTo>
                    <a:pt x="39466" y="5330"/>
                  </a:lnTo>
                  <a:lnTo>
                    <a:pt x="35454" y="7712"/>
                  </a:lnTo>
                  <a:cubicBezTo>
                    <a:pt x="33145" y="6146"/>
                    <a:pt x="30536" y="5082"/>
                    <a:pt x="27790" y="4584"/>
                  </a:cubicBezTo>
                  <a:lnTo>
                    <a:pt x="2663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197" name="Google Shape;2197;p69"/>
            <p:cNvSpPr/>
            <p:nvPr/>
          </p:nvSpPr>
          <p:spPr>
            <a:xfrm>
              <a:off x="2973700" y="416800"/>
              <a:ext cx="1210525" cy="1216150"/>
            </a:xfrm>
            <a:custGeom>
              <a:rect b="b" l="l" r="r" t="t"/>
              <a:pathLst>
                <a:path extrusionOk="0" h="48646" w="48421">
                  <a:moveTo>
                    <a:pt x="24183" y="11733"/>
                  </a:moveTo>
                  <a:cubicBezTo>
                    <a:pt x="31152" y="11733"/>
                    <a:pt x="36801" y="17381"/>
                    <a:pt x="36801" y="24350"/>
                  </a:cubicBezTo>
                  <a:cubicBezTo>
                    <a:pt x="36801" y="31318"/>
                    <a:pt x="31152" y="36968"/>
                    <a:pt x="24183" y="36968"/>
                  </a:cubicBezTo>
                  <a:cubicBezTo>
                    <a:pt x="17216" y="36968"/>
                    <a:pt x="11567" y="31318"/>
                    <a:pt x="11567" y="24350"/>
                  </a:cubicBezTo>
                  <a:cubicBezTo>
                    <a:pt x="11567" y="17381"/>
                    <a:pt x="17216" y="11733"/>
                    <a:pt x="24183" y="11733"/>
                  </a:cubicBezTo>
                  <a:close/>
                  <a:moveTo>
                    <a:pt x="21577" y="0"/>
                  </a:moveTo>
                  <a:lnTo>
                    <a:pt x="20414" y="4612"/>
                  </a:lnTo>
                  <a:cubicBezTo>
                    <a:pt x="18846" y="4911"/>
                    <a:pt x="17321" y="5395"/>
                    <a:pt x="15870" y="6056"/>
                  </a:cubicBezTo>
                  <a:lnTo>
                    <a:pt x="12257" y="2930"/>
                  </a:lnTo>
                  <a:lnTo>
                    <a:pt x="8117" y="5828"/>
                  </a:lnTo>
                  <a:lnTo>
                    <a:pt x="9824" y="10300"/>
                  </a:lnTo>
                  <a:cubicBezTo>
                    <a:pt x="8711" y="11436"/>
                    <a:pt x="7737" y="12699"/>
                    <a:pt x="6921" y="14065"/>
                  </a:cubicBezTo>
                  <a:lnTo>
                    <a:pt x="2163" y="13574"/>
                  </a:lnTo>
                  <a:lnTo>
                    <a:pt x="434" y="18323"/>
                  </a:lnTo>
                  <a:lnTo>
                    <a:pt x="4374" y="20996"/>
                  </a:lnTo>
                  <a:cubicBezTo>
                    <a:pt x="4185" y="22104"/>
                    <a:pt x="4090" y="23226"/>
                    <a:pt x="4090" y="24350"/>
                  </a:cubicBezTo>
                  <a:cubicBezTo>
                    <a:pt x="4090" y="24828"/>
                    <a:pt x="4112" y="25301"/>
                    <a:pt x="4145" y="25770"/>
                  </a:cubicBezTo>
                  <a:lnTo>
                    <a:pt x="1" y="28083"/>
                  </a:lnTo>
                  <a:lnTo>
                    <a:pt x="1309" y="32966"/>
                  </a:lnTo>
                  <a:lnTo>
                    <a:pt x="6000" y="32905"/>
                  </a:lnTo>
                  <a:cubicBezTo>
                    <a:pt x="6690" y="34369"/>
                    <a:pt x="7555" y="35744"/>
                    <a:pt x="8576" y="37002"/>
                  </a:cubicBezTo>
                  <a:lnTo>
                    <a:pt x="6551" y="41209"/>
                  </a:lnTo>
                  <a:lnTo>
                    <a:pt x="10422" y="44458"/>
                  </a:lnTo>
                  <a:lnTo>
                    <a:pt x="14173" y="41772"/>
                  </a:lnTo>
                  <a:cubicBezTo>
                    <a:pt x="15596" y="42590"/>
                    <a:pt x="17113" y="43231"/>
                    <a:pt x="18693" y="43678"/>
                  </a:cubicBezTo>
                  <a:lnTo>
                    <a:pt x="19445" y="48204"/>
                  </a:lnTo>
                  <a:lnTo>
                    <a:pt x="24478" y="48645"/>
                  </a:lnTo>
                  <a:lnTo>
                    <a:pt x="25998" y="44360"/>
                  </a:lnTo>
                  <a:cubicBezTo>
                    <a:pt x="27649" y="44213"/>
                    <a:pt x="29276" y="43859"/>
                    <a:pt x="30841" y="43310"/>
                  </a:cubicBezTo>
                  <a:lnTo>
                    <a:pt x="34018" y="46538"/>
                  </a:lnTo>
                  <a:lnTo>
                    <a:pt x="38395" y="44012"/>
                  </a:lnTo>
                  <a:lnTo>
                    <a:pt x="37193" y="39659"/>
                  </a:lnTo>
                  <a:cubicBezTo>
                    <a:pt x="38461" y="38581"/>
                    <a:pt x="39589" y="37349"/>
                    <a:pt x="40554" y="35995"/>
                  </a:cubicBezTo>
                  <a:lnTo>
                    <a:pt x="45000" y="36815"/>
                  </a:lnTo>
                  <a:lnTo>
                    <a:pt x="47137" y="32234"/>
                  </a:lnTo>
                  <a:lnTo>
                    <a:pt x="43649" y="29355"/>
                  </a:lnTo>
                  <a:cubicBezTo>
                    <a:pt x="44060" y="27748"/>
                    <a:pt x="44270" y="26095"/>
                    <a:pt x="44276" y="24436"/>
                  </a:cubicBezTo>
                  <a:lnTo>
                    <a:pt x="48420" y="22549"/>
                  </a:lnTo>
                  <a:lnTo>
                    <a:pt x="47543" y="17571"/>
                  </a:lnTo>
                  <a:lnTo>
                    <a:pt x="42970" y="17217"/>
                  </a:lnTo>
                  <a:cubicBezTo>
                    <a:pt x="42387" y="15684"/>
                    <a:pt x="41619" y="14229"/>
                    <a:pt x="40681" y="12883"/>
                  </a:cubicBezTo>
                  <a:lnTo>
                    <a:pt x="43039" y="8902"/>
                  </a:lnTo>
                  <a:lnTo>
                    <a:pt x="39466" y="5330"/>
                  </a:lnTo>
                  <a:lnTo>
                    <a:pt x="35454" y="7711"/>
                  </a:lnTo>
                  <a:cubicBezTo>
                    <a:pt x="33145" y="6146"/>
                    <a:pt x="30536" y="5080"/>
                    <a:pt x="27790" y="4584"/>
                  </a:cubicBezTo>
                  <a:lnTo>
                    <a:pt x="26630"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198" name="Google Shape;2198;p69"/>
            <p:cNvSpPr/>
            <p:nvPr/>
          </p:nvSpPr>
          <p:spPr>
            <a:xfrm>
              <a:off x="2963600" y="407500"/>
              <a:ext cx="1230500" cy="1234700"/>
            </a:xfrm>
            <a:custGeom>
              <a:rect b="b" l="l" r="r" t="t"/>
              <a:pathLst>
                <a:path extrusionOk="0" h="49388" w="49220">
                  <a:moveTo>
                    <a:pt x="24588" y="12476"/>
                  </a:moveTo>
                  <a:cubicBezTo>
                    <a:pt x="31341" y="12476"/>
                    <a:pt x="36833" y="17970"/>
                    <a:pt x="36833" y="24722"/>
                  </a:cubicBezTo>
                  <a:cubicBezTo>
                    <a:pt x="36833" y="31474"/>
                    <a:pt x="31341" y="36969"/>
                    <a:pt x="24588" y="36969"/>
                  </a:cubicBezTo>
                  <a:cubicBezTo>
                    <a:pt x="17836" y="36969"/>
                    <a:pt x="12342" y="31473"/>
                    <a:pt x="12342" y="24722"/>
                  </a:cubicBezTo>
                  <a:cubicBezTo>
                    <a:pt x="12342" y="17970"/>
                    <a:pt x="17836" y="12476"/>
                    <a:pt x="24588" y="12476"/>
                  </a:cubicBezTo>
                  <a:close/>
                  <a:moveTo>
                    <a:pt x="24587" y="11733"/>
                  </a:moveTo>
                  <a:cubicBezTo>
                    <a:pt x="17425" y="11733"/>
                    <a:pt x="11600" y="17560"/>
                    <a:pt x="11600" y="24722"/>
                  </a:cubicBezTo>
                  <a:cubicBezTo>
                    <a:pt x="11600" y="31884"/>
                    <a:pt x="17426" y="37711"/>
                    <a:pt x="24588" y="37711"/>
                  </a:cubicBezTo>
                  <a:lnTo>
                    <a:pt x="24588" y="37711"/>
                  </a:lnTo>
                  <a:cubicBezTo>
                    <a:pt x="31751" y="37711"/>
                    <a:pt x="37577" y="31884"/>
                    <a:pt x="37577" y="24722"/>
                  </a:cubicBezTo>
                  <a:cubicBezTo>
                    <a:pt x="37577" y="17560"/>
                    <a:pt x="31750" y="11733"/>
                    <a:pt x="24587" y="11733"/>
                  </a:cubicBezTo>
                  <a:close/>
                  <a:moveTo>
                    <a:pt x="24588" y="37711"/>
                  </a:moveTo>
                  <a:cubicBezTo>
                    <a:pt x="24587" y="37711"/>
                    <a:pt x="24587" y="37711"/>
                    <a:pt x="24587" y="37711"/>
                  </a:cubicBezTo>
                  <a:lnTo>
                    <a:pt x="24588" y="37711"/>
                  </a:lnTo>
                  <a:cubicBezTo>
                    <a:pt x="24588" y="37711"/>
                    <a:pt x="24588" y="37711"/>
                    <a:pt x="24588" y="37711"/>
                  </a:cubicBezTo>
                  <a:close/>
                  <a:moveTo>
                    <a:pt x="26745" y="743"/>
                  </a:moveTo>
                  <a:lnTo>
                    <a:pt x="27835" y="5048"/>
                  </a:lnTo>
                  <a:cubicBezTo>
                    <a:pt x="27870" y="5189"/>
                    <a:pt x="27985" y="5296"/>
                    <a:pt x="28129" y="5323"/>
                  </a:cubicBezTo>
                  <a:cubicBezTo>
                    <a:pt x="30843" y="5814"/>
                    <a:pt x="33373" y="6848"/>
                    <a:pt x="35648" y="8391"/>
                  </a:cubicBezTo>
                  <a:cubicBezTo>
                    <a:pt x="35711" y="8434"/>
                    <a:pt x="35784" y="8455"/>
                    <a:pt x="35857" y="8455"/>
                  </a:cubicBezTo>
                  <a:cubicBezTo>
                    <a:pt x="35922" y="8455"/>
                    <a:pt x="35988" y="8438"/>
                    <a:pt x="36046" y="8403"/>
                  </a:cubicBezTo>
                  <a:lnTo>
                    <a:pt x="39812" y="6168"/>
                  </a:lnTo>
                  <a:lnTo>
                    <a:pt x="42977" y="9334"/>
                  </a:lnTo>
                  <a:lnTo>
                    <a:pt x="40767" y="13067"/>
                  </a:lnTo>
                  <a:cubicBezTo>
                    <a:pt x="40693" y="13192"/>
                    <a:pt x="40699" y="13349"/>
                    <a:pt x="40782" y="13468"/>
                  </a:cubicBezTo>
                  <a:cubicBezTo>
                    <a:pt x="41701" y="14788"/>
                    <a:pt x="42455" y="16216"/>
                    <a:pt x="43027" y="17721"/>
                  </a:cubicBezTo>
                  <a:cubicBezTo>
                    <a:pt x="43078" y="17854"/>
                    <a:pt x="43202" y="17948"/>
                    <a:pt x="43346" y="17960"/>
                  </a:cubicBezTo>
                  <a:lnTo>
                    <a:pt x="47632" y="18292"/>
                  </a:lnTo>
                  <a:lnTo>
                    <a:pt x="48410" y="22701"/>
                  </a:lnTo>
                  <a:lnTo>
                    <a:pt x="44528" y="24470"/>
                  </a:lnTo>
                  <a:cubicBezTo>
                    <a:pt x="44396" y="24531"/>
                    <a:pt x="44311" y="24661"/>
                    <a:pt x="44310" y="24807"/>
                  </a:cubicBezTo>
                  <a:cubicBezTo>
                    <a:pt x="44304" y="26434"/>
                    <a:pt x="44099" y="28056"/>
                    <a:pt x="43695" y="29633"/>
                  </a:cubicBezTo>
                  <a:cubicBezTo>
                    <a:pt x="43660" y="29773"/>
                    <a:pt x="43707" y="29920"/>
                    <a:pt x="43818" y="30012"/>
                  </a:cubicBezTo>
                  <a:lnTo>
                    <a:pt x="47085" y="32708"/>
                  </a:lnTo>
                  <a:lnTo>
                    <a:pt x="45194" y="36768"/>
                  </a:lnTo>
                  <a:lnTo>
                    <a:pt x="41030" y="36000"/>
                  </a:lnTo>
                  <a:cubicBezTo>
                    <a:pt x="41007" y="35996"/>
                    <a:pt x="40984" y="35994"/>
                    <a:pt x="40961" y="35994"/>
                  </a:cubicBezTo>
                  <a:cubicBezTo>
                    <a:pt x="40842" y="35994"/>
                    <a:pt x="40728" y="36051"/>
                    <a:pt x="40659" y="36150"/>
                  </a:cubicBezTo>
                  <a:cubicBezTo>
                    <a:pt x="39711" y="37481"/>
                    <a:pt x="38602" y="38688"/>
                    <a:pt x="37359" y="39747"/>
                  </a:cubicBezTo>
                  <a:cubicBezTo>
                    <a:pt x="37248" y="39841"/>
                    <a:pt x="37202" y="39989"/>
                    <a:pt x="37240" y="40129"/>
                  </a:cubicBezTo>
                  <a:lnTo>
                    <a:pt x="38366" y="44205"/>
                  </a:lnTo>
                  <a:lnTo>
                    <a:pt x="34486" y="46444"/>
                  </a:lnTo>
                  <a:lnTo>
                    <a:pt x="31513" y="43421"/>
                  </a:lnTo>
                  <a:cubicBezTo>
                    <a:pt x="31441" y="43349"/>
                    <a:pt x="31346" y="43310"/>
                    <a:pt x="31248" y="43310"/>
                  </a:cubicBezTo>
                  <a:cubicBezTo>
                    <a:pt x="31207" y="43310"/>
                    <a:pt x="31165" y="43317"/>
                    <a:pt x="31124" y="43332"/>
                  </a:cubicBezTo>
                  <a:cubicBezTo>
                    <a:pt x="29588" y="43869"/>
                    <a:pt x="27990" y="44215"/>
                    <a:pt x="26369" y="44361"/>
                  </a:cubicBezTo>
                  <a:cubicBezTo>
                    <a:pt x="26223" y="44373"/>
                    <a:pt x="26100" y="44469"/>
                    <a:pt x="26051" y="44606"/>
                  </a:cubicBezTo>
                  <a:lnTo>
                    <a:pt x="24629" y="48621"/>
                  </a:lnTo>
                  <a:lnTo>
                    <a:pt x="20168" y="48230"/>
                  </a:lnTo>
                  <a:lnTo>
                    <a:pt x="19464" y="43988"/>
                  </a:lnTo>
                  <a:cubicBezTo>
                    <a:pt x="19440" y="43847"/>
                    <a:pt x="19338" y="43731"/>
                    <a:pt x="19198" y="43691"/>
                  </a:cubicBezTo>
                  <a:cubicBezTo>
                    <a:pt x="17649" y="43251"/>
                    <a:pt x="16160" y="42623"/>
                    <a:pt x="14764" y="41820"/>
                  </a:cubicBezTo>
                  <a:cubicBezTo>
                    <a:pt x="14706" y="41787"/>
                    <a:pt x="14642" y="41770"/>
                    <a:pt x="14578" y="41770"/>
                  </a:cubicBezTo>
                  <a:cubicBezTo>
                    <a:pt x="14502" y="41770"/>
                    <a:pt x="14426" y="41793"/>
                    <a:pt x="14362" y="41839"/>
                  </a:cubicBezTo>
                  <a:lnTo>
                    <a:pt x="10845" y="44358"/>
                  </a:lnTo>
                  <a:lnTo>
                    <a:pt x="7415" y="41481"/>
                  </a:lnTo>
                  <a:lnTo>
                    <a:pt x="9316" y="37534"/>
                  </a:lnTo>
                  <a:cubicBezTo>
                    <a:pt x="9378" y="37404"/>
                    <a:pt x="9359" y="37251"/>
                    <a:pt x="9268" y="37138"/>
                  </a:cubicBezTo>
                  <a:cubicBezTo>
                    <a:pt x="8267" y="35905"/>
                    <a:pt x="7418" y="34554"/>
                    <a:pt x="6741" y="33117"/>
                  </a:cubicBezTo>
                  <a:cubicBezTo>
                    <a:pt x="6679" y="32986"/>
                    <a:pt x="6542" y="32915"/>
                    <a:pt x="6399" y="32904"/>
                  </a:cubicBezTo>
                  <a:lnTo>
                    <a:pt x="1997" y="32961"/>
                  </a:lnTo>
                  <a:lnTo>
                    <a:pt x="840" y="28638"/>
                  </a:lnTo>
                  <a:lnTo>
                    <a:pt x="4730" y="26466"/>
                  </a:lnTo>
                  <a:cubicBezTo>
                    <a:pt x="4857" y="26396"/>
                    <a:pt x="4931" y="26259"/>
                    <a:pt x="4920" y="26115"/>
                  </a:cubicBezTo>
                  <a:cubicBezTo>
                    <a:pt x="4882" y="25582"/>
                    <a:pt x="4865" y="25140"/>
                    <a:pt x="4865" y="24722"/>
                  </a:cubicBezTo>
                  <a:cubicBezTo>
                    <a:pt x="4867" y="23617"/>
                    <a:pt x="4960" y="22516"/>
                    <a:pt x="5145" y="21429"/>
                  </a:cubicBezTo>
                  <a:cubicBezTo>
                    <a:pt x="5168" y="21285"/>
                    <a:pt x="5106" y="21141"/>
                    <a:pt x="4986" y="21059"/>
                  </a:cubicBezTo>
                  <a:lnTo>
                    <a:pt x="1287" y="18549"/>
                  </a:lnTo>
                  <a:lnTo>
                    <a:pt x="2818" y="14345"/>
                  </a:lnTo>
                  <a:lnTo>
                    <a:pt x="7286" y="14806"/>
                  </a:lnTo>
                  <a:cubicBezTo>
                    <a:pt x="7299" y="14807"/>
                    <a:pt x="7312" y="14808"/>
                    <a:pt x="7324" y="14808"/>
                  </a:cubicBezTo>
                  <a:cubicBezTo>
                    <a:pt x="7454" y="14808"/>
                    <a:pt x="7576" y="14740"/>
                    <a:pt x="7644" y="14628"/>
                  </a:cubicBezTo>
                  <a:cubicBezTo>
                    <a:pt x="8444" y="13287"/>
                    <a:pt x="9400" y="12047"/>
                    <a:pt x="10493" y="10932"/>
                  </a:cubicBezTo>
                  <a:cubicBezTo>
                    <a:pt x="10594" y="10828"/>
                    <a:pt x="10627" y="10675"/>
                    <a:pt x="10575" y="10540"/>
                  </a:cubicBezTo>
                  <a:lnTo>
                    <a:pt x="8971" y="6339"/>
                  </a:lnTo>
                  <a:lnTo>
                    <a:pt x="12638" y="3773"/>
                  </a:lnTo>
                  <a:lnTo>
                    <a:pt x="16031" y="6710"/>
                  </a:lnTo>
                  <a:cubicBezTo>
                    <a:pt x="16100" y="6770"/>
                    <a:pt x="16187" y="6801"/>
                    <a:pt x="16274" y="6801"/>
                  </a:cubicBezTo>
                  <a:cubicBezTo>
                    <a:pt x="16326" y="6801"/>
                    <a:pt x="16378" y="6790"/>
                    <a:pt x="16427" y="6768"/>
                  </a:cubicBezTo>
                  <a:cubicBezTo>
                    <a:pt x="17853" y="6119"/>
                    <a:pt x="19350" y="5644"/>
                    <a:pt x="20887" y="5351"/>
                  </a:cubicBezTo>
                  <a:cubicBezTo>
                    <a:pt x="21029" y="5323"/>
                    <a:pt x="21142" y="5216"/>
                    <a:pt x="21178" y="5076"/>
                  </a:cubicBezTo>
                  <a:lnTo>
                    <a:pt x="22270" y="743"/>
                  </a:lnTo>
                  <a:close/>
                  <a:moveTo>
                    <a:pt x="27037" y="1"/>
                  </a:moveTo>
                  <a:cubicBezTo>
                    <a:pt x="27036" y="1"/>
                    <a:pt x="27035" y="1"/>
                    <a:pt x="27034" y="1"/>
                  </a:cubicBezTo>
                  <a:lnTo>
                    <a:pt x="21981" y="1"/>
                  </a:lnTo>
                  <a:cubicBezTo>
                    <a:pt x="21980" y="1"/>
                    <a:pt x="21979" y="1"/>
                    <a:pt x="21978" y="1"/>
                  </a:cubicBezTo>
                  <a:cubicBezTo>
                    <a:pt x="21808" y="1"/>
                    <a:pt x="21661" y="116"/>
                    <a:pt x="21620" y="281"/>
                  </a:cubicBezTo>
                  <a:lnTo>
                    <a:pt x="20514" y="4667"/>
                  </a:lnTo>
                  <a:cubicBezTo>
                    <a:pt x="19078" y="4958"/>
                    <a:pt x="17678" y="5402"/>
                    <a:pt x="16338" y="5994"/>
                  </a:cubicBezTo>
                  <a:lnTo>
                    <a:pt x="12903" y="3021"/>
                  </a:lnTo>
                  <a:cubicBezTo>
                    <a:pt x="12834" y="2961"/>
                    <a:pt x="12747" y="2931"/>
                    <a:pt x="12660" y="2931"/>
                  </a:cubicBezTo>
                  <a:cubicBezTo>
                    <a:pt x="12586" y="2931"/>
                    <a:pt x="12512" y="2953"/>
                    <a:pt x="12448" y="2997"/>
                  </a:cubicBezTo>
                  <a:lnTo>
                    <a:pt x="8309" y="5896"/>
                  </a:lnTo>
                  <a:cubicBezTo>
                    <a:pt x="8168" y="5994"/>
                    <a:pt x="8113" y="6174"/>
                    <a:pt x="8174" y="6334"/>
                  </a:cubicBezTo>
                  <a:lnTo>
                    <a:pt x="9795" y="10583"/>
                  </a:lnTo>
                  <a:cubicBezTo>
                    <a:pt x="8787" y="11638"/>
                    <a:pt x="7893" y="12798"/>
                    <a:pt x="7129" y="14042"/>
                  </a:cubicBezTo>
                  <a:lnTo>
                    <a:pt x="2605" y="13576"/>
                  </a:lnTo>
                  <a:cubicBezTo>
                    <a:pt x="2592" y="13575"/>
                    <a:pt x="2580" y="13574"/>
                    <a:pt x="2567" y="13574"/>
                  </a:cubicBezTo>
                  <a:cubicBezTo>
                    <a:pt x="2412" y="13574"/>
                    <a:pt x="2271" y="13672"/>
                    <a:pt x="2218" y="13820"/>
                  </a:cubicBezTo>
                  <a:lnTo>
                    <a:pt x="489" y="18567"/>
                  </a:lnTo>
                  <a:cubicBezTo>
                    <a:pt x="431" y="18728"/>
                    <a:pt x="489" y="18906"/>
                    <a:pt x="630" y="19002"/>
                  </a:cubicBezTo>
                  <a:lnTo>
                    <a:pt x="4372" y="21541"/>
                  </a:lnTo>
                  <a:cubicBezTo>
                    <a:pt x="4208" y="22593"/>
                    <a:pt x="4123" y="23656"/>
                    <a:pt x="4121" y="24721"/>
                  </a:cubicBezTo>
                  <a:cubicBezTo>
                    <a:pt x="4121" y="25092"/>
                    <a:pt x="4135" y="25483"/>
                    <a:pt x="4163" y="25931"/>
                  </a:cubicBezTo>
                  <a:lnTo>
                    <a:pt x="222" y="28130"/>
                  </a:lnTo>
                  <a:cubicBezTo>
                    <a:pt x="74" y="28213"/>
                    <a:pt x="1" y="28387"/>
                    <a:pt x="45" y="28550"/>
                  </a:cubicBezTo>
                  <a:lnTo>
                    <a:pt x="1352" y="33433"/>
                  </a:lnTo>
                  <a:cubicBezTo>
                    <a:pt x="1397" y="33596"/>
                    <a:pt x="1558" y="33699"/>
                    <a:pt x="1716" y="33708"/>
                  </a:cubicBezTo>
                  <a:lnTo>
                    <a:pt x="6171" y="33651"/>
                  </a:lnTo>
                  <a:cubicBezTo>
                    <a:pt x="6823" y="34991"/>
                    <a:pt x="7617" y="36256"/>
                    <a:pt x="8544" y="37423"/>
                  </a:cubicBezTo>
                  <a:lnTo>
                    <a:pt x="6619" y="41420"/>
                  </a:lnTo>
                  <a:cubicBezTo>
                    <a:pt x="6546" y="41573"/>
                    <a:pt x="6585" y="41756"/>
                    <a:pt x="6716" y="41866"/>
                  </a:cubicBezTo>
                  <a:lnTo>
                    <a:pt x="10587" y="45114"/>
                  </a:lnTo>
                  <a:cubicBezTo>
                    <a:pt x="10656" y="45171"/>
                    <a:pt x="10741" y="45200"/>
                    <a:pt x="10827" y="45200"/>
                  </a:cubicBezTo>
                  <a:cubicBezTo>
                    <a:pt x="10902" y="45200"/>
                    <a:pt x="10978" y="45177"/>
                    <a:pt x="11043" y="45131"/>
                  </a:cubicBezTo>
                  <a:lnTo>
                    <a:pt x="14599" y="42583"/>
                  </a:lnTo>
                  <a:cubicBezTo>
                    <a:pt x="15919" y="43321"/>
                    <a:pt x="17317" y="43912"/>
                    <a:pt x="18767" y="44341"/>
                  </a:cubicBezTo>
                  <a:lnTo>
                    <a:pt x="19482" y="48637"/>
                  </a:lnTo>
                  <a:cubicBezTo>
                    <a:pt x="19510" y="48804"/>
                    <a:pt x="19647" y="48931"/>
                    <a:pt x="19816" y="48946"/>
                  </a:cubicBezTo>
                  <a:lnTo>
                    <a:pt x="24850" y="49386"/>
                  </a:lnTo>
                  <a:cubicBezTo>
                    <a:pt x="24862" y="49387"/>
                    <a:pt x="24872" y="49387"/>
                    <a:pt x="24882" y="49387"/>
                  </a:cubicBezTo>
                  <a:cubicBezTo>
                    <a:pt x="25040" y="49387"/>
                    <a:pt x="25181" y="49289"/>
                    <a:pt x="25233" y="49141"/>
                  </a:cubicBezTo>
                  <a:lnTo>
                    <a:pt x="26672" y="45078"/>
                  </a:lnTo>
                  <a:cubicBezTo>
                    <a:pt x="28195" y="44923"/>
                    <a:pt x="29695" y="44600"/>
                    <a:pt x="31146" y="44110"/>
                  </a:cubicBezTo>
                  <a:lnTo>
                    <a:pt x="34157" y="47170"/>
                  </a:lnTo>
                  <a:cubicBezTo>
                    <a:pt x="34229" y="47243"/>
                    <a:pt x="34325" y="47281"/>
                    <a:pt x="34423" y="47281"/>
                  </a:cubicBezTo>
                  <a:cubicBezTo>
                    <a:pt x="34486" y="47281"/>
                    <a:pt x="34551" y="47265"/>
                    <a:pt x="34609" y="47231"/>
                  </a:cubicBezTo>
                  <a:lnTo>
                    <a:pt x="38985" y="44705"/>
                  </a:lnTo>
                  <a:cubicBezTo>
                    <a:pt x="39132" y="44621"/>
                    <a:pt x="39203" y="44447"/>
                    <a:pt x="39159" y="44283"/>
                  </a:cubicBezTo>
                  <a:lnTo>
                    <a:pt x="38018" y="40158"/>
                  </a:lnTo>
                  <a:cubicBezTo>
                    <a:pt x="39177" y="39150"/>
                    <a:pt x="40219" y="38014"/>
                    <a:pt x="41125" y="36774"/>
                  </a:cubicBezTo>
                  <a:lnTo>
                    <a:pt x="45339" y="37551"/>
                  </a:lnTo>
                  <a:cubicBezTo>
                    <a:pt x="45362" y="37555"/>
                    <a:pt x="45385" y="37557"/>
                    <a:pt x="45407" y="37557"/>
                  </a:cubicBezTo>
                  <a:cubicBezTo>
                    <a:pt x="45549" y="37557"/>
                    <a:pt x="45681" y="37475"/>
                    <a:pt x="45743" y="37343"/>
                  </a:cubicBezTo>
                  <a:lnTo>
                    <a:pt x="47878" y="32762"/>
                  </a:lnTo>
                  <a:cubicBezTo>
                    <a:pt x="47950" y="32609"/>
                    <a:pt x="47908" y="32426"/>
                    <a:pt x="47777" y="32319"/>
                  </a:cubicBezTo>
                  <a:lnTo>
                    <a:pt x="44470" y="29588"/>
                  </a:lnTo>
                  <a:cubicBezTo>
                    <a:pt x="44831" y="28101"/>
                    <a:pt x="45026" y="26578"/>
                    <a:pt x="45048" y="25049"/>
                  </a:cubicBezTo>
                  <a:lnTo>
                    <a:pt x="48979" y="23260"/>
                  </a:lnTo>
                  <a:cubicBezTo>
                    <a:pt x="49133" y="23188"/>
                    <a:pt x="49219" y="23023"/>
                    <a:pt x="49191" y="22856"/>
                  </a:cubicBezTo>
                  <a:lnTo>
                    <a:pt x="48312" y="17880"/>
                  </a:lnTo>
                  <a:cubicBezTo>
                    <a:pt x="48282" y="17713"/>
                    <a:pt x="48144" y="17587"/>
                    <a:pt x="47975" y="17574"/>
                  </a:cubicBezTo>
                  <a:lnTo>
                    <a:pt x="43636" y="17237"/>
                  </a:lnTo>
                  <a:cubicBezTo>
                    <a:pt x="43083" y="15830"/>
                    <a:pt x="42375" y="14491"/>
                    <a:pt x="41527" y="13241"/>
                  </a:cubicBezTo>
                  <a:lnTo>
                    <a:pt x="43762" y="9464"/>
                  </a:lnTo>
                  <a:cubicBezTo>
                    <a:pt x="43848" y="9317"/>
                    <a:pt x="43826" y="9132"/>
                    <a:pt x="43706" y="9011"/>
                  </a:cubicBezTo>
                  <a:lnTo>
                    <a:pt x="40133" y="5439"/>
                  </a:lnTo>
                  <a:cubicBezTo>
                    <a:pt x="40061" y="5367"/>
                    <a:pt x="39966" y="5329"/>
                    <a:pt x="39869" y="5329"/>
                  </a:cubicBezTo>
                  <a:cubicBezTo>
                    <a:pt x="39804" y="5329"/>
                    <a:pt x="39739" y="5346"/>
                    <a:pt x="39680" y="5381"/>
                  </a:cubicBezTo>
                  <a:lnTo>
                    <a:pt x="35870" y="7644"/>
                  </a:lnTo>
                  <a:cubicBezTo>
                    <a:pt x="33635" y="6162"/>
                    <a:pt x="31128" y="5139"/>
                    <a:pt x="28497" y="4634"/>
                  </a:cubicBezTo>
                  <a:lnTo>
                    <a:pt x="27395" y="280"/>
                  </a:lnTo>
                  <a:cubicBezTo>
                    <a:pt x="27354" y="116"/>
                    <a:pt x="27207" y="1"/>
                    <a:pt x="2703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199" name="Google Shape;2199;p69"/>
            <p:cNvSpPr/>
            <p:nvPr/>
          </p:nvSpPr>
          <p:spPr>
            <a:xfrm>
              <a:off x="1927200" y="1756100"/>
              <a:ext cx="2152400" cy="2162325"/>
            </a:xfrm>
            <a:custGeom>
              <a:rect b="b" l="l" r="r" t="t"/>
              <a:pathLst>
                <a:path extrusionOk="0" h="86493" w="86096">
                  <a:moveTo>
                    <a:pt x="43001" y="20861"/>
                  </a:moveTo>
                  <a:cubicBezTo>
                    <a:pt x="55391" y="20861"/>
                    <a:pt x="65436" y="30905"/>
                    <a:pt x="65436" y="43296"/>
                  </a:cubicBezTo>
                  <a:cubicBezTo>
                    <a:pt x="65436" y="55686"/>
                    <a:pt x="55391" y="65732"/>
                    <a:pt x="43001" y="65732"/>
                  </a:cubicBezTo>
                  <a:cubicBezTo>
                    <a:pt x="30611" y="65732"/>
                    <a:pt x="20565" y="55686"/>
                    <a:pt x="20565" y="43296"/>
                  </a:cubicBezTo>
                  <a:cubicBezTo>
                    <a:pt x="20565" y="30905"/>
                    <a:pt x="30611" y="20861"/>
                    <a:pt x="43001" y="20861"/>
                  </a:cubicBezTo>
                  <a:close/>
                  <a:moveTo>
                    <a:pt x="38365" y="1"/>
                  </a:moveTo>
                  <a:lnTo>
                    <a:pt x="36298" y="8203"/>
                  </a:lnTo>
                  <a:cubicBezTo>
                    <a:pt x="33511" y="8734"/>
                    <a:pt x="30798" y="9595"/>
                    <a:pt x="28217" y="10771"/>
                  </a:cubicBezTo>
                  <a:lnTo>
                    <a:pt x="21795" y="5211"/>
                  </a:lnTo>
                  <a:lnTo>
                    <a:pt x="14434" y="10364"/>
                  </a:lnTo>
                  <a:lnTo>
                    <a:pt x="17468" y="18313"/>
                  </a:lnTo>
                  <a:cubicBezTo>
                    <a:pt x="15488" y="20334"/>
                    <a:pt x="13757" y="22582"/>
                    <a:pt x="12306" y="25009"/>
                  </a:cubicBezTo>
                  <a:lnTo>
                    <a:pt x="3846" y="24137"/>
                  </a:lnTo>
                  <a:lnTo>
                    <a:pt x="774" y="32580"/>
                  </a:lnTo>
                  <a:lnTo>
                    <a:pt x="7777" y="37331"/>
                  </a:lnTo>
                  <a:cubicBezTo>
                    <a:pt x="7443" y="39301"/>
                    <a:pt x="7273" y="41297"/>
                    <a:pt x="7272" y="43296"/>
                  </a:cubicBezTo>
                  <a:cubicBezTo>
                    <a:pt x="7272" y="44145"/>
                    <a:pt x="7312" y="44984"/>
                    <a:pt x="7370" y="45820"/>
                  </a:cubicBezTo>
                  <a:lnTo>
                    <a:pt x="0" y="49933"/>
                  </a:lnTo>
                  <a:lnTo>
                    <a:pt x="2326" y="58613"/>
                  </a:lnTo>
                  <a:lnTo>
                    <a:pt x="10668" y="58506"/>
                  </a:lnTo>
                  <a:cubicBezTo>
                    <a:pt x="11896" y="61111"/>
                    <a:pt x="13433" y="63556"/>
                    <a:pt x="15249" y="65793"/>
                  </a:cubicBezTo>
                  <a:lnTo>
                    <a:pt x="11648" y="73272"/>
                  </a:lnTo>
                  <a:lnTo>
                    <a:pt x="18531" y="79049"/>
                  </a:lnTo>
                  <a:lnTo>
                    <a:pt x="25201" y="74270"/>
                  </a:lnTo>
                  <a:cubicBezTo>
                    <a:pt x="27730" y="75727"/>
                    <a:pt x="30428" y="76867"/>
                    <a:pt x="33236" y="77663"/>
                  </a:cubicBezTo>
                  <a:lnTo>
                    <a:pt x="34574" y="85710"/>
                  </a:lnTo>
                  <a:lnTo>
                    <a:pt x="43525" y="86493"/>
                  </a:lnTo>
                  <a:lnTo>
                    <a:pt x="46225" y="78874"/>
                  </a:lnTo>
                  <a:cubicBezTo>
                    <a:pt x="49164" y="78612"/>
                    <a:pt x="52058" y="77986"/>
                    <a:pt x="54841" y="77009"/>
                  </a:cubicBezTo>
                  <a:lnTo>
                    <a:pt x="60489" y="82748"/>
                  </a:lnTo>
                  <a:lnTo>
                    <a:pt x="68270" y="78256"/>
                  </a:lnTo>
                  <a:lnTo>
                    <a:pt x="66134" y="70516"/>
                  </a:lnTo>
                  <a:cubicBezTo>
                    <a:pt x="68386" y="68598"/>
                    <a:pt x="70395" y="66410"/>
                    <a:pt x="72112" y="64000"/>
                  </a:cubicBezTo>
                  <a:lnTo>
                    <a:pt x="80018" y="65459"/>
                  </a:lnTo>
                  <a:lnTo>
                    <a:pt x="83815" y="57315"/>
                  </a:lnTo>
                  <a:lnTo>
                    <a:pt x="77612" y="52194"/>
                  </a:lnTo>
                  <a:cubicBezTo>
                    <a:pt x="78343" y="49336"/>
                    <a:pt x="78717" y="46399"/>
                    <a:pt x="78726" y="43452"/>
                  </a:cubicBezTo>
                  <a:lnTo>
                    <a:pt x="86096" y="40093"/>
                  </a:lnTo>
                  <a:lnTo>
                    <a:pt x="84536" y="31244"/>
                  </a:lnTo>
                  <a:lnTo>
                    <a:pt x="76406" y="30613"/>
                  </a:lnTo>
                  <a:cubicBezTo>
                    <a:pt x="75370" y="27888"/>
                    <a:pt x="74004" y="25301"/>
                    <a:pt x="72336" y="22909"/>
                  </a:cubicBezTo>
                  <a:lnTo>
                    <a:pt x="76528" y="15829"/>
                  </a:lnTo>
                  <a:lnTo>
                    <a:pt x="70176" y="9476"/>
                  </a:lnTo>
                  <a:lnTo>
                    <a:pt x="63039" y="13713"/>
                  </a:lnTo>
                  <a:cubicBezTo>
                    <a:pt x="58935" y="10928"/>
                    <a:pt x="54294" y="9033"/>
                    <a:pt x="49415" y="8151"/>
                  </a:cubicBezTo>
                  <a:lnTo>
                    <a:pt x="4735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00" name="Google Shape;2200;p69"/>
            <p:cNvSpPr/>
            <p:nvPr/>
          </p:nvSpPr>
          <p:spPr>
            <a:xfrm>
              <a:off x="1927200" y="1669825"/>
              <a:ext cx="2152400" cy="2162375"/>
            </a:xfrm>
            <a:custGeom>
              <a:rect b="b" l="l" r="r" t="t"/>
              <a:pathLst>
                <a:path extrusionOk="0" h="86495" w="86096">
                  <a:moveTo>
                    <a:pt x="43001" y="20861"/>
                  </a:moveTo>
                  <a:cubicBezTo>
                    <a:pt x="55391" y="20861"/>
                    <a:pt x="65436" y="30905"/>
                    <a:pt x="65436" y="43296"/>
                  </a:cubicBezTo>
                  <a:cubicBezTo>
                    <a:pt x="65436" y="55686"/>
                    <a:pt x="55391" y="65730"/>
                    <a:pt x="43001" y="65730"/>
                  </a:cubicBezTo>
                  <a:cubicBezTo>
                    <a:pt x="30611" y="65730"/>
                    <a:pt x="20565" y="55686"/>
                    <a:pt x="20565" y="43296"/>
                  </a:cubicBezTo>
                  <a:cubicBezTo>
                    <a:pt x="20565" y="30905"/>
                    <a:pt x="30611" y="20861"/>
                    <a:pt x="43001" y="20861"/>
                  </a:cubicBezTo>
                  <a:close/>
                  <a:moveTo>
                    <a:pt x="38365" y="1"/>
                  </a:moveTo>
                  <a:lnTo>
                    <a:pt x="36298" y="8203"/>
                  </a:lnTo>
                  <a:cubicBezTo>
                    <a:pt x="33511" y="8732"/>
                    <a:pt x="30798" y="9595"/>
                    <a:pt x="28217" y="10769"/>
                  </a:cubicBezTo>
                  <a:lnTo>
                    <a:pt x="21795" y="5210"/>
                  </a:lnTo>
                  <a:lnTo>
                    <a:pt x="14434" y="10364"/>
                  </a:lnTo>
                  <a:lnTo>
                    <a:pt x="17468" y="18313"/>
                  </a:lnTo>
                  <a:cubicBezTo>
                    <a:pt x="15488" y="20334"/>
                    <a:pt x="13757" y="22581"/>
                    <a:pt x="12306" y="25009"/>
                  </a:cubicBezTo>
                  <a:lnTo>
                    <a:pt x="3846" y="24137"/>
                  </a:lnTo>
                  <a:lnTo>
                    <a:pt x="774" y="32580"/>
                  </a:lnTo>
                  <a:lnTo>
                    <a:pt x="7777" y="37331"/>
                  </a:lnTo>
                  <a:cubicBezTo>
                    <a:pt x="7443" y="39301"/>
                    <a:pt x="7273" y="41297"/>
                    <a:pt x="7272" y="43296"/>
                  </a:cubicBezTo>
                  <a:cubicBezTo>
                    <a:pt x="7272" y="44145"/>
                    <a:pt x="7312" y="44984"/>
                    <a:pt x="7370" y="45820"/>
                  </a:cubicBezTo>
                  <a:lnTo>
                    <a:pt x="0" y="49933"/>
                  </a:lnTo>
                  <a:lnTo>
                    <a:pt x="2327" y="58614"/>
                  </a:lnTo>
                  <a:lnTo>
                    <a:pt x="10668" y="58506"/>
                  </a:lnTo>
                  <a:cubicBezTo>
                    <a:pt x="11896" y="61111"/>
                    <a:pt x="13433" y="63556"/>
                    <a:pt x="15249" y="65791"/>
                  </a:cubicBezTo>
                  <a:lnTo>
                    <a:pt x="11648" y="73272"/>
                  </a:lnTo>
                  <a:lnTo>
                    <a:pt x="18531" y="79047"/>
                  </a:lnTo>
                  <a:lnTo>
                    <a:pt x="25201" y="74270"/>
                  </a:lnTo>
                  <a:cubicBezTo>
                    <a:pt x="27730" y="75727"/>
                    <a:pt x="30428" y="76866"/>
                    <a:pt x="33236" y="77663"/>
                  </a:cubicBezTo>
                  <a:lnTo>
                    <a:pt x="34574" y="85709"/>
                  </a:lnTo>
                  <a:lnTo>
                    <a:pt x="43525" y="86494"/>
                  </a:lnTo>
                  <a:lnTo>
                    <a:pt x="46225" y="78874"/>
                  </a:lnTo>
                  <a:cubicBezTo>
                    <a:pt x="49164" y="78612"/>
                    <a:pt x="52058" y="77986"/>
                    <a:pt x="54841" y="77008"/>
                  </a:cubicBezTo>
                  <a:lnTo>
                    <a:pt x="60489" y="82748"/>
                  </a:lnTo>
                  <a:lnTo>
                    <a:pt x="68270" y="78256"/>
                  </a:lnTo>
                  <a:lnTo>
                    <a:pt x="66134" y="70516"/>
                  </a:lnTo>
                  <a:cubicBezTo>
                    <a:pt x="68386" y="68599"/>
                    <a:pt x="70395" y="66412"/>
                    <a:pt x="72112" y="64002"/>
                  </a:cubicBezTo>
                  <a:lnTo>
                    <a:pt x="80018" y="65459"/>
                  </a:lnTo>
                  <a:lnTo>
                    <a:pt x="83815" y="57315"/>
                  </a:lnTo>
                  <a:lnTo>
                    <a:pt x="77612" y="52194"/>
                  </a:lnTo>
                  <a:cubicBezTo>
                    <a:pt x="78343" y="49336"/>
                    <a:pt x="78717" y="46399"/>
                    <a:pt x="78726" y="43450"/>
                  </a:cubicBezTo>
                  <a:lnTo>
                    <a:pt x="86096" y="40093"/>
                  </a:lnTo>
                  <a:lnTo>
                    <a:pt x="84536" y="31244"/>
                  </a:lnTo>
                  <a:lnTo>
                    <a:pt x="76406" y="30613"/>
                  </a:lnTo>
                  <a:cubicBezTo>
                    <a:pt x="75370" y="27888"/>
                    <a:pt x="74004" y="25301"/>
                    <a:pt x="72336" y="22909"/>
                  </a:cubicBezTo>
                  <a:lnTo>
                    <a:pt x="76528" y="15829"/>
                  </a:lnTo>
                  <a:lnTo>
                    <a:pt x="70174" y="9475"/>
                  </a:lnTo>
                  <a:lnTo>
                    <a:pt x="63039" y="13711"/>
                  </a:lnTo>
                  <a:cubicBezTo>
                    <a:pt x="58935" y="10928"/>
                    <a:pt x="54294" y="9033"/>
                    <a:pt x="49415" y="8151"/>
                  </a:cubicBezTo>
                  <a:lnTo>
                    <a:pt x="47351"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01" name="Google Shape;2201;p69"/>
            <p:cNvSpPr/>
            <p:nvPr/>
          </p:nvSpPr>
          <p:spPr>
            <a:xfrm>
              <a:off x="1917125" y="1660550"/>
              <a:ext cx="2172350" cy="2180925"/>
            </a:xfrm>
            <a:custGeom>
              <a:rect b="b" l="l" r="r" t="t"/>
              <a:pathLst>
                <a:path extrusionOk="0" h="87237" w="86894">
                  <a:moveTo>
                    <a:pt x="43404" y="21603"/>
                  </a:moveTo>
                  <a:cubicBezTo>
                    <a:pt x="55570" y="21603"/>
                    <a:pt x="65467" y="31502"/>
                    <a:pt x="65467" y="43667"/>
                  </a:cubicBezTo>
                  <a:cubicBezTo>
                    <a:pt x="65467" y="55833"/>
                    <a:pt x="55570" y="65730"/>
                    <a:pt x="43404" y="65730"/>
                  </a:cubicBezTo>
                  <a:cubicBezTo>
                    <a:pt x="31238" y="65730"/>
                    <a:pt x="21339" y="55833"/>
                    <a:pt x="21339" y="43667"/>
                  </a:cubicBezTo>
                  <a:cubicBezTo>
                    <a:pt x="21339" y="31501"/>
                    <a:pt x="31238" y="21603"/>
                    <a:pt x="43404" y="21603"/>
                  </a:cubicBezTo>
                  <a:close/>
                  <a:moveTo>
                    <a:pt x="43404" y="20861"/>
                  </a:moveTo>
                  <a:cubicBezTo>
                    <a:pt x="30828" y="20861"/>
                    <a:pt x="20597" y="31092"/>
                    <a:pt x="20597" y="43667"/>
                  </a:cubicBezTo>
                  <a:cubicBezTo>
                    <a:pt x="20597" y="56243"/>
                    <a:pt x="30828" y="66474"/>
                    <a:pt x="43404" y="66474"/>
                  </a:cubicBezTo>
                  <a:cubicBezTo>
                    <a:pt x="55979" y="66474"/>
                    <a:pt x="66210" y="56243"/>
                    <a:pt x="66210" y="43667"/>
                  </a:cubicBezTo>
                  <a:cubicBezTo>
                    <a:pt x="66210" y="31091"/>
                    <a:pt x="55980" y="20861"/>
                    <a:pt x="43404" y="20861"/>
                  </a:cubicBezTo>
                  <a:close/>
                  <a:moveTo>
                    <a:pt x="47465" y="744"/>
                  </a:moveTo>
                  <a:lnTo>
                    <a:pt x="49457" y="8614"/>
                  </a:lnTo>
                  <a:cubicBezTo>
                    <a:pt x="49492" y="8756"/>
                    <a:pt x="49607" y="8862"/>
                    <a:pt x="49751" y="8889"/>
                  </a:cubicBezTo>
                  <a:cubicBezTo>
                    <a:pt x="54617" y="9771"/>
                    <a:pt x="59153" y="11622"/>
                    <a:pt x="63233" y="14391"/>
                  </a:cubicBezTo>
                  <a:cubicBezTo>
                    <a:pt x="63295" y="14433"/>
                    <a:pt x="63368" y="14454"/>
                    <a:pt x="63441" y="14454"/>
                  </a:cubicBezTo>
                  <a:cubicBezTo>
                    <a:pt x="63507" y="14454"/>
                    <a:pt x="63572" y="14437"/>
                    <a:pt x="63631" y="14403"/>
                  </a:cubicBezTo>
                  <a:lnTo>
                    <a:pt x="70519" y="10313"/>
                  </a:lnTo>
                  <a:lnTo>
                    <a:pt x="76463" y="16259"/>
                  </a:lnTo>
                  <a:lnTo>
                    <a:pt x="72420" y="23090"/>
                  </a:lnTo>
                  <a:cubicBezTo>
                    <a:pt x="72346" y="23214"/>
                    <a:pt x="72352" y="23372"/>
                    <a:pt x="72435" y="23491"/>
                  </a:cubicBezTo>
                  <a:cubicBezTo>
                    <a:pt x="74083" y="25858"/>
                    <a:pt x="75434" y="28419"/>
                    <a:pt x="76460" y="31116"/>
                  </a:cubicBezTo>
                  <a:cubicBezTo>
                    <a:pt x="76511" y="31250"/>
                    <a:pt x="76636" y="31343"/>
                    <a:pt x="76780" y="31353"/>
                  </a:cubicBezTo>
                  <a:lnTo>
                    <a:pt x="84623" y="31962"/>
                  </a:lnTo>
                  <a:lnTo>
                    <a:pt x="86083" y="40245"/>
                  </a:lnTo>
                  <a:lnTo>
                    <a:pt x="78976" y="43483"/>
                  </a:lnTo>
                  <a:cubicBezTo>
                    <a:pt x="78844" y="43543"/>
                    <a:pt x="78759" y="43674"/>
                    <a:pt x="78758" y="43820"/>
                  </a:cubicBezTo>
                  <a:cubicBezTo>
                    <a:pt x="78747" y="46738"/>
                    <a:pt x="78378" y="49644"/>
                    <a:pt x="77656" y="52472"/>
                  </a:cubicBezTo>
                  <a:cubicBezTo>
                    <a:pt x="77620" y="52612"/>
                    <a:pt x="77669" y="52759"/>
                    <a:pt x="77779" y="52851"/>
                  </a:cubicBezTo>
                  <a:lnTo>
                    <a:pt x="83759" y="57789"/>
                  </a:lnTo>
                  <a:lnTo>
                    <a:pt x="80205" y="65411"/>
                  </a:lnTo>
                  <a:lnTo>
                    <a:pt x="72582" y="64006"/>
                  </a:lnTo>
                  <a:cubicBezTo>
                    <a:pt x="72557" y="64001"/>
                    <a:pt x="72533" y="63998"/>
                    <a:pt x="72509" y="63998"/>
                  </a:cubicBezTo>
                  <a:cubicBezTo>
                    <a:pt x="72391" y="63998"/>
                    <a:pt x="72280" y="64056"/>
                    <a:pt x="72212" y="64156"/>
                  </a:cubicBezTo>
                  <a:cubicBezTo>
                    <a:pt x="70513" y="66541"/>
                    <a:pt x="68526" y="68706"/>
                    <a:pt x="66296" y="70604"/>
                  </a:cubicBezTo>
                  <a:cubicBezTo>
                    <a:pt x="66186" y="70697"/>
                    <a:pt x="66140" y="70847"/>
                    <a:pt x="66179" y="70987"/>
                  </a:cubicBezTo>
                  <a:lnTo>
                    <a:pt x="68238" y="78449"/>
                  </a:lnTo>
                  <a:lnTo>
                    <a:pt x="60955" y="82653"/>
                  </a:lnTo>
                  <a:lnTo>
                    <a:pt x="55509" y="77118"/>
                  </a:lnTo>
                  <a:cubicBezTo>
                    <a:pt x="55438" y="77046"/>
                    <a:pt x="55342" y="77007"/>
                    <a:pt x="55245" y="77007"/>
                  </a:cubicBezTo>
                  <a:cubicBezTo>
                    <a:pt x="55203" y="77007"/>
                    <a:pt x="55161" y="77014"/>
                    <a:pt x="55120" y="77029"/>
                  </a:cubicBezTo>
                  <a:cubicBezTo>
                    <a:pt x="52366" y="77994"/>
                    <a:pt x="49503" y="78615"/>
                    <a:pt x="46595" y="78875"/>
                  </a:cubicBezTo>
                  <a:cubicBezTo>
                    <a:pt x="46451" y="78887"/>
                    <a:pt x="46326" y="78983"/>
                    <a:pt x="46279" y="79120"/>
                  </a:cubicBezTo>
                  <a:lnTo>
                    <a:pt x="43674" y="86469"/>
                  </a:lnTo>
                  <a:lnTo>
                    <a:pt x="35296" y="85737"/>
                  </a:lnTo>
                  <a:lnTo>
                    <a:pt x="34006" y="77973"/>
                  </a:lnTo>
                  <a:cubicBezTo>
                    <a:pt x="33982" y="77831"/>
                    <a:pt x="33880" y="77715"/>
                    <a:pt x="33742" y="77676"/>
                  </a:cubicBezTo>
                  <a:cubicBezTo>
                    <a:pt x="30962" y="76888"/>
                    <a:pt x="28290" y="75761"/>
                    <a:pt x="25788" y="74320"/>
                  </a:cubicBezTo>
                  <a:cubicBezTo>
                    <a:pt x="25730" y="74287"/>
                    <a:pt x="25666" y="74271"/>
                    <a:pt x="25602" y="74271"/>
                  </a:cubicBezTo>
                  <a:cubicBezTo>
                    <a:pt x="25526" y="74271"/>
                    <a:pt x="25450" y="74294"/>
                    <a:pt x="25386" y="74340"/>
                  </a:cubicBezTo>
                  <a:lnTo>
                    <a:pt x="18950" y="78949"/>
                  </a:lnTo>
                  <a:lnTo>
                    <a:pt x="12508" y="73544"/>
                  </a:lnTo>
                  <a:lnTo>
                    <a:pt x="15985" y="66324"/>
                  </a:lnTo>
                  <a:cubicBezTo>
                    <a:pt x="16047" y="66193"/>
                    <a:pt x="16029" y="66040"/>
                    <a:pt x="15939" y="65928"/>
                  </a:cubicBezTo>
                  <a:cubicBezTo>
                    <a:pt x="14143" y="63716"/>
                    <a:pt x="12621" y="61296"/>
                    <a:pt x="11405" y="58720"/>
                  </a:cubicBezTo>
                  <a:cubicBezTo>
                    <a:pt x="11343" y="58587"/>
                    <a:pt x="11219" y="58518"/>
                    <a:pt x="11065" y="58506"/>
                  </a:cubicBezTo>
                  <a:lnTo>
                    <a:pt x="3012" y="58610"/>
                  </a:lnTo>
                  <a:lnTo>
                    <a:pt x="837" y="50489"/>
                  </a:lnTo>
                  <a:lnTo>
                    <a:pt x="7953" y="46516"/>
                  </a:lnTo>
                  <a:cubicBezTo>
                    <a:pt x="8079" y="46447"/>
                    <a:pt x="8153" y="46310"/>
                    <a:pt x="8143" y="46167"/>
                  </a:cubicBezTo>
                  <a:cubicBezTo>
                    <a:pt x="8076" y="45210"/>
                    <a:pt x="8045" y="44415"/>
                    <a:pt x="8045" y="43668"/>
                  </a:cubicBezTo>
                  <a:cubicBezTo>
                    <a:pt x="8048" y="41689"/>
                    <a:pt x="8215" y="39715"/>
                    <a:pt x="8545" y="37764"/>
                  </a:cubicBezTo>
                  <a:cubicBezTo>
                    <a:pt x="8569" y="37621"/>
                    <a:pt x="8508" y="37476"/>
                    <a:pt x="8388" y="37396"/>
                  </a:cubicBezTo>
                  <a:lnTo>
                    <a:pt x="1624" y="32807"/>
                  </a:lnTo>
                  <a:lnTo>
                    <a:pt x="4499" y="24907"/>
                  </a:lnTo>
                  <a:lnTo>
                    <a:pt x="12670" y="25749"/>
                  </a:lnTo>
                  <a:cubicBezTo>
                    <a:pt x="12683" y="25751"/>
                    <a:pt x="12696" y="25751"/>
                    <a:pt x="12709" y="25751"/>
                  </a:cubicBezTo>
                  <a:cubicBezTo>
                    <a:pt x="12838" y="25751"/>
                    <a:pt x="12959" y="25683"/>
                    <a:pt x="13027" y="25571"/>
                  </a:cubicBezTo>
                  <a:cubicBezTo>
                    <a:pt x="14463" y="23168"/>
                    <a:pt x="16178" y="20944"/>
                    <a:pt x="18135" y="18944"/>
                  </a:cubicBezTo>
                  <a:cubicBezTo>
                    <a:pt x="18237" y="18840"/>
                    <a:pt x="18268" y="18687"/>
                    <a:pt x="18217" y="18552"/>
                  </a:cubicBezTo>
                  <a:lnTo>
                    <a:pt x="15287" y="10873"/>
                  </a:lnTo>
                  <a:lnTo>
                    <a:pt x="22172" y="6051"/>
                  </a:lnTo>
                  <a:lnTo>
                    <a:pt x="28378" y="11423"/>
                  </a:lnTo>
                  <a:cubicBezTo>
                    <a:pt x="28447" y="11482"/>
                    <a:pt x="28533" y="11513"/>
                    <a:pt x="28620" y="11513"/>
                  </a:cubicBezTo>
                  <a:cubicBezTo>
                    <a:pt x="28672" y="11513"/>
                    <a:pt x="28725" y="11502"/>
                    <a:pt x="28774" y="11479"/>
                  </a:cubicBezTo>
                  <a:cubicBezTo>
                    <a:pt x="31329" y="10316"/>
                    <a:pt x="34012" y="9464"/>
                    <a:pt x="36769" y="8940"/>
                  </a:cubicBezTo>
                  <a:cubicBezTo>
                    <a:pt x="36912" y="8913"/>
                    <a:pt x="37025" y="8806"/>
                    <a:pt x="37060" y="8665"/>
                  </a:cubicBezTo>
                  <a:lnTo>
                    <a:pt x="39058" y="744"/>
                  </a:lnTo>
                  <a:close/>
                  <a:moveTo>
                    <a:pt x="38768" y="0"/>
                  </a:moveTo>
                  <a:cubicBezTo>
                    <a:pt x="38599" y="0"/>
                    <a:pt x="38449" y="116"/>
                    <a:pt x="38409" y="281"/>
                  </a:cubicBezTo>
                  <a:lnTo>
                    <a:pt x="36398" y="8255"/>
                  </a:lnTo>
                  <a:cubicBezTo>
                    <a:pt x="33742" y="8778"/>
                    <a:pt x="31155" y="9600"/>
                    <a:pt x="28684" y="10705"/>
                  </a:cubicBezTo>
                  <a:lnTo>
                    <a:pt x="22440" y="5300"/>
                  </a:lnTo>
                  <a:cubicBezTo>
                    <a:pt x="22370" y="5240"/>
                    <a:pt x="22283" y="5209"/>
                    <a:pt x="22196" y="5209"/>
                  </a:cubicBezTo>
                  <a:cubicBezTo>
                    <a:pt x="22122" y="5209"/>
                    <a:pt x="22048" y="5231"/>
                    <a:pt x="21984" y="5276"/>
                  </a:cubicBezTo>
                  <a:lnTo>
                    <a:pt x="14623" y="10431"/>
                  </a:lnTo>
                  <a:cubicBezTo>
                    <a:pt x="14483" y="10527"/>
                    <a:pt x="14428" y="10708"/>
                    <a:pt x="14489" y="10867"/>
                  </a:cubicBezTo>
                  <a:lnTo>
                    <a:pt x="17438" y="18595"/>
                  </a:lnTo>
                  <a:cubicBezTo>
                    <a:pt x="15564" y="20534"/>
                    <a:pt x="13912" y="22678"/>
                    <a:pt x="12513" y="24985"/>
                  </a:cubicBezTo>
                  <a:lnTo>
                    <a:pt x="4288" y="24138"/>
                  </a:lnTo>
                  <a:cubicBezTo>
                    <a:pt x="4278" y="24137"/>
                    <a:pt x="4268" y="24137"/>
                    <a:pt x="4259" y="24137"/>
                  </a:cubicBezTo>
                  <a:cubicBezTo>
                    <a:pt x="4101" y="24137"/>
                    <a:pt x="3955" y="24229"/>
                    <a:pt x="3900" y="24380"/>
                  </a:cubicBezTo>
                  <a:lnTo>
                    <a:pt x="828" y="32824"/>
                  </a:lnTo>
                  <a:cubicBezTo>
                    <a:pt x="770" y="32984"/>
                    <a:pt x="826" y="33162"/>
                    <a:pt x="967" y="33259"/>
                  </a:cubicBezTo>
                  <a:lnTo>
                    <a:pt x="7774" y="37875"/>
                  </a:lnTo>
                  <a:cubicBezTo>
                    <a:pt x="7463" y="39789"/>
                    <a:pt x="7305" y="41727"/>
                    <a:pt x="7302" y="43667"/>
                  </a:cubicBezTo>
                  <a:cubicBezTo>
                    <a:pt x="7302" y="44371"/>
                    <a:pt x="7329" y="45112"/>
                    <a:pt x="7387" y="45982"/>
                  </a:cubicBezTo>
                  <a:lnTo>
                    <a:pt x="222" y="49982"/>
                  </a:lnTo>
                  <a:cubicBezTo>
                    <a:pt x="73" y="50064"/>
                    <a:pt x="1" y="50238"/>
                    <a:pt x="45" y="50402"/>
                  </a:cubicBezTo>
                  <a:lnTo>
                    <a:pt x="2371" y="59080"/>
                  </a:lnTo>
                  <a:cubicBezTo>
                    <a:pt x="2413" y="59236"/>
                    <a:pt x="2549" y="59358"/>
                    <a:pt x="2707" y="59358"/>
                  </a:cubicBezTo>
                  <a:cubicBezTo>
                    <a:pt x="2716" y="59358"/>
                    <a:pt x="2725" y="59357"/>
                    <a:pt x="2734" y="59357"/>
                  </a:cubicBezTo>
                  <a:lnTo>
                    <a:pt x="10838" y="59254"/>
                  </a:lnTo>
                  <a:cubicBezTo>
                    <a:pt x="12027" y="61733"/>
                    <a:pt x="13496" y="64068"/>
                    <a:pt x="15214" y="66214"/>
                  </a:cubicBezTo>
                  <a:lnTo>
                    <a:pt x="11715" y="73483"/>
                  </a:lnTo>
                  <a:cubicBezTo>
                    <a:pt x="11641" y="73636"/>
                    <a:pt x="11681" y="73820"/>
                    <a:pt x="11812" y="73928"/>
                  </a:cubicBezTo>
                  <a:lnTo>
                    <a:pt x="18695" y="79705"/>
                  </a:lnTo>
                  <a:cubicBezTo>
                    <a:pt x="18764" y="79762"/>
                    <a:pt x="18849" y="79792"/>
                    <a:pt x="18934" y="79792"/>
                  </a:cubicBezTo>
                  <a:cubicBezTo>
                    <a:pt x="19009" y="79792"/>
                    <a:pt x="19084" y="79769"/>
                    <a:pt x="19149" y="79723"/>
                  </a:cubicBezTo>
                  <a:lnTo>
                    <a:pt x="25626" y="75084"/>
                  </a:lnTo>
                  <a:cubicBezTo>
                    <a:pt x="28054" y="76459"/>
                    <a:pt x="30632" y="77549"/>
                    <a:pt x="33311" y="78327"/>
                  </a:cubicBezTo>
                  <a:lnTo>
                    <a:pt x="34610" y="86142"/>
                  </a:lnTo>
                  <a:cubicBezTo>
                    <a:pt x="34639" y="86310"/>
                    <a:pt x="34775" y="86436"/>
                    <a:pt x="34944" y="86451"/>
                  </a:cubicBezTo>
                  <a:lnTo>
                    <a:pt x="43896" y="87235"/>
                  </a:lnTo>
                  <a:cubicBezTo>
                    <a:pt x="43908" y="87237"/>
                    <a:pt x="43918" y="87237"/>
                    <a:pt x="43928" y="87237"/>
                  </a:cubicBezTo>
                  <a:cubicBezTo>
                    <a:pt x="44086" y="87235"/>
                    <a:pt x="44227" y="87136"/>
                    <a:pt x="44279" y="86987"/>
                  </a:cubicBezTo>
                  <a:lnTo>
                    <a:pt x="46898" y="79592"/>
                  </a:lnTo>
                  <a:cubicBezTo>
                    <a:pt x="49708" y="79322"/>
                    <a:pt x="52474" y="78723"/>
                    <a:pt x="55143" y="77807"/>
                  </a:cubicBezTo>
                  <a:lnTo>
                    <a:pt x="60626" y="83379"/>
                  </a:lnTo>
                  <a:cubicBezTo>
                    <a:pt x="60698" y="83451"/>
                    <a:pt x="60794" y="83489"/>
                    <a:pt x="60892" y="83489"/>
                  </a:cubicBezTo>
                  <a:cubicBezTo>
                    <a:pt x="60956" y="83489"/>
                    <a:pt x="61020" y="83473"/>
                    <a:pt x="61078" y="83440"/>
                  </a:cubicBezTo>
                  <a:lnTo>
                    <a:pt x="68859" y="78948"/>
                  </a:lnTo>
                  <a:cubicBezTo>
                    <a:pt x="69005" y="78863"/>
                    <a:pt x="69076" y="78691"/>
                    <a:pt x="69031" y="78527"/>
                  </a:cubicBezTo>
                  <a:lnTo>
                    <a:pt x="66957" y="71015"/>
                  </a:lnTo>
                  <a:cubicBezTo>
                    <a:pt x="69101" y="69166"/>
                    <a:pt x="71021" y="67074"/>
                    <a:pt x="72678" y="64778"/>
                  </a:cubicBezTo>
                  <a:lnTo>
                    <a:pt x="80352" y="66193"/>
                  </a:lnTo>
                  <a:cubicBezTo>
                    <a:pt x="80375" y="66198"/>
                    <a:pt x="80398" y="66200"/>
                    <a:pt x="80421" y="66200"/>
                  </a:cubicBezTo>
                  <a:cubicBezTo>
                    <a:pt x="80563" y="66200"/>
                    <a:pt x="80695" y="66117"/>
                    <a:pt x="80756" y="65985"/>
                  </a:cubicBezTo>
                  <a:lnTo>
                    <a:pt x="84555" y="57842"/>
                  </a:lnTo>
                  <a:cubicBezTo>
                    <a:pt x="84626" y="57688"/>
                    <a:pt x="84585" y="57505"/>
                    <a:pt x="84454" y="57398"/>
                  </a:cubicBezTo>
                  <a:lnTo>
                    <a:pt x="78434" y="52426"/>
                  </a:lnTo>
                  <a:cubicBezTo>
                    <a:pt x="79113" y="49690"/>
                    <a:pt x="79470" y="46882"/>
                    <a:pt x="79499" y="44062"/>
                  </a:cubicBezTo>
                  <a:lnTo>
                    <a:pt x="86652" y="40802"/>
                  </a:lnTo>
                  <a:cubicBezTo>
                    <a:pt x="86806" y="40731"/>
                    <a:pt x="86894" y="40566"/>
                    <a:pt x="86864" y="40398"/>
                  </a:cubicBezTo>
                  <a:lnTo>
                    <a:pt x="85305" y="31550"/>
                  </a:lnTo>
                  <a:cubicBezTo>
                    <a:pt x="85275" y="31383"/>
                    <a:pt x="85137" y="31257"/>
                    <a:pt x="84968" y="31244"/>
                  </a:cubicBezTo>
                  <a:lnTo>
                    <a:pt x="77071" y="30632"/>
                  </a:lnTo>
                  <a:cubicBezTo>
                    <a:pt x="76062" y="28033"/>
                    <a:pt x="74757" y="25561"/>
                    <a:pt x="73180" y="23263"/>
                  </a:cubicBezTo>
                  <a:lnTo>
                    <a:pt x="77250" y="16388"/>
                  </a:lnTo>
                  <a:cubicBezTo>
                    <a:pt x="77337" y="16243"/>
                    <a:pt x="77313" y="16057"/>
                    <a:pt x="77193" y="15937"/>
                  </a:cubicBezTo>
                  <a:lnTo>
                    <a:pt x="70840" y="9584"/>
                  </a:lnTo>
                  <a:cubicBezTo>
                    <a:pt x="70768" y="9512"/>
                    <a:pt x="70673" y="9475"/>
                    <a:pt x="70576" y="9475"/>
                  </a:cubicBezTo>
                  <a:cubicBezTo>
                    <a:pt x="70511" y="9475"/>
                    <a:pt x="70446" y="9492"/>
                    <a:pt x="70387" y="9526"/>
                  </a:cubicBezTo>
                  <a:lnTo>
                    <a:pt x="63454" y="13643"/>
                  </a:lnTo>
                  <a:cubicBezTo>
                    <a:pt x="59404" y="10934"/>
                    <a:pt x="54921" y="9103"/>
                    <a:pt x="50119" y="8200"/>
                  </a:cubicBezTo>
                  <a:lnTo>
                    <a:pt x="48114" y="281"/>
                  </a:lnTo>
                  <a:cubicBezTo>
                    <a:pt x="48071" y="116"/>
                    <a:pt x="47924" y="0"/>
                    <a:pt x="477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02" name="Google Shape;2202;p69"/>
            <p:cNvSpPr/>
            <p:nvPr/>
          </p:nvSpPr>
          <p:spPr>
            <a:xfrm>
              <a:off x="3959700" y="2245050"/>
              <a:ext cx="2152375" cy="2162350"/>
            </a:xfrm>
            <a:custGeom>
              <a:rect b="b" l="l" r="r" t="t"/>
              <a:pathLst>
                <a:path extrusionOk="0" h="86494" w="86095">
                  <a:moveTo>
                    <a:pt x="43000" y="20861"/>
                  </a:moveTo>
                  <a:cubicBezTo>
                    <a:pt x="55391" y="20861"/>
                    <a:pt x="65435" y="30906"/>
                    <a:pt x="65435" y="43296"/>
                  </a:cubicBezTo>
                  <a:lnTo>
                    <a:pt x="65436" y="43296"/>
                  </a:lnTo>
                  <a:cubicBezTo>
                    <a:pt x="65436" y="55686"/>
                    <a:pt x="55392" y="65731"/>
                    <a:pt x="43002" y="65731"/>
                  </a:cubicBezTo>
                  <a:cubicBezTo>
                    <a:pt x="30611" y="65731"/>
                    <a:pt x="20566" y="55686"/>
                    <a:pt x="20566" y="43296"/>
                  </a:cubicBezTo>
                  <a:cubicBezTo>
                    <a:pt x="20566" y="30906"/>
                    <a:pt x="30610" y="20861"/>
                    <a:pt x="43000" y="20861"/>
                  </a:cubicBezTo>
                  <a:close/>
                  <a:moveTo>
                    <a:pt x="38366" y="1"/>
                  </a:moveTo>
                  <a:lnTo>
                    <a:pt x="36297" y="8204"/>
                  </a:lnTo>
                  <a:cubicBezTo>
                    <a:pt x="33510" y="8732"/>
                    <a:pt x="30799" y="9595"/>
                    <a:pt x="28218" y="10770"/>
                  </a:cubicBezTo>
                  <a:lnTo>
                    <a:pt x="21794" y="5210"/>
                  </a:lnTo>
                  <a:lnTo>
                    <a:pt x="14433" y="10364"/>
                  </a:lnTo>
                  <a:lnTo>
                    <a:pt x="17467" y="18313"/>
                  </a:lnTo>
                  <a:cubicBezTo>
                    <a:pt x="15489" y="20334"/>
                    <a:pt x="13756" y="22581"/>
                    <a:pt x="12305" y="25009"/>
                  </a:cubicBezTo>
                  <a:lnTo>
                    <a:pt x="3847" y="24137"/>
                  </a:lnTo>
                  <a:lnTo>
                    <a:pt x="773" y="32581"/>
                  </a:lnTo>
                  <a:lnTo>
                    <a:pt x="7776" y="37332"/>
                  </a:lnTo>
                  <a:cubicBezTo>
                    <a:pt x="7442" y="39303"/>
                    <a:pt x="7273" y="41297"/>
                    <a:pt x="7271" y="43297"/>
                  </a:cubicBezTo>
                  <a:cubicBezTo>
                    <a:pt x="7271" y="44147"/>
                    <a:pt x="7311" y="44986"/>
                    <a:pt x="7369" y="45822"/>
                  </a:cubicBezTo>
                  <a:lnTo>
                    <a:pt x="1" y="49935"/>
                  </a:lnTo>
                  <a:lnTo>
                    <a:pt x="2326" y="58613"/>
                  </a:lnTo>
                  <a:lnTo>
                    <a:pt x="10667" y="58506"/>
                  </a:lnTo>
                  <a:cubicBezTo>
                    <a:pt x="11895" y="61111"/>
                    <a:pt x="13434" y="63557"/>
                    <a:pt x="15248" y="65791"/>
                  </a:cubicBezTo>
                  <a:lnTo>
                    <a:pt x="11647" y="73273"/>
                  </a:lnTo>
                  <a:lnTo>
                    <a:pt x="18530" y="79049"/>
                  </a:lnTo>
                  <a:lnTo>
                    <a:pt x="25200" y="74271"/>
                  </a:lnTo>
                  <a:cubicBezTo>
                    <a:pt x="27729" y="75727"/>
                    <a:pt x="30429" y="76868"/>
                    <a:pt x="33235" y="77664"/>
                  </a:cubicBezTo>
                  <a:lnTo>
                    <a:pt x="34573" y="85711"/>
                  </a:lnTo>
                  <a:lnTo>
                    <a:pt x="43524" y="86493"/>
                  </a:lnTo>
                  <a:lnTo>
                    <a:pt x="46224" y="78874"/>
                  </a:lnTo>
                  <a:cubicBezTo>
                    <a:pt x="49163" y="78613"/>
                    <a:pt x="52055" y="77986"/>
                    <a:pt x="54840" y="77009"/>
                  </a:cubicBezTo>
                  <a:lnTo>
                    <a:pt x="60487" y="82748"/>
                  </a:lnTo>
                  <a:lnTo>
                    <a:pt x="68270" y="78256"/>
                  </a:lnTo>
                  <a:lnTo>
                    <a:pt x="66133" y="70517"/>
                  </a:lnTo>
                  <a:cubicBezTo>
                    <a:pt x="68385" y="68599"/>
                    <a:pt x="70393" y="66411"/>
                    <a:pt x="72110" y="64002"/>
                  </a:cubicBezTo>
                  <a:lnTo>
                    <a:pt x="80015" y="65459"/>
                  </a:lnTo>
                  <a:lnTo>
                    <a:pt x="83814" y="57315"/>
                  </a:lnTo>
                  <a:lnTo>
                    <a:pt x="77611" y="52194"/>
                  </a:lnTo>
                  <a:cubicBezTo>
                    <a:pt x="78342" y="49337"/>
                    <a:pt x="78716" y="46400"/>
                    <a:pt x="78727" y="43452"/>
                  </a:cubicBezTo>
                  <a:lnTo>
                    <a:pt x="86095" y="40093"/>
                  </a:lnTo>
                  <a:lnTo>
                    <a:pt x="84534" y="31244"/>
                  </a:lnTo>
                  <a:lnTo>
                    <a:pt x="76404" y="30613"/>
                  </a:lnTo>
                  <a:cubicBezTo>
                    <a:pt x="75369" y="27888"/>
                    <a:pt x="74001" y="25300"/>
                    <a:pt x="72335" y="22909"/>
                  </a:cubicBezTo>
                  <a:lnTo>
                    <a:pt x="76527" y="15829"/>
                  </a:lnTo>
                  <a:lnTo>
                    <a:pt x="70173" y="9475"/>
                  </a:lnTo>
                  <a:lnTo>
                    <a:pt x="63038" y="13711"/>
                  </a:lnTo>
                  <a:cubicBezTo>
                    <a:pt x="58934" y="10929"/>
                    <a:pt x="54293" y="9034"/>
                    <a:pt x="49414" y="8152"/>
                  </a:cubicBezTo>
                  <a:lnTo>
                    <a:pt x="4735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03" name="Google Shape;2203;p69"/>
            <p:cNvSpPr/>
            <p:nvPr/>
          </p:nvSpPr>
          <p:spPr>
            <a:xfrm>
              <a:off x="3959700" y="2158775"/>
              <a:ext cx="2152375" cy="2162375"/>
            </a:xfrm>
            <a:custGeom>
              <a:rect b="b" l="l" r="r" t="t"/>
              <a:pathLst>
                <a:path extrusionOk="0" h="86495" w="86095">
                  <a:moveTo>
                    <a:pt x="43000" y="20861"/>
                  </a:moveTo>
                  <a:cubicBezTo>
                    <a:pt x="55391" y="20861"/>
                    <a:pt x="65435" y="30906"/>
                    <a:pt x="65435" y="43296"/>
                  </a:cubicBezTo>
                  <a:lnTo>
                    <a:pt x="65436" y="43296"/>
                  </a:lnTo>
                  <a:cubicBezTo>
                    <a:pt x="65436" y="55686"/>
                    <a:pt x="55392" y="65731"/>
                    <a:pt x="43002" y="65731"/>
                  </a:cubicBezTo>
                  <a:cubicBezTo>
                    <a:pt x="30611" y="65731"/>
                    <a:pt x="20566" y="55688"/>
                    <a:pt x="20566" y="43296"/>
                  </a:cubicBezTo>
                  <a:cubicBezTo>
                    <a:pt x="20566" y="30904"/>
                    <a:pt x="30610" y="20861"/>
                    <a:pt x="43000" y="20861"/>
                  </a:cubicBezTo>
                  <a:close/>
                  <a:moveTo>
                    <a:pt x="38366" y="1"/>
                  </a:moveTo>
                  <a:lnTo>
                    <a:pt x="36297" y="8204"/>
                  </a:lnTo>
                  <a:cubicBezTo>
                    <a:pt x="33510" y="8732"/>
                    <a:pt x="30799" y="9594"/>
                    <a:pt x="28216" y="10770"/>
                  </a:cubicBezTo>
                  <a:lnTo>
                    <a:pt x="21794" y="5210"/>
                  </a:lnTo>
                  <a:lnTo>
                    <a:pt x="14433" y="10364"/>
                  </a:lnTo>
                  <a:lnTo>
                    <a:pt x="17467" y="18313"/>
                  </a:lnTo>
                  <a:cubicBezTo>
                    <a:pt x="15489" y="20334"/>
                    <a:pt x="13756" y="22581"/>
                    <a:pt x="12305" y="25009"/>
                  </a:cubicBezTo>
                  <a:lnTo>
                    <a:pt x="3845" y="24136"/>
                  </a:lnTo>
                  <a:lnTo>
                    <a:pt x="773" y="32579"/>
                  </a:lnTo>
                  <a:lnTo>
                    <a:pt x="7776" y="37331"/>
                  </a:lnTo>
                  <a:cubicBezTo>
                    <a:pt x="7442" y="39301"/>
                    <a:pt x="7273" y="41296"/>
                    <a:pt x="7271" y="43296"/>
                  </a:cubicBezTo>
                  <a:cubicBezTo>
                    <a:pt x="7271" y="44145"/>
                    <a:pt x="7311" y="44984"/>
                    <a:pt x="7369" y="45820"/>
                  </a:cubicBezTo>
                  <a:lnTo>
                    <a:pt x="1" y="49934"/>
                  </a:lnTo>
                  <a:lnTo>
                    <a:pt x="2326" y="58613"/>
                  </a:lnTo>
                  <a:lnTo>
                    <a:pt x="10667" y="58505"/>
                  </a:lnTo>
                  <a:cubicBezTo>
                    <a:pt x="11895" y="61109"/>
                    <a:pt x="13434" y="63555"/>
                    <a:pt x="15248" y="65791"/>
                  </a:cubicBezTo>
                  <a:lnTo>
                    <a:pt x="11647" y="73273"/>
                  </a:lnTo>
                  <a:lnTo>
                    <a:pt x="18530" y="79048"/>
                  </a:lnTo>
                  <a:lnTo>
                    <a:pt x="25200" y="74270"/>
                  </a:lnTo>
                  <a:cubicBezTo>
                    <a:pt x="27729" y="75727"/>
                    <a:pt x="30429" y="76868"/>
                    <a:pt x="33237" y="77665"/>
                  </a:cubicBezTo>
                  <a:lnTo>
                    <a:pt x="34573" y="85711"/>
                  </a:lnTo>
                  <a:lnTo>
                    <a:pt x="43524" y="86495"/>
                  </a:lnTo>
                  <a:lnTo>
                    <a:pt x="46224" y="78874"/>
                  </a:lnTo>
                  <a:cubicBezTo>
                    <a:pt x="49163" y="78612"/>
                    <a:pt x="52057" y="77986"/>
                    <a:pt x="54840" y="77009"/>
                  </a:cubicBezTo>
                  <a:lnTo>
                    <a:pt x="60488" y="82748"/>
                  </a:lnTo>
                  <a:lnTo>
                    <a:pt x="68270" y="78256"/>
                  </a:lnTo>
                  <a:lnTo>
                    <a:pt x="66133" y="70518"/>
                  </a:lnTo>
                  <a:cubicBezTo>
                    <a:pt x="68385" y="68599"/>
                    <a:pt x="70395" y="66412"/>
                    <a:pt x="72111" y="64002"/>
                  </a:cubicBezTo>
                  <a:lnTo>
                    <a:pt x="80017" y="65460"/>
                  </a:lnTo>
                  <a:lnTo>
                    <a:pt x="83814" y="57317"/>
                  </a:lnTo>
                  <a:lnTo>
                    <a:pt x="77613" y="52195"/>
                  </a:lnTo>
                  <a:cubicBezTo>
                    <a:pt x="78342" y="49337"/>
                    <a:pt x="78716" y="46399"/>
                    <a:pt x="78727" y="43450"/>
                  </a:cubicBezTo>
                  <a:lnTo>
                    <a:pt x="86095" y="40093"/>
                  </a:lnTo>
                  <a:lnTo>
                    <a:pt x="84534" y="31244"/>
                  </a:lnTo>
                  <a:lnTo>
                    <a:pt x="76404" y="30613"/>
                  </a:lnTo>
                  <a:cubicBezTo>
                    <a:pt x="75369" y="27888"/>
                    <a:pt x="74001" y="25300"/>
                    <a:pt x="72335" y="22908"/>
                  </a:cubicBezTo>
                  <a:lnTo>
                    <a:pt x="76527" y="15829"/>
                  </a:lnTo>
                  <a:lnTo>
                    <a:pt x="70173" y="9475"/>
                  </a:lnTo>
                  <a:lnTo>
                    <a:pt x="63038" y="13711"/>
                  </a:lnTo>
                  <a:cubicBezTo>
                    <a:pt x="58934" y="10927"/>
                    <a:pt x="54293" y="9034"/>
                    <a:pt x="49414" y="8152"/>
                  </a:cubicBezTo>
                  <a:lnTo>
                    <a:pt x="47350"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04" name="Google Shape;2204;p69"/>
            <p:cNvSpPr/>
            <p:nvPr/>
          </p:nvSpPr>
          <p:spPr>
            <a:xfrm>
              <a:off x="3949600" y="2149500"/>
              <a:ext cx="2172425" cy="2180900"/>
            </a:xfrm>
            <a:custGeom>
              <a:rect b="b" l="l" r="r" t="t"/>
              <a:pathLst>
                <a:path extrusionOk="0" h="87236" w="86897">
                  <a:moveTo>
                    <a:pt x="43404" y="21604"/>
                  </a:moveTo>
                  <a:cubicBezTo>
                    <a:pt x="55570" y="21604"/>
                    <a:pt x="65468" y="31501"/>
                    <a:pt x="65468" y="43667"/>
                  </a:cubicBezTo>
                  <a:cubicBezTo>
                    <a:pt x="65468" y="55833"/>
                    <a:pt x="55570" y="65730"/>
                    <a:pt x="43404" y="65730"/>
                  </a:cubicBezTo>
                  <a:cubicBezTo>
                    <a:pt x="31238" y="65730"/>
                    <a:pt x="21341" y="55833"/>
                    <a:pt x="21341" y="43667"/>
                  </a:cubicBezTo>
                  <a:cubicBezTo>
                    <a:pt x="21341" y="31501"/>
                    <a:pt x="31238" y="21604"/>
                    <a:pt x="43404" y="21604"/>
                  </a:cubicBezTo>
                  <a:close/>
                  <a:moveTo>
                    <a:pt x="43404" y="20861"/>
                  </a:moveTo>
                  <a:cubicBezTo>
                    <a:pt x="30828" y="20861"/>
                    <a:pt x="20599" y="31091"/>
                    <a:pt x="20599" y="43667"/>
                  </a:cubicBezTo>
                  <a:cubicBezTo>
                    <a:pt x="20599" y="56243"/>
                    <a:pt x="30828" y="66473"/>
                    <a:pt x="43404" y="66473"/>
                  </a:cubicBezTo>
                  <a:cubicBezTo>
                    <a:pt x="55980" y="66473"/>
                    <a:pt x="66212" y="56241"/>
                    <a:pt x="66212" y="43667"/>
                  </a:cubicBezTo>
                  <a:cubicBezTo>
                    <a:pt x="66212" y="31092"/>
                    <a:pt x="55980" y="20861"/>
                    <a:pt x="43404" y="20861"/>
                  </a:cubicBezTo>
                  <a:close/>
                  <a:moveTo>
                    <a:pt x="47466" y="743"/>
                  </a:moveTo>
                  <a:lnTo>
                    <a:pt x="49457" y="8613"/>
                  </a:lnTo>
                  <a:cubicBezTo>
                    <a:pt x="49493" y="8754"/>
                    <a:pt x="49608" y="8863"/>
                    <a:pt x="49751" y="8888"/>
                  </a:cubicBezTo>
                  <a:cubicBezTo>
                    <a:pt x="54619" y="9770"/>
                    <a:pt x="59155" y="11622"/>
                    <a:pt x="63234" y="14390"/>
                  </a:cubicBezTo>
                  <a:cubicBezTo>
                    <a:pt x="63297" y="14432"/>
                    <a:pt x="63370" y="14454"/>
                    <a:pt x="63443" y="14454"/>
                  </a:cubicBezTo>
                  <a:cubicBezTo>
                    <a:pt x="63508" y="14454"/>
                    <a:pt x="63573" y="14437"/>
                    <a:pt x="63632" y="14402"/>
                  </a:cubicBezTo>
                  <a:lnTo>
                    <a:pt x="70519" y="10312"/>
                  </a:lnTo>
                  <a:lnTo>
                    <a:pt x="76467" y="16259"/>
                  </a:lnTo>
                  <a:lnTo>
                    <a:pt x="72422" y="23092"/>
                  </a:lnTo>
                  <a:cubicBezTo>
                    <a:pt x="72347" y="23216"/>
                    <a:pt x="72353" y="23374"/>
                    <a:pt x="72436" y="23492"/>
                  </a:cubicBezTo>
                  <a:cubicBezTo>
                    <a:pt x="74085" y="25859"/>
                    <a:pt x="75437" y="28421"/>
                    <a:pt x="76464" y="31116"/>
                  </a:cubicBezTo>
                  <a:cubicBezTo>
                    <a:pt x="76514" y="31251"/>
                    <a:pt x="76639" y="31343"/>
                    <a:pt x="76781" y="31355"/>
                  </a:cubicBezTo>
                  <a:lnTo>
                    <a:pt x="84625" y="31964"/>
                  </a:lnTo>
                  <a:lnTo>
                    <a:pt x="86086" y="40246"/>
                  </a:lnTo>
                  <a:lnTo>
                    <a:pt x="78976" y="43484"/>
                  </a:lnTo>
                  <a:cubicBezTo>
                    <a:pt x="78844" y="43545"/>
                    <a:pt x="78759" y="43676"/>
                    <a:pt x="78759" y="43821"/>
                  </a:cubicBezTo>
                  <a:cubicBezTo>
                    <a:pt x="78749" y="46739"/>
                    <a:pt x="78379" y="49645"/>
                    <a:pt x="77657" y="52473"/>
                  </a:cubicBezTo>
                  <a:cubicBezTo>
                    <a:pt x="77622" y="52612"/>
                    <a:pt x="77669" y="52759"/>
                    <a:pt x="77781" y="52851"/>
                  </a:cubicBezTo>
                  <a:lnTo>
                    <a:pt x="83761" y="57789"/>
                  </a:lnTo>
                  <a:lnTo>
                    <a:pt x="80207" y="65413"/>
                  </a:lnTo>
                  <a:lnTo>
                    <a:pt x="72583" y="64006"/>
                  </a:lnTo>
                  <a:cubicBezTo>
                    <a:pt x="72559" y="64002"/>
                    <a:pt x="72535" y="63999"/>
                    <a:pt x="72512" y="63999"/>
                  </a:cubicBezTo>
                  <a:cubicBezTo>
                    <a:pt x="72393" y="63999"/>
                    <a:pt x="72280" y="64056"/>
                    <a:pt x="72212" y="64155"/>
                  </a:cubicBezTo>
                  <a:cubicBezTo>
                    <a:pt x="70513" y="66541"/>
                    <a:pt x="68527" y="68706"/>
                    <a:pt x="66296" y="70604"/>
                  </a:cubicBezTo>
                  <a:cubicBezTo>
                    <a:pt x="66185" y="70697"/>
                    <a:pt x="66139" y="70846"/>
                    <a:pt x="66179" y="70986"/>
                  </a:cubicBezTo>
                  <a:lnTo>
                    <a:pt x="68238" y="78447"/>
                  </a:lnTo>
                  <a:lnTo>
                    <a:pt x="60955" y="82653"/>
                  </a:lnTo>
                  <a:lnTo>
                    <a:pt x="55508" y="77118"/>
                  </a:lnTo>
                  <a:cubicBezTo>
                    <a:pt x="55437" y="77047"/>
                    <a:pt x="55342" y="77008"/>
                    <a:pt x="55245" y="77008"/>
                  </a:cubicBezTo>
                  <a:cubicBezTo>
                    <a:pt x="55203" y="77008"/>
                    <a:pt x="55161" y="77015"/>
                    <a:pt x="55120" y="77029"/>
                  </a:cubicBezTo>
                  <a:cubicBezTo>
                    <a:pt x="52366" y="77995"/>
                    <a:pt x="49503" y="78615"/>
                    <a:pt x="46595" y="78875"/>
                  </a:cubicBezTo>
                  <a:cubicBezTo>
                    <a:pt x="46451" y="78887"/>
                    <a:pt x="46327" y="78983"/>
                    <a:pt x="46278" y="79120"/>
                  </a:cubicBezTo>
                  <a:lnTo>
                    <a:pt x="43676" y="86469"/>
                  </a:lnTo>
                  <a:lnTo>
                    <a:pt x="35298" y="85736"/>
                  </a:lnTo>
                  <a:lnTo>
                    <a:pt x="34006" y="77974"/>
                  </a:lnTo>
                  <a:cubicBezTo>
                    <a:pt x="33982" y="77833"/>
                    <a:pt x="33880" y="77717"/>
                    <a:pt x="33742" y="77677"/>
                  </a:cubicBezTo>
                  <a:cubicBezTo>
                    <a:pt x="30963" y="76888"/>
                    <a:pt x="28292" y="75761"/>
                    <a:pt x="25790" y="74321"/>
                  </a:cubicBezTo>
                  <a:cubicBezTo>
                    <a:pt x="25732" y="74287"/>
                    <a:pt x="25668" y="74271"/>
                    <a:pt x="25604" y="74271"/>
                  </a:cubicBezTo>
                  <a:cubicBezTo>
                    <a:pt x="25528" y="74271"/>
                    <a:pt x="25452" y="74294"/>
                    <a:pt x="25387" y="74340"/>
                  </a:cubicBezTo>
                  <a:lnTo>
                    <a:pt x="18952" y="78949"/>
                  </a:lnTo>
                  <a:lnTo>
                    <a:pt x="12512" y="73544"/>
                  </a:lnTo>
                  <a:lnTo>
                    <a:pt x="15986" y="66324"/>
                  </a:lnTo>
                  <a:cubicBezTo>
                    <a:pt x="16049" y="66194"/>
                    <a:pt x="16031" y="66041"/>
                    <a:pt x="15940" y="65928"/>
                  </a:cubicBezTo>
                  <a:cubicBezTo>
                    <a:pt x="14145" y="63717"/>
                    <a:pt x="12623" y="61296"/>
                    <a:pt x="11408" y="58720"/>
                  </a:cubicBezTo>
                  <a:cubicBezTo>
                    <a:pt x="11346" y="58588"/>
                    <a:pt x="11221" y="58524"/>
                    <a:pt x="11067" y="58506"/>
                  </a:cubicBezTo>
                  <a:lnTo>
                    <a:pt x="3014" y="58610"/>
                  </a:lnTo>
                  <a:lnTo>
                    <a:pt x="838" y="50490"/>
                  </a:lnTo>
                  <a:lnTo>
                    <a:pt x="7953" y="46517"/>
                  </a:lnTo>
                  <a:cubicBezTo>
                    <a:pt x="8079" y="46447"/>
                    <a:pt x="8153" y="46310"/>
                    <a:pt x="8143" y="46166"/>
                  </a:cubicBezTo>
                  <a:cubicBezTo>
                    <a:pt x="8076" y="45207"/>
                    <a:pt x="8045" y="44412"/>
                    <a:pt x="8045" y="43667"/>
                  </a:cubicBezTo>
                  <a:cubicBezTo>
                    <a:pt x="8048" y="41689"/>
                    <a:pt x="8216" y="39715"/>
                    <a:pt x="8547" y="37764"/>
                  </a:cubicBezTo>
                  <a:cubicBezTo>
                    <a:pt x="8570" y="37622"/>
                    <a:pt x="8508" y="37478"/>
                    <a:pt x="8388" y="37396"/>
                  </a:cubicBezTo>
                  <a:lnTo>
                    <a:pt x="1624" y="32808"/>
                  </a:lnTo>
                  <a:lnTo>
                    <a:pt x="4500" y="24909"/>
                  </a:lnTo>
                  <a:lnTo>
                    <a:pt x="12670" y="25751"/>
                  </a:lnTo>
                  <a:cubicBezTo>
                    <a:pt x="12682" y="25752"/>
                    <a:pt x="12694" y="25753"/>
                    <a:pt x="12706" y="25753"/>
                  </a:cubicBezTo>
                  <a:cubicBezTo>
                    <a:pt x="12837" y="25753"/>
                    <a:pt x="12959" y="25685"/>
                    <a:pt x="13028" y="25571"/>
                  </a:cubicBezTo>
                  <a:cubicBezTo>
                    <a:pt x="14464" y="23169"/>
                    <a:pt x="16178" y="20946"/>
                    <a:pt x="18135" y="18946"/>
                  </a:cubicBezTo>
                  <a:cubicBezTo>
                    <a:pt x="18237" y="18842"/>
                    <a:pt x="18269" y="18689"/>
                    <a:pt x="18217" y="18552"/>
                  </a:cubicBezTo>
                  <a:lnTo>
                    <a:pt x="15287" y="10873"/>
                  </a:lnTo>
                  <a:lnTo>
                    <a:pt x="22174" y="6053"/>
                  </a:lnTo>
                  <a:lnTo>
                    <a:pt x="28378" y="11423"/>
                  </a:lnTo>
                  <a:cubicBezTo>
                    <a:pt x="28447" y="11482"/>
                    <a:pt x="28533" y="11513"/>
                    <a:pt x="28620" y="11513"/>
                  </a:cubicBezTo>
                  <a:cubicBezTo>
                    <a:pt x="28673" y="11513"/>
                    <a:pt x="28726" y="11502"/>
                    <a:pt x="28776" y="11479"/>
                  </a:cubicBezTo>
                  <a:cubicBezTo>
                    <a:pt x="31329" y="10316"/>
                    <a:pt x="34014" y="9464"/>
                    <a:pt x="36770" y="8940"/>
                  </a:cubicBezTo>
                  <a:cubicBezTo>
                    <a:pt x="36912" y="8913"/>
                    <a:pt x="37026" y="8806"/>
                    <a:pt x="37062" y="8665"/>
                  </a:cubicBezTo>
                  <a:lnTo>
                    <a:pt x="39059" y="743"/>
                  </a:lnTo>
                  <a:close/>
                  <a:moveTo>
                    <a:pt x="38770" y="1"/>
                  </a:moveTo>
                  <a:cubicBezTo>
                    <a:pt x="38599" y="1"/>
                    <a:pt x="38451" y="115"/>
                    <a:pt x="38410" y="281"/>
                  </a:cubicBezTo>
                  <a:lnTo>
                    <a:pt x="36398" y="8254"/>
                  </a:lnTo>
                  <a:cubicBezTo>
                    <a:pt x="33742" y="8778"/>
                    <a:pt x="31155" y="9599"/>
                    <a:pt x="28684" y="10704"/>
                  </a:cubicBezTo>
                  <a:lnTo>
                    <a:pt x="22441" y="5300"/>
                  </a:lnTo>
                  <a:cubicBezTo>
                    <a:pt x="22371" y="5240"/>
                    <a:pt x="22284" y="5209"/>
                    <a:pt x="22197" y="5209"/>
                  </a:cubicBezTo>
                  <a:cubicBezTo>
                    <a:pt x="22123" y="5209"/>
                    <a:pt x="22048" y="5232"/>
                    <a:pt x="21984" y="5277"/>
                  </a:cubicBezTo>
                  <a:lnTo>
                    <a:pt x="14625" y="10431"/>
                  </a:lnTo>
                  <a:cubicBezTo>
                    <a:pt x="14485" y="10527"/>
                    <a:pt x="14429" y="10709"/>
                    <a:pt x="14491" y="10867"/>
                  </a:cubicBezTo>
                  <a:lnTo>
                    <a:pt x="17439" y="18595"/>
                  </a:lnTo>
                  <a:cubicBezTo>
                    <a:pt x="15565" y="20536"/>
                    <a:pt x="13912" y="22679"/>
                    <a:pt x="12512" y="24985"/>
                  </a:cubicBezTo>
                  <a:lnTo>
                    <a:pt x="4289" y="24138"/>
                  </a:lnTo>
                  <a:cubicBezTo>
                    <a:pt x="4278" y="24137"/>
                    <a:pt x="4267" y="24137"/>
                    <a:pt x="4256" y="24137"/>
                  </a:cubicBezTo>
                  <a:cubicBezTo>
                    <a:pt x="4100" y="24137"/>
                    <a:pt x="3959" y="24233"/>
                    <a:pt x="3902" y="24380"/>
                  </a:cubicBezTo>
                  <a:lnTo>
                    <a:pt x="828" y="32824"/>
                  </a:lnTo>
                  <a:cubicBezTo>
                    <a:pt x="770" y="32983"/>
                    <a:pt x="828" y="33162"/>
                    <a:pt x="969" y="33257"/>
                  </a:cubicBezTo>
                  <a:lnTo>
                    <a:pt x="7775" y="37876"/>
                  </a:lnTo>
                  <a:cubicBezTo>
                    <a:pt x="7463" y="39790"/>
                    <a:pt x="7305" y="41726"/>
                    <a:pt x="7302" y="43667"/>
                  </a:cubicBezTo>
                  <a:cubicBezTo>
                    <a:pt x="7302" y="44366"/>
                    <a:pt x="7329" y="45109"/>
                    <a:pt x="7387" y="45982"/>
                  </a:cubicBezTo>
                  <a:lnTo>
                    <a:pt x="224" y="49982"/>
                  </a:lnTo>
                  <a:cubicBezTo>
                    <a:pt x="75" y="50064"/>
                    <a:pt x="1" y="50238"/>
                    <a:pt x="45" y="50403"/>
                  </a:cubicBezTo>
                  <a:lnTo>
                    <a:pt x="2371" y="59081"/>
                  </a:lnTo>
                  <a:cubicBezTo>
                    <a:pt x="2414" y="59246"/>
                    <a:pt x="2552" y="59336"/>
                    <a:pt x="2735" y="59357"/>
                  </a:cubicBezTo>
                  <a:lnTo>
                    <a:pt x="10839" y="59253"/>
                  </a:lnTo>
                  <a:cubicBezTo>
                    <a:pt x="12027" y="61733"/>
                    <a:pt x="13496" y="64067"/>
                    <a:pt x="15216" y="66214"/>
                  </a:cubicBezTo>
                  <a:lnTo>
                    <a:pt x="11716" y="73483"/>
                  </a:lnTo>
                  <a:cubicBezTo>
                    <a:pt x="11643" y="73636"/>
                    <a:pt x="11681" y="73820"/>
                    <a:pt x="11812" y="73929"/>
                  </a:cubicBezTo>
                  <a:lnTo>
                    <a:pt x="18695" y="79704"/>
                  </a:lnTo>
                  <a:cubicBezTo>
                    <a:pt x="18764" y="79761"/>
                    <a:pt x="18849" y="79790"/>
                    <a:pt x="18935" y="79790"/>
                  </a:cubicBezTo>
                  <a:cubicBezTo>
                    <a:pt x="19010" y="79790"/>
                    <a:pt x="19086" y="79768"/>
                    <a:pt x="19151" y="79722"/>
                  </a:cubicBezTo>
                  <a:lnTo>
                    <a:pt x="25628" y="75084"/>
                  </a:lnTo>
                  <a:cubicBezTo>
                    <a:pt x="28054" y="76459"/>
                    <a:pt x="30634" y="77548"/>
                    <a:pt x="33313" y="78327"/>
                  </a:cubicBezTo>
                  <a:lnTo>
                    <a:pt x="34612" y="86142"/>
                  </a:lnTo>
                  <a:cubicBezTo>
                    <a:pt x="34639" y="86309"/>
                    <a:pt x="34777" y="86436"/>
                    <a:pt x="34946" y="86451"/>
                  </a:cubicBezTo>
                  <a:lnTo>
                    <a:pt x="43897" y="87234"/>
                  </a:lnTo>
                  <a:cubicBezTo>
                    <a:pt x="43908" y="87235"/>
                    <a:pt x="43918" y="87235"/>
                    <a:pt x="43928" y="87235"/>
                  </a:cubicBezTo>
                  <a:cubicBezTo>
                    <a:pt x="44087" y="87235"/>
                    <a:pt x="44227" y="87136"/>
                    <a:pt x="44280" y="86987"/>
                  </a:cubicBezTo>
                  <a:lnTo>
                    <a:pt x="46900" y="79592"/>
                  </a:lnTo>
                  <a:cubicBezTo>
                    <a:pt x="49709" y="79322"/>
                    <a:pt x="52476" y="78724"/>
                    <a:pt x="55146" y="77807"/>
                  </a:cubicBezTo>
                  <a:lnTo>
                    <a:pt x="60628" y="83379"/>
                  </a:lnTo>
                  <a:cubicBezTo>
                    <a:pt x="60700" y="83452"/>
                    <a:pt x="60796" y="83490"/>
                    <a:pt x="60893" y="83490"/>
                  </a:cubicBezTo>
                  <a:cubicBezTo>
                    <a:pt x="60957" y="83490"/>
                    <a:pt x="61020" y="83473"/>
                    <a:pt x="61078" y="83440"/>
                  </a:cubicBezTo>
                  <a:lnTo>
                    <a:pt x="68859" y="78948"/>
                  </a:lnTo>
                  <a:cubicBezTo>
                    <a:pt x="69006" y="78863"/>
                    <a:pt x="69077" y="78691"/>
                    <a:pt x="69033" y="78528"/>
                  </a:cubicBezTo>
                  <a:lnTo>
                    <a:pt x="66958" y="71015"/>
                  </a:lnTo>
                  <a:cubicBezTo>
                    <a:pt x="69103" y="69166"/>
                    <a:pt x="71023" y="67074"/>
                    <a:pt x="72680" y="64778"/>
                  </a:cubicBezTo>
                  <a:lnTo>
                    <a:pt x="80354" y="66194"/>
                  </a:lnTo>
                  <a:cubicBezTo>
                    <a:pt x="80378" y="66199"/>
                    <a:pt x="80402" y="66201"/>
                    <a:pt x="80426" y="66201"/>
                  </a:cubicBezTo>
                  <a:cubicBezTo>
                    <a:pt x="80567" y="66201"/>
                    <a:pt x="80700" y="66118"/>
                    <a:pt x="80758" y="65986"/>
                  </a:cubicBezTo>
                  <a:lnTo>
                    <a:pt x="84555" y="57842"/>
                  </a:lnTo>
                  <a:cubicBezTo>
                    <a:pt x="84626" y="57688"/>
                    <a:pt x="84585" y="57507"/>
                    <a:pt x="84456" y="57398"/>
                  </a:cubicBezTo>
                  <a:lnTo>
                    <a:pt x="78436" y="52427"/>
                  </a:lnTo>
                  <a:cubicBezTo>
                    <a:pt x="79116" y="49690"/>
                    <a:pt x="79472" y="46882"/>
                    <a:pt x="79500" y="44062"/>
                  </a:cubicBezTo>
                  <a:lnTo>
                    <a:pt x="86655" y="40802"/>
                  </a:lnTo>
                  <a:cubicBezTo>
                    <a:pt x="86809" y="40733"/>
                    <a:pt x="86897" y="40566"/>
                    <a:pt x="86867" y="40400"/>
                  </a:cubicBezTo>
                  <a:lnTo>
                    <a:pt x="85306" y="31551"/>
                  </a:lnTo>
                  <a:cubicBezTo>
                    <a:pt x="85277" y="31383"/>
                    <a:pt x="85139" y="31257"/>
                    <a:pt x="84969" y="31245"/>
                  </a:cubicBezTo>
                  <a:lnTo>
                    <a:pt x="77072" y="30632"/>
                  </a:lnTo>
                  <a:cubicBezTo>
                    <a:pt x="76066" y="28033"/>
                    <a:pt x="74759" y="25561"/>
                    <a:pt x="73182" y="23264"/>
                  </a:cubicBezTo>
                  <a:lnTo>
                    <a:pt x="77252" y="16388"/>
                  </a:lnTo>
                  <a:cubicBezTo>
                    <a:pt x="77338" y="16243"/>
                    <a:pt x="77316" y="16057"/>
                    <a:pt x="77196" y="15937"/>
                  </a:cubicBezTo>
                  <a:lnTo>
                    <a:pt x="70842" y="9583"/>
                  </a:lnTo>
                  <a:cubicBezTo>
                    <a:pt x="70770" y="9512"/>
                    <a:pt x="70675" y="9475"/>
                    <a:pt x="70579" y="9475"/>
                  </a:cubicBezTo>
                  <a:cubicBezTo>
                    <a:pt x="70514" y="9475"/>
                    <a:pt x="70449" y="9492"/>
                    <a:pt x="70390" y="9526"/>
                  </a:cubicBezTo>
                  <a:lnTo>
                    <a:pt x="63455" y="13643"/>
                  </a:lnTo>
                  <a:cubicBezTo>
                    <a:pt x="59408" y="10934"/>
                    <a:pt x="54923" y="9103"/>
                    <a:pt x="50121" y="8200"/>
                  </a:cubicBezTo>
                  <a:lnTo>
                    <a:pt x="48116" y="280"/>
                  </a:lnTo>
                  <a:cubicBezTo>
                    <a:pt x="48074" y="115"/>
                    <a:pt x="47926" y="1"/>
                    <a:pt x="477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05" name="Google Shape;2205;p69"/>
            <p:cNvSpPr/>
            <p:nvPr/>
          </p:nvSpPr>
          <p:spPr>
            <a:xfrm>
              <a:off x="5638800" y="3738150"/>
              <a:ext cx="407500" cy="367050"/>
            </a:xfrm>
            <a:custGeom>
              <a:rect b="b" l="l" r="r" t="t"/>
              <a:pathLst>
                <a:path extrusionOk="0" h="14682" w="16300">
                  <a:moveTo>
                    <a:pt x="5682" y="0"/>
                  </a:moveTo>
                  <a:cubicBezTo>
                    <a:pt x="2619" y="0"/>
                    <a:pt x="1854" y="1531"/>
                    <a:pt x="1854" y="1531"/>
                  </a:cubicBezTo>
                  <a:cubicBezTo>
                    <a:pt x="1854" y="1531"/>
                    <a:pt x="2040" y="2086"/>
                    <a:pt x="1483" y="3199"/>
                  </a:cubicBezTo>
                  <a:cubicBezTo>
                    <a:pt x="926" y="4309"/>
                    <a:pt x="1" y="4679"/>
                    <a:pt x="556" y="5236"/>
                  </a:cubicBezTo>
                  <a:cubicBezTo>
                    <a:pt x="1113" y="5791"/>
                    <a:pt x="2408" y="6347"/>
                    <a:pt x="2408" y="6347"/>
                  </a:cubicBezTo>
                  <a:cubicBezTo>
                    <a:pt x="2408" y="6347"/>
                    <a:pt x="2779" y="10050"/>
                    <a:pt x="4445" y="11718"/>
                  </a:cubicBezTo>
                  <a:cubicBezTo>
                    <a:pt x="4929" y="12201"/>
                    <a:pt x="5600" y="12373"/>
                    <a:pt x="6310" y="12373"/>
                  </a:cubicBezTo>
                  <a:cubicBezTo>
                    <a:pt x="8043" y="12373"/>
                    <a:pt x="10002" y="11348"/>
                    <a:pt x="10002" y="11348"/>
                  </a:cubicBezTo>
                  <a:lnTo>
                    <a:pt x="11854" y="14682"/>
                  </a:lnTo>
                  <a:lnTo>
                    <a:pt x="16300" y="12087"/>
                  </a:lnTo>
                  <a:cubicBezTo>
                    <a:pt x="16300" y="12087"/>
                    <a:pt x="15189" y="10977"/>
                    <a:pt x="13892" y="7088"/>
                  </a:cubicBezTo>
                  <a:cubicBezTo>
                    <a:pt x="12596" y="3197"/>
                    <a:pt x="10559" y="420"/>
                    <a:pt x="6670" y="49"/>
                  </a:cubicBezTo>
                  <a:cubicBezTo>
                    <a:pt x="6316" y="15"/>
                    <a:pt x="5988" y="0"/>
                    <a:pt x="568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06" name="Google Shape;2206;p69"/>
            <p:cNvSpPr/>
            <p:nvPr/>
          </p:nvSpPr>
          <p:spPr>
            <a:xfrm>
              <a:off x="5632450" y="3729600"/>
              <a:ext cx="427800" cy="387400"/>
            </a:xfrm>
            <a:custGeom>
              <a:rect b="b" l="l" r="r" t="t"/>
              <a:pathLst>
                <a:path extrusionOk="0" h="15496" w="17112">
                  <a:moveTo>
                    <a:pt x="5924" y="684"/>
                  </a:moveTo>
                  <a:cubicBezTo>
                    <a:pt x="6222" y="684"/>
                    <a:pt x="6544" y="699"/>
                    <a:pt x="6891" y="732"/>
                  </a:cubicBezTo>
                  <a:cubicBezTo>
                    <a:pt x="10222" y="1050"/>
                    <a:pt x="12359" y="3149"/>
                    <a:pt x="13821" y="7538"/>
                  </a:cubicBezTo>
                  <a:cubicBezTo>
                    <a:pt x="14763" y="10362"/>
                    <a:pt x="15615" y="11758"/>
                    <a:pt x="16037" y="12334"/>
                  </a:cubicBezTo>
                  <a:lnTo>
                    <a:pt x="12240" y="14550"/>
                  </a:lnTo>
                  <a:lnTo>
                    <a:pt x="10394" y="11231"/>
                  </a:lnTo>
                  <a:lnTo>
                    <a:pt x="10098" y="11386"/>
                  </a:lnTo>
                  <a:cubicBezTo>
                    <a:pt x="10072" y="11399"/>
                    <a:pt x="8175" y="12378"/>
                    <a:pt x="6566" y="12378"/>
                  </a:cubicBezTo>
                  <a:cubicBezTo>
                    <a:pt x="5939" y="12378"/>
                    <a:pt x="5356" y="12230"/>
                    <a:pt x="4944" y="11818"/>
                  </a:cubicBezTo>
                  <a:cubicBezTo>
                    <a:pt x="3385" y="10258"/>
                    <a:pt x="3009" y="6690"/>
                    <a:pt x="3005" y="6654"/>
                  </a:cubicBezTo>
                  <a:lnTo>
                    <a:pt x="2984" y="6454"/>
                  </a:lnTo>
                  <a:lnTo>
                    <a:pt x="2798" y="6374"/>
                  </a:lnTo>
                  <a:cubicBezTo>
                    <a:pt x="2454" y="6225"/>
                    <a:pt x="1471" y="5750"/>
                    <a:pt x="1054" y="5334"/>
                  </a:cubicBezTo>
                  <a:cubicBezTo>
                    <a:pt x="948" y="5229"/>
                    <a:pt x="929" y="5210"/>
                    <a:pt x="1314" y="4749"/>
                  </a:cubicBezTo>
                  <a:cubicBezTo>
                    <a:pt x="1538" y="4482"/>
                    <a:pt x="1817" y="4148"/>
                    <a:pt x="2044" y="3693"/>
                  </a:cubicBezTo>
                  <a:cubicBezTo>
                    <a:pt x="2488" y="2807"/>
                    <a:pt x="2501" y="2217"/>
                    <a:pt x="2469" y="1941"/>
                  </a:cubicBezTo>
                  <a:cubicBezTo>
                    <a:pt x="2677" y="1646"/>
                    <a:pt x="3545" y="684"/>
                    <a:pt x="5924" y="684"/>
                  </a:cubicBezTo>
                  <a:close/>
                  <a:moveTo>
                    <a:pt x="5947" y="0"/>
                  </a:moveTo>
                  <a:cubicBezTo>
                    <a:pt x="2701" y="0"/>
                    <a:pt x="1840" y="1644"/>
                    <a:pt x="1801" y="1720"/>
                  </a:cubicBezTo>
                  <a:lnTo>
                    <a:pt x="1746" y="1846"/>
                  </a:lnTo>
                  <a:lnTo>
                    <a:pt x="1780" y="1972"/>
                  </a:lnTo>
                  <a:cubicBezTo>
                    <a:pt x="1781" y="1977"/>
                    <a:pt x="1900" y="2449"/>
                    <a:pt x="1431" y="3386"/>
                  </a:cubicBezTo>
                  <a:cubicBezTo>
                    <a:pt x="1239" y="3769"/>
                    <a:pt x="999" y="4056"/>
                    <a:pt x="788" y="4310"/>
                  </a:cubicBezTo>
                  <a:cubicBezTo>
                    <a:pt x="437" y="4730"/>
                    <a:pt x="1" y="5251"/>
                    <a:pt x="568" y="5820"/>
                  </a:cubicBezTo>
                  <a:cubicBezTo>
                    <a:pt x="1040" y="6291"/>
                    <a:pt x="1954" y="6741"/>
                    <a:pt x="2346" y="6922"/>
                  </a:cubicBezTo>
                  <a:cubicBezTo>
                    <a:pt x="2450" y="7736"/>
                    <a:pt x="2934" y="10777"/>
                    <a:pt x="4459" y="12302"/>
                  </a:cubicBezTo>
                  <a:cubicBezTo>
                    <a:pt x="5018" y="12860"/>
                    <a:pt x="5778" y="13056"/>
                    <a:pt x="6568" y="13056"/>
                  </a:cubicBezTo>
                  <a:cubicBezTo>
                    <a:pt x="7978" y="13056"/>
                    <a:pt x="9483" y="12434"/>
                    <a:pt x="10115" y="12140"/>
                  </a:cubicBezTo>
                  <a:lnTo>
                    <a:pt x="11980" y="15496"/>
                  </a:lnTo>
                  <a:lnTo>
                    <a:pt x="17112" y="12504"/>
                  </a:lnTo>
                  <a:lnTo>
                    <a:pt x="16797" y="12187"/>
                  </a:lnTo>
                  <a:cubicBezTo>
                    <a:pt x="16785" y="12177"/>
                    <a:pt x="15728" y="11089"/>
                    <a:pt x="14472" y="7321"/>
                  </a:cubicBezTo>
                  <a:cubicBezTo>
                    <a:pt x="12933" y="2702"/>
                    <a:pt x="10544" y="392"/>
                    <a:pt x="6956" y="49"/>
                  </a:cubicBezTo>
                  <a:cubicBezTo>
                    <a:pt x="6596" y="16"/>
                    <a:pt x="6260" y="0"/>
                    <a:pt x="594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07" name="Google Shape;2207;p69"/>
            <p:cNvSpPr/>
            <p:nvPr/>
          </p:nvSpPr>
          <p:spPr>
            <a:xfrm>
              <a:off x="5130575" y="4063075"/>
              <a:ext cx="290675" cy="212750"/>
            </a:xfrm>
            <a:custGeom>
              <a:rect b="b" l="l" r="r" t="t"/>
              <a:pathLst>
                <a:path extrusionOk="0" h="8510" w="11627">
                  <a:moveTo>
                    <a:pt x="4348" y="1"/>
                  </a:moveTo>
                  <a:cubicBezTo>
                    <a:pt x="4304" y="1"/>
                    <a:pt x="4260" y="6"/>
                    <a:pt x="4217" y="17"/>
                  </a:cubicBezTo>
                  <a:cubicBezTo>
                    <a:pt x="3477" y="203"/>
                    <a:pt x="4588" y="1313"/>
                    <a:pt x="5143" y="1869"/>
                  </a:cubicBezTo>
                  <a:cubicBezTo>
                    <a:pt x="5699" y="2424"/>
                    <a:pt x="6440" y="2795"/>
                    <a:pt x="6440" y="2795"/>
                  </a:cubicBezTo>
                  <a:cubicBezTo>
                    <a:pt x="6440" y="2795"/>
                    <a:pt x="3847" y="2610"/>
                    <a:pt x="1810" y="2054"/>
                  </a:cubicBezTo>
                  <a:cubicBezTo>
                    <a:pt x="1343" y="1927"/>
                    <a:pt x="1002" y="1868"/>
                    <a:pt x="773" y="1868"/>
                  </a:cubicBezTo>
                  <a:cubicBezTo>
                    <a:pt x="1" y="1868"/>
                    <a:pt x="483" y="2537"/>
                    <a:pt x="1624" y="3536"/>
                  </a:cubicBezTo>
                  <a:cubicBezTo>
                    <a:pt x="3106" y="4833"/>
                    <a:pt x="5329" y="6129"/>
                    <a:pt x="6068" y="6129"/>
                  </a:cubicBezTo>
                  <a:cubicBezTo>
                    <a:pt x="6809" y="6129"/>
                    <a:pt x="8663" y="6684"/>
                    <a:pt x="8663" y="6684"/>
                  </a:cubicBezTo>
                  <a:lnTo>
                    <a:pt x="9665" y="8509"/>
                  </a:lnTo>
                  <a:lnTo>
                    <a:pt x="11627" y="6315"/>
                  </a:lnTo>
                  <a:cubicBezTo>
                    <a:pt x="11627" y="6315"/>
                    <a:pt x="11070" y="4833"/>
                    <a:pt x="10514" y="3351"/>
                  </a:cubicBezTo>
                  <a:cubicBezTo>
                    <a:pt x="9959" y="1869"/>
                    <a:pt x="8663" y="1313"/>
                    <a:pt x="7181" y="1313"/>
                  </a:cubicBezTo>
                  <a:cubicBezTo>
                    <a:pt x="5786" y="1313"/>
                    <a:pt x="5048" y="1"/>
                    <a:pt x="43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08" name="Google Shape;2208;p69"/>
            <p:cNvSpPr/>
            <p:nvPr/>
          </p:nvSpPr>
          <p:spPr>
            <a:xfrm>
              <a:off x="5127850" y="4054500"/>
              <a:ext cx="303250" cy="236100"/>
            </a:xfrm>
            <a:custGeom>
              <a:rect b="b" l="l" r="r" t="t"/>
              <a:pathLst>
                <a:path extrusionOk="0" h="9444" w="12130">
                  <a:moveTo>
                    <a:pt x="4453" y="687"/>
                  </a:moveTo>
                  <a:cubicBezTo>
                    <a:pt x="4639" y="687"/>
                    <a:pt x="4898" y="892"/>
                    <a:pt x="5184" y="1107"/>
                  </a:cubicBezTo>
                  <a:cubicBezTo>
                    <a:pt x="5707" y="1505"/>
                    <a:pt x="6357" y="1999"/>
                    <a:pt x="7290" y="1999"/>
                  </a:cubicBezTo>
                  <a:cubicBezTo>
                    <a:pt x="8837" y="1999"/>
                    <a:pt x="9851" y="2610"/>
                    <a:pt x="10303" y="3814"/>
                  </a:cubicBezTo>
                  <a:lnTo>
                    <a:pt x="11341" y="6583"/>
                  </a:lnTo>
                  <a:lnTo>
                    <a:pt x="9841" y="8263"/>
                  </a:lnTo>
                  <a:lnTo>
                    <a:pt x="9005" y="6739"/>
                  </a:lnTo>
                  <a:lnTo>
                    <a:pt x="8870" y="6699"/>
                  </a:lnTo>
                  <a:cubicBezTo>
                    <a:pt x="8792" y="6676"/>
                    <a:pt x="6961" y="6129"/>
                    <a:pt x="6179" y="6129"/>
                  </a:cubicBezTo>
                  <a:cubicBezTo>
                    <a:pt x="5588" y="6129"/>
                    <a:pt x="3436" y="4913"/>
                    <a:pt x="1960" y="3621"/>
                  </a:cubicBezTo>
                  <a:cubicBezTo>
                    <a:pt x="1295" y="3039"/>
                    <a:pt x="1028" y="2717"/>
                    <a:pt x="921" y="2553"/>
                  </a:cubicBezTo>
                  <a:lnTo>
                    <a:pt x="921" y="2553"/>
                  </a:lnTo>
                  <a:cubicBezTo>
                    <a:pt x="1068" y="2559"/>
                    <a:pt x="1341" y="2595"/>
                    <a:pt x="1826" y="2727"/>
                  </a:cubicBezTo>
                  <a:cubicBezTo>
                    <a:pt x="3874" y="3285"/>
                    <a:pt x="6416" y="3472"/>
                    <a:pt x="6523" y="3480"/>
                  </a:cubicBezTo>
                  <a:lnTo>
                    <a:pt x="8246" y="3603"/>
                  </a:lnTo>
                  <a:lnTo>
                    <a:pt x="6702" y="2831"/>
                  </a:lnTo>
                  <a:cubicBezTo>
                    <a:pt x="6696" y="2828"/>
                    <a:pt x="6005" y="2479"/>
                    <a:pt x="5494" y="1968"/>
                  </a:cubicBezTo>
                  <a:cubicBezTo>
                    <a:pt x="4854" y="1330"/>
                    <a:pt x="4498" y="899"/>
                    <a:pt x="4434" y="688"/>
                  </a:cubicBezTo>
                  <a:cubicBezTo>
                    <a:pt x="4440" y="688"/>
                    <a:pt x="4447" y="687"/>
                    <a:pt x="4453" y="687"/>
                  </a:cubicBezTo>
                  <a:close/>
                  <a:moveTo>
                    <a:pt x="4460" y="1"/>
                  </a:moveTo>
                  <a:cubicBezTo>
                    <a:pt x="4390" y="1"/>
                    <a:pt x="4318" y="9"/>
                    <a:pt x="4244" y="27"/>
                  </a:cubicBezTo>
                  <a:cubicBezTo>
                    <a:pt x="3902" y="114"/>
                    <a:pt x="3794" y="336"/>
                    <a:pt x="3760" y="461"/>
                  </a:cubicBezTo>
                  <a:cubicBezTo>
                    <a:pt x="3623" y="951"/>
                    <a:pt x="4094" y="1541"/>
                    <a:pt x="5010" y="2455"/>
                  </a:cubicBezTo>
                  <a:cubicBezTo>
                    <a:pt x="5081" y="2525"/>
                    <a:pt x="5156" y="2593"/>
                    <a:pt x="5230" y="2659"/>
                  </a:cubicBezTo>
                  <a:cubicBezTo>
                    <a:pt x="4315" y="2547"/>
                    <a:pt x="3078" y="2357"/>
                    <a:pt x="2009" y="2066"/>
                  </a:cubicBezTo>
                  <a:cubicBezTo>
                    <a:pt x="1567" y="1946"/>
                    <a:pt x="1187" y="1866"/>
                    <a:pt x="886" y="1866"/>
                  </a:cubicBezTo>
                  <a:cubicBezTo>
                    <a:pt x="570" y="1866"/>
                    <a:pt x="343" y="1954"/>
                    <a:pt x="224" y="2173"/>
                  </a:cubicBezTo>
                  <a:cubicBezTo>
                    <a:pt x="0" y="2589"/>
                    <a:pt x="347" y="3122"/>
                    <a:pt x="1509" y="4136"/>
                  </a:cubicBezTo>
                  <a:cubicBezTo>
                    <a:pt x="2922" y="5375"/>
                    <a:pt x="5272" y="6815"/>
                    <a:pt x="6179" y="6815"/>
                  </a:cubicBezTo>
                  <a:cubicBezTo>
                    <a:pt x="6700" y="6815"/>
                    <a:pt x="7953" y="7146"/>
                    <a:pt x="8540" y="7317"/>
                  </a:cubicBezTo>
                  <a:lnTo>
                    <a:pt x="9709" y="9443"/>
                  </a:lnTo>
                  <a:lnTo>
                    <a:pt x="12129" y="6732"/>
                  </a:lnTo>
                  <a:lnTo>
                    <a:pt x="10944" y="3575"/>
                  </a:lnTo>
                  <a:cubicBezTo>
                    <a:pt x="10389" y="2096"/>
                    <a:pt x="9125" y="1315"/>
                    <a:pt x="7290" y="1315"/>
                  </a:cubicBezTo>
                  <a:cubicBezTo>
                    <a:pt x="6589" y="1315"/>
                    <a:pt x="6063" y="914"/>
                    <a:pt x="5598" y="562"/>
                  </a:cubicBezTo>
                  <a:cubicBezTo>
                    <a:pt x="5222" y="274"/>
                    <a:pt x="4863" y="1"/>
                    <a:pt x="446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09" name="Google Shape;2209;p69"/>
            <p:cNvSpPr/>
            <p:nvPr/>
          </p:nvSpPr>
          <p:spPr>
            <a:xfrm>
              <a:off x="5741425" y="3353475"/>
              <a:ext cx="210250" cy="262950"/>
            </a:xfrm>
            <a:custGeom>
              <a:rect b="b" l="l" r="r" t="t"/>
              <a:pathLst>
                <a:path extrusionOk="0" h="10518" w="8410">
                  <a:moveTo>
                    <a:pt x="1617" y="0"/>
                  </a:moveTo>
                  <a:cubicBezTo>
                    <a:pt x="1321" y="0"/>
                    <a:pt x="1326" y="416"/>
                    <a:pt x="1754" y="1405"/>
                  </a:cubicBezTo>
                  <a:cubicBezTo>
                    <a:pt x="2593" y="3344"/>
                    <a:pt x="3144" y="5883"/>
                    <a:pt x="3144" y="5883"/>
                  </a:cubicBezTo>
                  <a:cubicBezTo>
                    <a:pt x="3144" y="5883"/>
                    <a:pt x="2672" y="5203"/>
                    <a:pt x="2043" y="4732"/>
                  </a:cubicBezTo>
                  <a:cubicBezTo>
                    <a:pt x="1585" y="4388"/>
                    <a:pt x="790" y="3791"/>
                    <a:pt x="364" y="3791"/>
                  </a:cubicBezTo>
                  <a:cubicBezTo>
                    <a:pt x="207" y="3791"/>
                    <a:pt x="100" y="3873"/>
                    <a:pt x="79" y="4078"/>
                  </a:cubicBezTo>
                  <a:cubicBezTo>
                    <a:pt x="0" y="4838"/>
                    <a:pt x="1573" y="5361"/>
                    <a:pt x="1782" y="6828"/>
                  </a:cubicBezTo>
                  <a:cubicBezTo>
                    <a:pt x="1993" y="8293"/>
                    <a:pt x="2727" y="9499"/>
                    <a:pt x="4272" y="9838"/>
                  </a:cubicBezTo>
                  <a:lnTo>
                    <a:pt x="7363" y="10518"/>
                  </a:lnTo>
                  <a:lnTo>
                    <a:pt x="8409" y="8166"/>
                  </a:lnTo>
                  <a:lnTo>
                    <a:pt x="7178" y="6615"/>
                  </a:lnTo>
                  <a:cubicBezTo>
                    <a:pt x="7178" y="6615"/>
                    <a:pt x="6497" y="5778"/>
                    <a:pt x="6391" y="5044"/>
                  </a:cubicBezTo>
                  <a:cubicBezTo>
                    <a:pt x="6286" y="4311"/>
                    <a:pt x="4688" y="2294"/>
                    <a:pt x="3194" y="1011"/>
                  </a:cubicBezTo>
                  <a:cubicBezTo>
                    <a:pt x="2463" y="383"/>
                    <a:pt x="1902" y="0"/>
                    <a:pt x="161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10" name="Google Shape;2210;p69"/>
            <p:cNvSpPr/>
            <p:nvPr/>
          </p:nvSpPr>
          <p:spPr>
            <a:xfrm>
              <a:off x="5733575" y="3344875"/>
              <a:ext cx="228050" cy="281425"/>
            </a:xfrm>
            <a:custGeom>
              <a:rect b="b" l="l" r="r" t="t"/>
              <a:pathLst>
                <a:path extrusionOk="0" h="11257" w="9122">
                  <a:moveTo>
                    <a:pt x="2083" y="737"/>
                  </a:moveTo>
                  <a:cubicBezTo>
                    <a:pt x="2259" y="821"/>
                    <a:pt x="2616" y="1040"/>
                    <a:pt x="3286" y="1617"/>
                  </a:cubicBezTo>
                  <a:cubicBezTo>
                    <a:pt x="4815" y="2929"/>
                    <a:pt x="6282" y="4846"/>
                    <a:pt x="6367" y="5437"/>
                  </a:cubicBezTo>
                  <a:cubicBezTo>
                    <a:pt x="6484" y="6256"/>
                    <a:pt x="7197" y="7139"/>
                    <a:pt x="7225" y="7173"/>
                  </a:cubicBezTo>
                  <a:lnTo>
                    <a:pt x="8327" y="8560"/>
                  </a:lnTo>
                  <a:lnTo>
                    <a:pt x="7479" y="10467"/>
                  </a:lnTo>
                  <a:lnTo>
                    <a:pt x="4659" y="9846"/>
                  </a:lnTo>
                  <a:cubicBezTo>
                    <a:pt x="3404" y="9570"/>
                    <a:pt x="2656" y="8654"/>
                    <a:pt x="2436" y="7121"/>
                  </a:cubicBezTo>
                  <a:cubicBezTo>
                    <a:pt x="2304" y="6199"/>
                    <a:pt x="1722" y="5626"/>
                    <a:pt x="1254" y="5164"/>
                  </a:cubicBezTo>
                  <a:cubicBezTo>
                    <a:pt x="1002" y="4916"/>
                    <a:pt x="764" y="4680"/>
                    <a:pt x="740" y="4482"/>
                  </a:cubicBezTo>
                  <a:lnTo>
                    <a:pt x="740" y="4482"/>
                  </a:lnTo>
                  <a:cubicBezTo>
                    <a:pt x="962" y="4521"/>
                    <a:pt x="1434" y="4812"/>
                    <a:pt x="2154" y="5351"/>
                  </a:cubicBezTo>
                  <a:cubicBezTo>
                    <a:pt x="2729" y="5782"/>
                    <a:pt x="3174" y="6417"/>
                    <a:pt x="3177" y="6423"/>
                  </a:cubicBezTo>
                  <a:lnTo>
                    <a:pt x="4159" y="7834"/>
                  </a:lnTo>
                  <a:lnTo>
                    <a:pt x="4159" y="7834"/>
                  </a:lnTo>
                  <a:lnTo>
                    <a:pt x="3795" y="6155"/>
                  </a:lnTo>
                  <a:cubicBezTo>
                    <a:pt x="3771" y="6049"/>
                    <a:pt x="3226" y="3559"/>
                    <a:pt x="2384" y="1614"/>
                  </a:cubicBezTo>
                  <a:cubicBezTo>
                    <a:pt x="2184" y="1149"/>
                    <a:pt x="2108" y="883"/>
                    <a:pt x="2083" y="737"/>
                  </a:cubicBezTo>
                  <a:close/>
                  <a:moveTo>
                    <a:pt x="1927" y="0"/>
                  </a:moveTo>
                  <a:cubicBezTo>
                    <a:pt x="1805" y="0"/>
                    <a:pt x="1700" y="35"/>
                    <a:pt x="1608" y="103"/>
                  </a:cubicBezTo>
                  <a:cubicBezTo>
                    <a:pt x="1214" y="393"/>
                    <a:pt x="1382" y="1026"/>
                    <a:pt x="1755" y="1885"/>
                  </a:cubicBezTo>
                  <a:cubicBezTo>
                    <a:pt x="2194" y="2901"/>
                    <a:pt x="2556" y="4099"/>
                    <a:pt x="2797" y="4990"/>
                  </a:cubicBezTo>
                  <a:cubicBezTo>
                    <a:pt x="2721" y="4925"/>
                    <a:pt x="2643" y="4860"/>
                    <a:pt x="2561" y="4799"/>
                  </a:cubicBezTo>
                  <a:cubicBezTo>
                    <a:pt x="1827" y="4249"/>
                    <a:pt x="1168" y="3794"/>
                    <a:pt x="674" y="3794"/>
                  </a:cubicBezTo>
                  <a:cubicBezTo>
                    <a:pt x="581" y="3794"/>
                    <a:pt x="493" y="3810"/>
                    <a:pt x="412" y="3845"/>
                  </a:cubicBezTo>
                  <a:cubicBezTo>
                    <a:pt x="295" y="3899"/>
                    <a:pt x="90" y="4037"/>
                    <a:pt x="53" y="4386"/>
                  </a:cubicBezTo>
                  <a:cubicBezTo>
                    <a:pt x="1" y="4892"/>
                    <a:pt x="375" y="5262"/>
                    <a:pt x="773" y="5653"/>
                  </a:cubicBezTo>
                  <a:cubicBezTo>
                    <a:pt x="1187" y="6062"/>
                    <a:pt x="1658" y="6526"/>
                    <a:pt x="1756" y="7221"/>
                  </a:cubicBezTo>
                  <a:cubicBezTo>
                    <a:pt x="2017" y="9038"/>
                    <a:pt x="2971" y="10179"/>
                    <a:pt x="4512" y="10517"/>
                  </a:cubicBezTo>
                  <a:lnTo>
                    <a:pt x="7877" y="11257"/>
                  </a:lnTo>
                  <a:lnTo>
                    <a:pt x="9121" y="8459"/>
                  </a:lnTo>
                  <a:lnTo>
                    <a:pt x="7760" y="6744"/>
                  </a:lnTo>
                  <a:cubicBezTo>
                    <a:pt x="7586" y="6532"/>
                    <a:pt x="7121" y="5865"/>
                    <a:pt x="7047" y="5339"/>
                  </a:cubicBezTo>
                  <a:cubicBezTo>
                    <a:pt x="6918" y="4442"/>
                    <a:pt x="5160" y="2322"/>
                    <a:pt x="3732" y="1097"/>
                  </a:cubicBezTo>
                  <a:cubicBezTo>
                    <a:pt x="2850" y="337"/>
                    <a:pt x="2304" y="0"/>
                    <a:pt x="19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11" name="Google Shape;2211;p69"/>
            <p:cNvSpPr/>
            <p:nvPr/>
          </p:nvSpPr>
          <p:spPr>
            <a:xfrm>
              <a:off x="5347125" y="4216450"/>
              <a:ext cx="194475" cy="425450"/>
            </a:xfrm>
            <a:custGeom>
              <a:rect b="b" l="l" r="r" t="t"/>
              <a:pathLst>
                <a:path extrusionOk="0" h="17018" w="7779">
                  <a:moveTo>
                    <a:pt x="1882" y="1"/>
                  </a:moveTo>
                  <a:cubicBezTo>
                    <a:pt x="768" y="1"/>
                    <a:pt x="1" y="549"/>
                    <a:pt x="1" y="549"/>
                  </a:cubicBezTo>
                  <a:lnTo>
                    <a:pt x="1113" y="16291"/>
                  </a:lnTo>
                  <a:cubicBezTo>
                    <a:pt x="1705" y="16810"/>
                    <a:pt x="2328" y="17018"/>
                    <a:pt x="2944" y="17018"/>
                  </a:cubicBezTo>
                  <a:cubicBezTo>
                    <a:pt x="5409" y="17018"/>
                    <a:pt x="7779" y="13699"/>
                    <a:pt x="7779" y="13699"/>
                  </a:cubicBezTo>
                  <a:lnTo>
                    <a:pt x="2965" y="178"/>
                  </a:lnTo>
                  <a:cubicBezTo>
                    <a:pt x="2580" y="50"/>
                    <a:pt x="2215" y="1"/>
                    <a:pt x="1882" y="1"/>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12" name="Google Shape;2212;p69"/>
            <p:cNvSpPr/>
            <p:nvPr/>
          </p:nvSpPr>
          <p:spPr>
            <a:xfrm>
              <a:off x="5338250" y="4207900"/>
              <a:ext cx="212975" cy="442575"/>
            </a:xfrm>
            <a:custGeom>
              <a:rect b="b" l="l" r="r" t="t"/>
              <a:pathLst>
                <a:path extrusionOk="0" h="17703" w="8519">
                  <a:moveTo>
                    <a:pt x="2229" y="685"/>
                  </a:moveTo>
                  <a:cubicBezTo>
                    <a:pt x="2485" y="685"/>
                    <a:pt x="2762" y="717"/>
                    <a:pt x="3054" y="798"/>
                  </a:cubicBezTo>
                  <a:lnTo>
                    <a:pt x="7749" y="13981"/>
                  </a:lnTo>
                  <a:cubicBezTo>
                    <a:pt x="7298" y="14566"/>
                    <a:pt x="5474" y="16782"/>
                    <a:pt x="3590" y="17000"/>
                  </a:cubicBezTo>
                  <a:cubicBezTo>
                    <a:pt x="3491" y="17011"/>
                    <a:pt x="3395" y="17017"/>
                    <a:pt x="3299" y="17017"/>
                  </a:cubicBezTo>
                  <a:cubicBezTo>
                    <a:pt x="2758" y="17017"/>
                    <a:pt x="2262" y="16837"/>
                    <a:pt x="1799" y="16466"/>
                  </a:cubicBezTo>
                  <a:lnTo>
                    <a:pt x="712" y="1074"/>
                  </a:lnTo>
                  <a:cubicBezTo>
                    <a:pt x="968" y="932"/>
                    <a:pt x="1518" y="685"/>
                    <a:pt x="2229" y="685"/>
                  </a:cubicBezTo>
                  <a:close/>
                  <a:moveTo>
                    <a:pt x="2232" y="1"/>
                  </a:moveTo>
                  <a:cubicBezTo>
                    <a:pt x="1032" y="1"/>
                    <a:pt x="201" y="580"/>
                    <a:pt x="157" y="612"/>
                  </a:cubicBezTo>
                  <a:lnTo>
                    <a:pt x="1" y="724"/>
                  </a:lnTo>
                  <a:lnTo>
                    <a:pt x="1135" y="16798"/>
                  </a:lnTo>
                  <a:lnTo>
                    <a:pt x="1242" y="16892"/>
                  </a:lnTo>
                  <a:cubicBezTo>
                    <a:pt x="1858" y="17431"/>
                    <a:pt x="2547" y="17703"/>
                    <a:pt x="3297" y="17703"/>
                  </a:cubicBezTo>
                  <a:cubicBezTo>
                    <a:pt x="3422" y="17703"/>
                    <a:pt x="3547" y="17695"/>
                    <a:pt x="3670" y="17682"/>
                  </a:cubicBezTo>
                  <a:cubicBezTo>
                    <a:pt x="6135" y="17394"/>
                    <a:pt x="8321" y="14369"/>
                    <a:pt x="8414" y="14240"/>
                  </a:cubicBezTo>
                  <a:lnTo>
                    <a:pt x="8518" y="14094"/>
                  </a:lnTo>
                  <a:lnTo>
                    <a:pt x="3642" y="406"/>
                  </a:lnTo>
                  <a:lnTo>
                    <a:pt x="3587" y="248"/>
                  </a:lnTo>
                  <a:lnTo>
                    <a:pt x="3428" y="197"/>
                  </a:lnTo>
                  <a:cubicBezTo>
                    <a:pt x="3003" y="55"/>
                    <a:pt x="2600" y="1"/>
                    <a:pt x="22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13" name="Google Shape;2213;p69"/>
            <p:cNvSpPr/>
            <p:nvPr/>
          </p:nvSpPr>
          <p:spPr>
            <a:xfrm>
              <a:off x="5523425" y="4919025"/>
              <a:ext cx="365475" cy="181875"/>
            </a:xfrm>
            <a:custGeom>
              <a:rect b="b" l="l" r="r" t="t"/>
              <a:pathLst>
                <a:path extrusionOk="0" h="7275" w="14619">
                  <a:moveTo>
                    <a:pt x="3038" y="0"/>
                  </a:moveTo>
                  <a:cubicBezTo>
                    <a:pt x="1792" y="0"/>
                    <a:pt x="746" y="322"/>
                    <a:pt x="543" y="1339"/>
                  </a:cubicBezTo>
                  <a:cubicBezTo>
                    <a:pt x="1" y="4045"/>
                    <a:pt x="8234" y="7274"/>
                    <a:pt x="11406" y="7274"/>
                  </a:cubicBezTo>
                  <a:cubicBezTo>
                    <a:pt x="11493" y="7274"/>
                    <a:pt x="11576" y="7272"/>
                    <a:pt x="11654" y="7267"/>
                  </a:cubicBezTo>
                  <a:cubicBezTo>
                    <a:pt x="14618" y="7081"/>
                    <a:pt x="11840" y="2450"/>
                    <a:pt x="7951" y="968"/>
                  </a:cubicBezTo>
                  <a:cubicBezTo>
                    <a:pt x="7951" y="968"/>
                    <a:pt x="5196" y="0"/>
                    <a:pt x="303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14" name="Google Shape;2214;p69"/>
            <p:cNvSpPr/>
            <p:nvPr/>
          </p:nvSpPr>
          <p:spPr>
            <a:xfrm>
              <a:off x="5525475" y="4910550"/>
              <a:ext cx="334650" cy="198850"/>
            </a:xfrm>
            <a:custGeom>
              <a:rect b="b" l="l" r="r" t="t"/>
              <a:pathLst>
                <a:path extrusionOk="0" h="7954" w="13386">
                  <a:moveTo>
                    <a:pt x="2940" y="685"/>
                  </a:moveTo>
                  <a:cubicBezTo>
                    <a:pt x="4620" y="685"/>
                    <a:pt x="6809" y="1299"/>
                    <a:pt x="7749" y="1629"/>
                  </a:cubicBezTo>
                  <a:cubicBezTo>
                    <a:pt x="10604" y="2719"/>
                    <a:pt x="12642" y="5444"/>
                    <a:pt x="12459" y="6647"/>
                  </a:cubicBezTo>
                  <a:cubicBezTo>
                    <a:pt x="12438" y="6786"/>
                    <a:pt x="12374" y="7211"/>
                    <a:pt x="11550" y="7262"/>
                  </a:cubicBezTo>
                  <a:cubicBezTo>
                    <a:pt x="11477" y="7266"/>
                    <a:pt x="11399" y="7268"/>
                    <a:pt x="11318" y="7268"/>
                  </a:cubicBezTo>
                  <a:cubicBezTo>
                    <a:pt x="8924" y="7268"/>
                    <a:pt x="3240" y="5288"/>
                    <a:pt x="1335" y="3108"/>
                  </a:cubicBezTo>
                  <a:cubicBezTo>
                    <a:pt x="899" y="2606"/>
                    <a:pt x="716" y="2147"/>
                    <a:pt x="796" y="1745"/>
                  </a:cubicBezTo>
                  <a:cubicBezTo>
                    <a:pt x="863" y="1415"/>
                    <a:pt x="1043" y="1170"/>
                    <a:pt x="1349" y="998"/>
                  </a:cubicBezTo>
                  <a:cubicBezTo>
                    <a:pt x="1742" y="772"/>
                    <a:pt x="2305" y="685"/>
                    <a:pt x="2940" y="685"/>
                  </a:cubicBezTo>
                  <a:close/>
                  <a:moveTo>
                    <a:pt x="2962" y="0"/>
                  </a:moveTo>
                  <a:cubicBezTo>
                    <a:pt x="2212" y="0"/>
                    <a:pt x="1521" y="110"/>
                    <a:pt x="1009" y="401"/>
                  </a:cubicBezTo>
                  <a:cubicBezTo>
                    <a:pt x="527" y="676"/>
                    <a:pt x="230" y="1083"/>
                    <a:pt x="125" y="1611"/>
                  </a:cubicBezTo>
                  <a:cubicBezTo>
                    <a:pt x="0" y="2232"/>
                    <a:pt x="233" y="2888"/>
                    <a:pt x="820" y="3558"/>
                  </a:cubicBezTo>
                  <a:cubicBezTo>
                    <a:pt x="2868" y="5904"/>
                    <a:pt x="8758" y="7954"/>
                    <a:pt x="11335" y="7954"/>
                  </a:cubicBezTo>
                  <a:cubicBezTo>
                    <a:pt x="11425" y="7954"/>
                    <a:pt x="11512" y="7952"/>
                    <a:pt x="11593" y="7946"/>
                  </a:cubicBezTo>
                  <a:cubicBezTo>
                    <a:pt x="12792" y="7872"/>
                    <a:pt x="13077" y="7165"/>
                    <a:pt x="13139" y="6749"/>
                  </a:cubicBezTo>
                  <a:cubicBezTo>
                    <a:pt x="13386" y="5132"/>
                    <a:pt x="11057" y="2155"/>
                    <a:pt x="7991" y="988"/>
                  </a:cubicBezTo>
                  <a:lnTo>
                    <a:pt x="7982" y="983"/>
                  </a:lnTo>
                  <a:cubicBezTo>
                    <a:pt x="7831" y="931"/>
                    <a:pt x="5150" y="0"/>
                    <a:pt x="29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15" name="Google Shape;2215;p69"/>
            <p:cNvSpPr/>
            <p:nvPr/>
          </p:nvSpPr>
          <p:spPr>
            <a:xfrm>
              <a:off x="5453625" y="4504375"/>
              <a:ext cx="1037200" cy="744450"/>
            </a:xfrm>
            <a:custGeom>
              <a:rect b="b" l="l" r="r" t="t"/>
              <a:pathLst>
                <a:path extrusionOk="0" h="29778" w="41488">
                  <a:moveTo>
                    <a:pt x="36940" y="1"/>
                  </a:moveTo>
                  <a:cubicBezTo>
                    <a:pt x="36177" y="1"/>
                    <a:pt x="35335" y="429"/>
                    <a:pt x="34449" y="1442"/>
                  </a:cubicBezTo>
                  <a:cubicBezTo>
                    <a:pt x="31886" y="4371"/>
                    <a:pt x="25526" y="12002"/>
                    <a:pt x="22875" y="12002"/>
                  </a:cubicBezTo>
                  <a:cubicBezTo>
                    <a:pt x="22843" y="12002"/>
                    <a:pt x="22812" y="12001"/>
                    <a:pt x="22781" y="11999"/>
                  </a:cubicBezTo>
                  <a:cubicBezTo>
                    <a:pt x="22781" y="11999"/>
                    <a:pt x="11854" y="5146"/>
                    <a:pt x="8891" y="3665"/>
                  </a:cubicBezTo>
                  <a:cubicBezTo>
                    <a:pt x="7788" y="3113"/>
                    <a:pt x="6633" y="2818"/>
                    <a:pt x="5551" y="2818"/>
                  </a:cubicBezTo>
                  <a:cubicBezTo>
                    <a:pt x="3727" y="2818"/>
                    <a:pt x="2111" y="3657"/>
                    <a:pt x="1297" y="5517"/>
                  </a:cubicBezTo>
                  <a:cubicBezTo>
                    <a:pt x="1" y="8479"/>
                    <a:pt x="12964" y="20518"/>
                    <a:pt x="15928" y="24593"/>
                  </a:cubicBezTo>
                  <a:cubicBezTo>
                    <a:pt x="18891" y="28667"/>
                    <a:pt x="26115" y="29778"/>
                    <a:pt x="29819" y="29778"/>
                  </a:cubicBezTo>
                  <a:cubicBezTo>
                    <a:pt x="33523" y="29778"/>
                    <a:pt x="40005" y="25705"/>
                    <a:pt x="40746" y="22185"/>
                  </a:cubicBezTo>
                  <a:cubicBezTo>
                    <a:pt x="41487" y="18666"/>
                    <a:pt x="41117" y="6813"/>
                    <a:pt x="40191" y="3665"/>
                  </a:cubicBezTo>
                  <a:cubicBezTo>
                    <a:pt x="39581" y="1592"/>
                    <a:pt x="38409" y="1"/>
                    <a:pt x="3694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16" name="Google Shape;2216;p69"/>
            <p:cNvSpPr/>
            <p:nvPr/>
          </p:nvSpPr>
          <p:spPr>
            <a:xfrm>
              <a:off x="5913475" y="4810525"/>
              <a:ext cx="96075" cy="285950"/>
            </a:xfrm>
            <a:custGeom>
              <a:rect b="b" l="l" r="r" t="t"/>
              <a:pathLst>
                <a:path extrusionOk="0" h="11438" w="3843">
                  <a:moveTo>
                    <a:pt x="3525" y="1"/>
                  </a:moveTo>
                  <a:cubicBezTo>
                    <a:pt x="3381" y="350"/>
                    <a:pt x="1" y="8587"/>
                    <a:pt x="408" y="11438"/>
                  </a:cubicBezTo>
                  <a:lnTo>
                    <a:pt x="746" y="11389"/>
                  </a:lnTo>
                  <a:cubicBezTo>
                    <a:pt x="353" y="8631"/>
                    <a:pt x="3807" y="216"/>
                    <a:pt x="3842" y="131"/>
                  </a:cubicBezTo>
                  <a:lnTo>
                    <a:pt x="352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17" name="Google Shape;2217;p69"/>
            <p:cNvSpPr/>
            <p:nvPr/>
          </p:nvSpPr>
          <p:spPr>
            <a:xfrm>
              <a:off x="6387250" y="4779000"/>
              <a:ext cx="85275" cy="178575"/>
            </a:xfrm>
            <a:custGeom>
              <a:rect b="b" l="l" r="r" t="t"/>
              <a:pathLst>
                <a:path extrusionOk="0" h="7143" w="3411">
                  <a:moveTo>
                    <a:pt x="262" y="1"/>
                  </a:moveTo>
                  <a:lnTo>
                    <a:pt x="1" y="222"/>
                  </a:lnTo>
                  <a:cubicBezTo>
                    <a:pt x="29" y="256"/>
                    <a:pt x="2936" y="3728"/>
                    <a:pt x="3067" y="7142"/>
                  </a:cubicBezTo>
                  <a:lnTo>
                    <a:pt x="3410" y="7129"/>
                  </a:lnTo>
                  <a:cubicBezTo>
                    <a:pt x="3274" y="3599"/>
                    <a:pt x="385" y="145"/>
                    <a:pt x="26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18" name="Google Shape;2218;p69"/>
            <p:cNvSpPr/>
            <p:nvPr/>
          </p:nvSpPr>
          <p:spPr>
            <a:xfrm>
              <a:off x="5356400" y="3558800"/>
              <a:ext cx="1041800" cy="1322550"/>
            </a:xfrm>
            <a:custGeom>
              <a:rect b="b" l="l" r="r" t="t"/>
              <a:pathLst>
                <a:path extrusionOk="0" h="52902" w="41672">
                  <a:moveTo>
                    <a:pt x="22780" y="0"/>
                  </a:moveTo>
                  <a:lnTo>
                    <a:pt x="22039" y="2779"/>
                  </a:lnTo>
                  <a:cubicBezTo>
                    <a:pt x="22039" y="2779"/>
                    <a:pt x="33151" y="10928"/>
                    <a:pt x="33336" y="11669"/>
                  </a:cubicBezTo>
                  <a:cubicBezTo>
                    <a:pt x="33522" y="12410"/>
                    <a:pt x="27781" y="18336"/>
                    <a:pt x="27781" y="18336"/>
                  </a:cubicBezTo>
                  <a:cubicBezTo>
                    <a:pt x="27781" y="18336"/>
                    <a:pt x="23706" y="20558"/>
                    <a:pt x="22040" y="22411"/>
                  </a:cubicBezTo>
                  <a:cubicBezTo>
                    <a:pt x="20373" y="24263"/>
                    <a:pt x="3519" y="39265"/>
                    <a:pt x="1853" y="40190"/>
                  </a:cubicBezTo>
                  <a:cubicBezTo>
                    <a:pt x="185" y="41115"/>
                    <a:pt x="1" y="44820"/>
                    <a:pt x="2963" y="45192"/>
                  </a:cubicBezTo>
                  <a:cubicBezTo>
                    <a:pt x="3032" y="45200"/>
                    <a:pt x="3107" y="45204"/>
                    <a:pt x="3188" y="45204"/>
                  </a:cubicBezTo>
                  <a:cubicBezTo>
                    <a:pt x="6590" y="45204"/>
                    <a:pt x="20372" y="37784"/>
                    <a:pt x="20373" y="37783"/>
                  </a:cubicBezTo>
                  <a:lnTo>
                    <a:pt x="20373" y="37783"/>
                  </a:lnTo>
                  <a:cubicBezTo>
                    <a:pt x="20373" y="37783"/>
                    <a:pt x="19076" y="41117"/>
                    <a:pt x="20373" y="42228"/>
                  </a:cubicBezTo>
                  <a:cubicBezTo>
                    <a:pt x="21669" y="43338"/>
                    <a:pt x="25003" y="44265"/>
                    <a:pt x="25374" y="45747"/>
                  </a:cubicBezTo>
                  <a:cubicBezTo>
                    <a:pt x="25744" y="47229"/>
                    <a:pt x="25188" y="50191"/>
                    <a:pt x="27040" y="51673"/>
                  </a:cubicBezTo>
                  <a:cubicBezTo>
                    <a:pt x="27946" y="52398"/>
                    <a:pt x="29782" y="52901"/>
                    <a:pt x="31834" y="52901"/>
                  </a:cubicBezTo>
                  <a:cubicBezTo>
                    <a:pt x="33977" y="52901"/>
                    <a:pt x="36355" y="52352"/>
                    <a:pt x="38153" y="50932"/>
                  </a:cubicBezTo>
                  <a:cubicBezTo>
                    <a:pt x="41671" y="48154"/>
                    <a:pt x="41487" y="41487"/>
                    <a:pt x="40746" y="37042"/>
                  </a:cubicBezTo>
                  <a:cubicBezTo>
                    <a:pt x="40005" y="32596"/>
                    <a:pt x="41302" y="16299"/>
                    <a:pt x="40375" y="12594"/>
                  </a:cubicBezTo>
                  <a:cubicBezTo>
                    <a:pt x="39448" y="8891"/>
                    <a:pt x="22780" y="0"/>
                    <a:pt x="22780" y="0"/>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19" name="Google Shape;2219;p69"/>
            <p:cNvSpPr/>
            <p:nvPr/>
          </p:nvSpPr>
          <p:spPr>
            <a:xfrm>
              <a:off x="5359225" y="3546175"/>
              <a:ext cx="1057750" cy="1344000"/>
            </a:xfrm>
            <a:custGeom>
              <a:rect b="b" l="l" r="r" t="t"/>
              <a:pathLst>
                <a:path extrusionOk="0" h="53760" w="42310">
                  <a:moveTo>
                    <a:pt x="22888" y="1012"/>
                  </a:moveTo>
                  <a:cubicBezTo>
                    <a:pt x="27738" y="3630"/>
                    <a:pt x="39220" y="10341"/>
                    <a:pt x="39931" y="13182"/>
                  </a:cubicBezTo>
                  <a:cubicBezTo>
                    <a:pt x="40403" y="15074"/>
                    <a:pt x="40278" y="20491"/>
                    <a:pt x="40158" y="25731"/>
                  </a:cubicBezTo>
                  <a:cubicBezTo>
                    <a:pt x="40044" y="30728"/>
                    <a:pt x="39935" y="35449"/>
                    <a:pt x="40295" y="37602"/>
                  </a:cubicBezTo>
                  <a:cubicBezTo>
                    <a:pt x="40696" y="40011"/>
                    <a:pt x="41704" y="48107"/>
                    <a:pt x="37828" y="51169"/>
                  </a:cubicBezTo>
                  <a:cubicBezTo>
                    <a:pt x="36082" y="52546"/>
                    <a:pt x="33789" y="53067"/>
                    <a:pt x="31733" y="53067"/>
                  </a:cubicBezTo>
                  <a:cubicBezTo>
                    <a:pt x="29744" y="53067"/>
                    <a:pt x="27978" y="52580"/>
                    <a:pt x="27142" y="51911"/>
                  </a:cubicBezTo>
                  <a:cubicBezTo>
                    <a:pt x="25943" y="50952"/>
                    <a:pt x="25852" y="49283"/>
                    <a:pt x="25773" y="47811"/>
                  </a:cubicBezTo>
                  <a:cubicBezTo>
                    <a:pt x="25739" y="47202"/>
                    <a:pt x="25708" y="46628"/>
                    <a:pt x="25594" y="46169"/>
                  </a:cubicBezTo>
                  <a:cubicBezTo>
                    <a:pt x="25323" y="45086"/>
                    <a:pt x="23864" y="44345"/>
                    <a:pt x="22450" y="43628"/>
                  </a:cubicBezTo>
                  <a:cubicBezTo>
                    <a:pt x="21670" y="43233"/>
                    <a:pt x="20934" y="42859"/>
                    <a:pt x="20482" y="42471"/>
                  </a:cubicBezTo>
                  <a:cubicBezTo>
                    <a:pt x="19572" y="41692"/>
                    <a:pt x="20243" y="39276"/>
                    <a:pt x="20579" y="38411"/>
                  </a:cubicBezTo>
                  <a:lnTo>
                    <a:pt x="20916" y="37544"/>
                  </a:lnTo>
                  <a:lnTo>
                    <a:pt x="20916" y="37544"/>
                  </a:lnTo>
                  <a:lnTo>
                    <a:pt x="20096" y="37985"/>
                  </a:lnTo>
                  <a:cubicBezTo>
                    <a:pt x="16206" y="40082"/>
                    <a:pt x="5774" y="45367"/>
                    <a:pt x="3084" y="45367"/>
                  </a:cubicBezTo>
                  <a:cubicBezTo>
                    <a:pt x="3015" y="45367"/>
                    <a:pt x="2952" y="45364"/>
                    <a:pt x="2893" y="45357"/>
                  </a:cubicBezTo>
                  <a:cubicBezTo>
                    <a:pt x="1450" y="45175"/>
                    <a:pt x="1046" y="44173"/>
                    <a:pt x="933" y="43592"/>
                  </a:cubicBezTo>
                  <a:cubicBezTo>
                    <a:pt x="731" y="42551"/>
                    <a:pt x="1159" y="41410"/>
                    <a:pt x="1906" y="40995"/>
                  </a:cubicBezTo>
                  <a:cubicBezTo>
                    <a:pt x="3645" y="40029"/>
                    <a:pt x="20447" y="25072"/>
                    <a:pt x="22183" y="23143"/>
                  </a:cubicBezTo>
                  <a:cubicBezTo>
                    <a:pt x="23789" y="21358"/>
                    <a:pt x="27793" y="19164"/>
                    <a:pt x="27833" y="19141"/>
                  </a:cubicBezTo>
                  <a:lnTo>
                    <a:pt x="27915" y="19079"/>
                  </a:lnTo>
                  <a:cubicBezTo>
                    <a:pt x="30595" y="16314"/>
                    <a:pt x="33749" y="12855"/>
                    <a:pt x="33557" y="12091"/>
                  </a:cubicBezTo>
                  <a:cubicBezTo>
                    <a:pt x="33373" y="11353"/>
                    <a:pt x="26526" y="6233"/>
                    <a:pt x="22319" y="3145"/>
                  </a:cubicBezTo>
                  <a:lnTo>
                    <a:pt x="22888" y="1012"/>
                  </a:lnTo>
                  <a:close/>
                  <a:moveTo>
                    <a:pt x="22449" y="0"/>
                  </a:moveTo>
                  <a:lnTo>
                    <a:pt x="21535" y="3422"/>
                  </a:lnTo>
                  <a:lnTo>
                    <a:pt x="21724" y="3561"/>
                  </a:lnTo>
                  <a:cubicBezTo>
                    <a:pt x="25763" y="6524"/>
                    <a:pt x="32257" y="11425"/>
                    <a:pt x="32874" y="12251"/>
                  </a:cubicBezTo>
                  <a:cubicBezTo>
                    <a:pt x="32663" y="12921"/>
                    <a:pt x="30001" y="15938"/>
                    <a:pt x="27457" y="18565"/>
                  </a:cubicBezTo>
                  <a:cubicBezTo>
                    <a:pt x="26978" y="18829"/>
                    <a:pt x="23282" y="20896"/>
                    <a:pt x="21672" y="22686"/>
                  </a:cubicBezTo>
                  <a:cubicBezTo>
                    <a:pt x="20036" y="24503"/>
                    <a:pt x="3198" y="39492"/>
                    <a:pt x="1573" y="40395"/>
                  </a:cubicBezTo>
                  <a:cubicBezTo>
                    <a:pt x="565" y="40955"/>
                    <a:pt x="1" y="42387"/>
                    <a:pt x="261" y="43723"/>
                  </a:cubicBezTo>
                  <a:cubicBezTo>
                    <a:pt x="511" y="45022"/>
                    <a:pt x="1440" y="45866"/>
                    <a:pt x="2807" y="46037"/>
                  </a:cubicBezTo>
                  <a:cubicBezTo>
                    <a:pt x="2883" y="46046"/>
                    <a:pt x="2965" y="46051"/>
                    <a:pt x="3053" y="46051"/>
                  </a:cubicBezTo>
                  <a:cubicBezTo>
                    <a:pt x="6105" y="46051"/>
                    <a:pt x="16700" y="40561"/>
                    <a:pt x="19666" y="38994"/>
                  </a:cubicBezTo>
                  <a:lnTo>
                    <a:pt x="19666" y="38994"/>
                  </a:lnTo>
                  <a:cubicBezTo>
                    <a:pt x="19342" y="40131"/>
                    <a:pt x="18987" y="42093"/>
                    <a:pt x="20037" y="42993"/>
                  </a:cubicBezTo>
                  <a:cubicBezTo>
                    <a:pt x="20551" y="43434"/>
                    <a:pt x="21323" y="43826"/>
                    <a:pt x="22140" y="44240"/>
                  </a:cubicBezTo>
                  <a:cubicBezTo>
                    <a:pt x="23356" y="44858"/>
                    <a:pt x="24734" y="45557"/>
                    <a:pt x="24928" y="46335"/>
                  </a:cubicBezTo>
                  <a:cubicBezTo>
                    <a:pt x="25026" y="46730"/>
                    <a:pt x="25056" y="47274"/>
                    <a:pt x="25087" y="47848"/>
                  </a:cubicBezTo>
                  <a:cubicBezTo>
                    <a:pt x="25170" y="49384"/>
                    <a:pt x="25274" y="51296"/>
                    <a:pt x="26713" y="52447"/>
                  </a:cubicBezTo>
                  <a:cubicBezTo>
                    <a:pt x="27713" y="53246"/>
                    <a:pt x="29602" y="53760"/>
                    <a:pt x="31689" y="53760"/>
                  </a:cubicBezTo>
                  <a:cubicBezTo>
                    <a:pt x="33930" y="53760"/>
                    <a:pt x="36401" y="53169"/>
                    <a:pt x="38251" y="51708"/>
                  </a:cubicBezTo>
                  <a:cubicBezTo>
                    <a:pt x="42310" y="48503"/>
                    <a:pt x="41505" y="40698"/>
                    <a:pt x="40970" y="37491"/>
                  </a:cubicBezTo>
                  <a:cubicBezTo>
                    <a:pt x="40621" y="35401"/>
                    <a:pt x="40734" y="30494"/>
                    <a:pt x="40844" y="25748"/>
                  </a:cubicBezTo>
                  <a:cubicBezTo>
                    <a:pt x="40970" y="20219"/>
                    <a:pt x="41091" y="14998"/>
                    <a:pt x="40595" y="13017"/>
                  </a:cubicBezTo>
                  <a:cubicBezTo>
                    <a:pt x="39643" y="9208"/>
                    <a:pt x="23516" y="569"/>
                    <a:pt x="22829" y="202"/>
                  </a:cubicBezTo>
                  <a:lnTo>
                    <a:pt x="224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20" name="Google Shape;2220;p69"/>
            <p:cNvSpPr/>
            <p:nvPr/>
          </p:nvSpPr>
          <p:spPr>
            <a:xfrm>
              <a:off x="5856600" y="4439350"/>
              <a:ext cx="187175" cy="72575"/>
            </a:xfrm>
            <a:custGeom>
              <a:rect b="b" l="l" r="r" t="t"/>
              <a:pathLst>
                <a:path extrusionOk="0" h="2903" w="7487">
                  <a:moveTo>
                    <a:pt x="7102" y="0"/>
                  </a:moveTo>
                  <a:cubicBezTo>
                    <a:pt x="7067" y="0"/>
                    <a:pt x="7031" y="6"/>
                    <a:pt x="6995" y="17"/>
                  </a:cubicBezTo>
                  <a:lnTo>
                    <a:pt x="258" y="2235"/>
                  </a:lnTo>
                  <a:cubicBezTo>
                    <a:pt x="97" y="2288"/>
                    <a:pt x="1" y="2448"/>
                    <a:pt x="28" y="2615"/>
                  </a:cubicBezTo>
                  <a:cubicBezTo>
                    <a:pt x="54" y="2781"/>
                    <a:pt x="197" y="2903"/>
                    <a:pt x="365" y="2903"/>
                  </a:cubicBezTo>
                  <a:cubicBezTo>
                    <a:pt x="369" y="2903"/>
                    <a:pt x="372" y="2903"/>
                    <a:pt x="376" y="2903"/>
                  </a:cubicBezTo>
                  <a:cubicBezTo>
                    <a:pt x="409" y="2903"/>
                    <a:pt x="441" y="2897"/>
                    <a:pt x="472" y="2888"/>
                  </a:cubicBezTo>
                  <a:lnTo>
                    <a:pt x="7209" y="669"/>
                  </a:lnTo>
                  <a:cubicBezTo>
                    <a:pt x="7389" y="610"/>
                    <a:pt x="7487" y="415"/>
                    <a:pt x="7427" y="236"/>
                  </a:cubicBezTo>
                  <a:cubicBezTo>
                    <a:pt x="7380" y="92"/>
                    <a:pt x="7246" y="0"/>
                    <a:pt x="71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21" name="Google Shape;2221;p69"/>
            <p:cNvSpPr/>
            <p:nvPr/>
          </p:nvSpPr>
          <p:spPr>
            <a:xfrm>
              <a:off x="5874475" y="4483475"/>
              <a:ext cx="168700" cy="65725"/>
            </a:xfrm>
            <a:custGeom>
              <a:rect b="b" l="l" r="r" t="t"/>
              <a:pathLst>
                <a:path extrusionOk="0" h="2629" w="6748">
                  <a:moveTo>
                    <a:pt x="385" y="1"/>
                  </a:moveTo>
                  <a:cubicBezTo>
                    <a:pt x="240" y="1"/>
                    <a:pt x="106" y="93"/>
                    <a:pt x="60" y="238"/>
                  </a:cubicBezTo>
                  <a:cubicBezTo>
                    <a:pt x="0" y="418"/>
                    <a:pt x="100" y="611"/>
                    <a:pt x="279" y="670"/>
                  </a:cubicBezTo>
                  <a:lnTo>
                    <a:pt x="6282" y="2611"/>
                  </a:lnTo>
                  <a:cubicBezTo>
                    <a:pt x="6316" y="2623"/>
                    <a:pt x="6351" y="2629"/>
                    <a:pt x="6387" y="2629"/>
                  </a:cubicBezTo>
                  <a:lnTo>
                    <a:pt x="6387" y="2627"/>
                  </a:lnTo>
                  <a:cubicBezTo>
                    <a:pt x="6555" y="2626"/>
                    <a:pt x="6696" y="2504"/>
                    <a:pt x="6723" y="2338"/>
                  </a:cubicBezTo>
                  <a:cubicBezTo>
                    <a:pt x="6748" y="2173"/>
                    <a:pt x="6651" y="2012"/>
                    <a:pt x="6492" y="1959"/>
                  </a:cubicBezTo>
                  <a:lnTo>
                    <a:pt x="492" y="18"/>
                  </a:lnTo>
                  <a:cubicBezTo>
                    <a:pt x="456" y="6"/>
                    <a:pt x="420" y="1"/>
                    <a:pt x="3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22" name="Google Shape;2222;p69"/>
            <p:cNvSpPr/>
            <p:nvPr/>
          </p:nvSpPr>
          <p:spPr>
            <a:xfrm>
              <a:off x="5583275" y="3511925"/>
              <a:ext cx="1060350" cy="1271750"/>
            </a:xfrm>
            <a:custGeom>
              <a:rect b="b" l="l" r="r" t="t"/>
              <a:pathLst>
                <a:path extrusionOk="0" h="50870" w="42414">
                  <a:moveTo>
                    <a:pt x="15598" y="0"/>
                  </a:moveTo>
                  <a:cubicBezTo>
                    <a:pt x="13531" y="0"/>
                    <a:pt x="11504" y="845"/>
                    <a:pt x="10001" y="1691"/>
                  </a:cubicBezTo>
                  <a:cubicBezTo>
                    <a:pt x="10001" y="1691"/>
                    <a:pt x="8749" y="674"/>
                    <a:pt x="6906" y="674"/>
                  </a:cubicBezTo>
                  <a:cubicBezTo>
                    <a:pt x="5914" y="674"/>
                    <a:pt x="4750" y="969"/>
                    <a:pt x="3518" y="1877"/>
                  </a:cubicBezTo>
                  <a:cubicBezTo>
                    <a:pt x="0" y="4469"/>
                    <a:pt x="2222" y="8358"/>
                    <a:pt x="3147" y="9471"/>
                  </a:cubicBezTo>
                  <a:lnTo>
                    <a:pt x="4073" y="10581"/>
                  </a:lnTo>
                  <a:cubicBezTo>
                    <a:pt x="4073" y="10581"/>
                    <a:pt x="6852" y="15583"/>
                    <a:pt x="9630" y="17620"/>
                  </a:cubicBezTo>
                  <a:cubicBezTo>
                    <a:pt x="12408" y="19657"/>
                    <a:pt x="18706" y="20211"/>
                    <a:pt x="18706" y="20211"/>
                  </a:cubicBezTo>
                  <a:cubicBezTo>
                    <a:pt x="18706" y="20211"/>
                    <a:pt x="21115" y="22618"/>
                    <a:pt x="20743" y="29471"/>
                  </a:cubicBezTo>
                  <a:cubicBezTo>
                    <a:pt x="20374" y="36324"/>
                    <a:pt x="17965" y="40028"/>
                    <a:pt x="22225" y="45585"/>
                  </a:cubicBezTo>
                  <a:cubicBezTo>
                    <a:pt x="24710" y="48826"/>
                    <a:pt x="28330" y="50869"/>
                    <a:pt x="31651" y="50869"/>
                  </a:cubicBezTo>
                  <a:cubicBezTo>
                    <a:pt x="34022" y="50869"/>
                    <a:pt x="36240" y="49828"/>
                    <a:pt x="37783" y="47436"/>
                  </a:cubicBezTo>
                  <a:cubicBezTo>
                    <a:pt x="41487" y="41696"/>
                    <a:pt x="42413" y="35768"/>
                    <a:pt x="37969" y="29841"/>
                  </a:cubicBezTo>
                  <a:cubicBezTo>
                    <a:pt x="33524" y="23915"/>
                    <a:pt x="26115" y="21322"/>
                    <a:pt x="24077" y="20397"/>
                  </a:cubicBezTo>
                  <a:cubicBezTo>
                    <a:pt x="22040" y="19470"/>
                    <a:pt x="21299" y="17988"/>
                    <a:pt x="21299" y="17247"/>
                  </a:cubicBezTo>
                  <a:cubicBezTo>
                    <a:pt x="21299" y="16506"/>
                    <a:pt x="24633" y="7987"/>
                    <a:pt x="21299" y="3172"/>
                  </a:cubicBezTo>
                  <a:cubicBezTo>
                    <a:pt x="19656" y="799"/>
                    <a:pt x="17608" y="0"/>
                    <a:pt x="155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23" name="Google Shape;2223;p69"/>
            <p:cNvSpPr/>
            <p:nvPr/>
          </p:nvSpPr>
          <p:spPr>
            <a:xfrm>
              <a:off x="5714400" y="3569250"/>
              <a:ext cx="205975" cy="396225"/>
            </a:xfrm>
            <a:custGeom>
              <a:rect b="b" l="l" r="r" t="t"/>
              <a:pathLst>
                <a:path extrusionOk="0" h="15849" w="8239">
                  <a:moveTo>
                    <a:pt x="3226" y="1"/>
                  </a:moveTo>
                  <a:cubicBezTo>
                    <a:pt x="2865" y="1"/>
                    <a:pt x="2421" y="73"/>
                    <a:pt x="1991" y="335"/>
                  </a:cubicBezTo>
                  <a:cubicBezTo>
                    <a:pt x="1219" y="804"/>
                    <a:pt x="729" y="1731"/>
                    <a:pt x="536" y="3090"/>
                  </a:cubicBezTo>
                  <a:cubicBezTo>
                    <a:pt x="0" y="6838"/>
                    <a:pt x="2326" y="13533"/>
                    <a:pt x="7934" y="15835"/>
                  </a:cubicBezTo>
                  <a:cubicBezTo>
                    <a:pt x="7955" y="15844"/>
                    <a:pt x="7977" y="15848"/>
                    <a:pt x="8000" y="15848"/>
                  </a:cubicBezTo>
                  <a:cubicBezTo>
                    <a:pt x="8187" y="15848"/>
                    <a:pt x="8239" y="15590"/>
                    <a:pt x="8065" y="15519"/>
                  </a:cubicBezTo>
                  <a:cubicBezTo>
                    <a:pt x="2615" y="13282"/>
                    <a:pt x="355" y="6778"/>
                    <a:pt x="875" y="3139"/>
                  </a:cubicBezTo>
                  <a:cubicBezTo>
                    <a:pt x="1053" y="1888"/>
                    <a:pt x="1488" y="1043"/>
                    <a:pt x="2167" y="631"/>
                  </a:cubicBezTo>
                  <a:cubicBezTo>
                    <a:pt x="2532" y="407"/>
                    <a:pt x="2916" y="346"/>
                    <a:pt x="3229" y="346"/>
                  </a:cubicBezTo>
                  <a:cubicBezTo>
                    <a:pt x="3610" y="346"/>
                    <a:pt x="3886" y="437"/>
                    <a:pt x="3891" y="439"/>
                  </a:cubicBezTo>
                  <a:cubicBezTo>
                    <a:pt x="3910" y="446"/>
                    <a:pt x="3929" y="449"/>
                    <a:pt x="3948" y="449"/>
                  </a:cubicBezTo>
                  <a:cubicBezTo>
                    <a:pt x="4018" y="449"/>
                    <a:pt x="4084" y="405"/>
                    <a:pt x="4109" y="334"/>
                  </a:cubicBezTo>
                  <a:cubicBezTo>
                    <a:pt x="4140" y="244"/>
                    <a:pt x="4094" y="146"/>
                    <a:pt x="4004" y="115"/>
                  </a:cubicBezTo>
                  <a:cubicBezTo>
                    <a:pt x="3981" y="108"/>
                    <a:pt x="3664" y="1"/>
                    <a:pt x="322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24" name="Google Shape;2224;p69"/>
            <p:cNvSpPr/>
            <p:nvPr/>
          </p:nvSpPr>
          <p:spPr>
            <a:xfrm>
              <a:off x="5777825" y="3713750"/>
              <a:ext cx="323375" cy="285500"/>
            </a:xfrm>
            <a:custGeom>
              <a:rect b="b" l="l" r="r" t="t"/>
              <a:pathLst>
                <a:path extrusionOk="0" h="11420" w="12935">
                  <a:moveTo>
                    <a:pt x="195" y="0"/>
                  </a:moveTo>
                  <a:cubicBezTo>
                    <a:pt x="175" y="0"/>
                    <a:pt x="155" y="3"/>
                    <a:pt x="136" y="11"/>
                  </a:cubicBezTo>
                  <a:cubicBezTo>
                    <a:pt x="47" y="43"/>
                    <a:pt x="1" y="141"/>
                    <a:pt x="34" y="231"/>
                  </a:cubicBezTo>
                  <a:cubicBezTo>
                    <a:pt x="48" y="271"/>
                    <a:pt x="1572" y="4357"/>
                    <a:pt x="4938" y="7588"/>
                  </a:cubicBezTo>
                  <a:cubicBezTo>
                    <a:pt x="8318" y="10833"/>
                    <a:pt x="12693" y="11412"/>
                    <a:pt x="12736" y="11418"/>
                  </a:cubicBezTo>
                  <a:cubicBezTo>
                    <a:pt x="12743" y="11420"/>
                    <a:pt x="12751" y="11420"/>
                    <a:pt x="12757" y="11420"/>
                  </a:cubicBezTo>
                  <a:cubicBezTo>
                    <a:pt x="12847" y="11420"/>
                    <a:pt x="12923" y="11348"/>
                    <a:pt x="12929" y="11258"/>
                  </a:cubicBezTo>
                  <a:cubicBezTo>
                    <a:pt x="12935" y="11167"/>
                    <a:pt x="12868" y="11088"/>
                    <a:pt x="12779" y="11077"/>
                  </a:cubicBezTo>
                  <a:cubicBezTo>
                    <a:pt x="12736" y="11072"/>
                    <a:pt x="8474" y="10508"/>
                    <a:pt x="5176" y="7342"/>
                  </a:cubicBezTo>
                  <a:cubicBezTo>
                    <a:pt x="1869" y="4167"/>
                    <a:pt x="371" y="152"/>
                    <a:pt x="356" y="112"/>
                  </a:cubicBezTo>
                  <a:cubicBezTo>
                    <a:pt x="330" y="42"/>
                    <a:pt x="265" y="0"/>
                    <a:pt x="19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25" name="Google Shape;2225;p69"/>
            <p:cNvSpPr/>
            <p:nvPr/>
          </p:nvSpPr>
          <p:spPr>
            <a:xfrm>
              <a:off x="6129100" y="4061550"/>
              <a:ext cx="424450" cy="684700"/>
            </a:xfrm>
            <a:custGeom>
              <a:rect b="b" l="l" r="r" t="t"/>
              <a:pathLst>
                <a:path extrusionOk="0" h="27388" w="16978">
                  <a:moveTo>
                    <a:pt x="192" y="0"/>
                  </a:moveTo>
                  <a:cubicBezTo>
                    <a:pt x="151" y="0"/>
                    <a:pt x="110" y="15"/>
                    <a:pt x="76" y="44"/>
                  </a:cubicBezTo>
                  <a:cubicBezTo>
                    <a:pt x="6" y="108"/>
                    <a:pt x="0" y="216"/>
                    <a:pt x="64" y="286"/>
                  </a:cubicBezTo>
                  <a:cubicBezTo>
                    <a:pt x="113" y="341"/>
                    <a:pt x="4976" y="5844"/>
                    <a:pt x="3132" y="12961"/>
                  </a:cubicBezTo>
                  <a:cubicBezTo>
                    <a:pt x="2041" y="17173"/>
                    <a:pt x="2963" y="21797"/>
                    <a:pt x="5483" y="24746"/>
                  </a:cubicBezTo>
                  <a:cubicBezTo>
                    <a:pt x="6953" y="26464"/>
                    <a:pt x="8787" y="27388"/>
                    <a:pt x="10702" y="27388"/>
                  </a:cubicBezTo>
                  <a:cubicBezTo>
                    <a:pt x="10895" y="27388"/>
                    <a:pt x="11091" y="27377"/>
                    <a:pt x="11285" y="27360"/>
                  </a:cubicBezTo>
                  <a:cubicBezTo>
                    <a:pt x="16912" y="26810"/>
                    <a:pt x="16978" y="19027"/>
                    <a:pt x="16978" y="18949"/>
                  </a:cubicBezTo>
                  <a:cubicBezTo>
                    <a:pt x="16978" y="18854"/>
                    <a:pt x="16901" y="18777"/>
                    <a:pt x="16806" y="18777"/>
                  </a:cubicBezTo>
                  <a:cubicBezTo>
                    <a:pt x="16710" y="18777"/>
                    <a:pt x="16635" y="18854"/>
                    <a:pt x="16635" y="18949"/>
                  </a:cubicBezTo>
                  <a:cubicBezTo>
                    <a:pt x="16635" y="19025"/>
                    <a:pt x="16572" y="26498"/>
                    <a:pt x="11252" y="27018"/>
                  </a:cubicBezTo>
                  <a:cubicBezTo>
                    <a:pt x="11069" y="27036"/>
                    <a:pt x="10886" y="27045"/>
                    <a:pt x="10705" y="27045"/>
                  </a:cubicBezTo>
                  <a:cubicBezTo>
                    <a:pt x="8892" y="27045"/>
                    <a:pt x="7146" y="26163"/>
                    <a:pt x="5744" y="24523"/>
                  </a:cubicBezTo>
                  <a:cubicBezTo>
                    <a:pt x="3294" y="21657"/>
                    <a:pt x="2400" y="17153"/>
                    <a:pt x="3465" y="13048"/>
                  </a:cubicBezTo>
                  <a:cubicBezTo>
                    <a:pt x="5357" y="5749"/>
                    <a:pt x="370" y="112"/>
                    <a:pt x="318" y="56"/>
                  </a:cubicBezTo>
                  <a:cubicBezTo>
                    <a:pt x="284" y="19"/>
                    <a:pt x="238" y="0"/>
                    <a:pt x="19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26" name="Google Shape;2226;p69"/>
            <p:cNvSpPr/>
            <p:nvPr/>
          </p:nvSpPr>
          <p:spPr>
            <a:xfrm>
              <a:off x="6105925" y="4034525"/>
              <a:ext cx="387425" cy="650650"/>
            </a:xfrm>
            <a:custGeom>
              <a:rect b="b" l="l" r="r" t="t"/>
              <a:pathLst>
                <a:path extrusionOk="0" h="26026" w="15497">
                  <a:moveTo>
                    <a:pt x="175" y="1"/>
                  </a:moveTo>
                  <a:cubicBezTo>
                    <a:pt x="84" y="1"/>
                    <a:pt x="10" y="72"/>
                    <a:pt x="5" y="164"/>
                  </a:cubicBezTo>
                  <a:cubicBezTo>
                    <a:pt x="1" y="256"/>
                    <a:pt x="71" y="336"/>
                    <a:pt x="164" y="344"/>
                  </a:cubicBezTo>
                  <a:cubicBezTo>
                    <a:pt x="194" y="345"/>
                    <a:pt x="3125" y="572"/>
                    <a:pt x="7464" y="6487"/>
                  </a:cubicBezTo>
                  <a:cubicBezTo>
                    <a:pt x="10525" y="10661"/>
                    <a:pt x="10162" y="14571"/>
                    <a:pt x="9843" y="18022"/>
                  </a:cubicBezTo>
                  <a:cubicBezTo>
                    <a:pt x="9697" y="19586"/>
                    <a:pt x="9561" y="21063"/>
                    <a:pt x="9729" y="22481"/>
                  </a:cubicBezTo>
                  <a:cubicBezTo>
                    <a:pt x="10048" y="25199"/>
                    <a:pt x="11462" y="25843"/>
                    <a:pt x="12274" y="25986"/>
                  </a:cubicBezTo>
                  <a:cubicBezTo>
                    <a:pt x="12428" y="26013"/>
                    <a:pt x="12586" y="26026"/>
                    <a:pt x="12743" y="26026"/>
                  </a:cubicBezTo>
                  <a:cubicBezTo>
                    <a:pt x="13848" y="26026"/>
                    <a:pt x="14979" y="25383"/>
                    <a:pt x="15455" y="24427"/>
                  </a:cubicBezTo>
                  <a:cubicBezTo>
                    <a:pt x="15496" y="24342"/>
                    <a:pt x="15462" y="24240"/>
                    <a:pt x="15377" y="24197"/>
                  </a:cubicBezTo>
                  <a:cubicBezTo>
                    <a:pt x="15353" y="24185"/>
                    <a:pt x="15327" y="24179"/>
                    <a:pt x="15302" y="24179"/>
                  </a:cubicBezTo>
                  <a:cubicBezTo>
                    <a:pt x="15239" y="24179"/>
                    <a:pt x="15178" y="24214"/>
                    <a:pt x="15147" y="24274"/>
                  </a:cubicBezTo>
                  <a:cubicBezTo>
                    <a:pt x="14727" y="25116"/>
                    <a:pt x="13731" y="25683"/>
                    <a:pt x="12750" y="25683"/>
                  </a:cubicBezTo>
                  <a:cubicBezTo>
                    <a:pt x="12610" y="25683"/>
                    <a:pt x="12471" y="25671"/>
                    <a:pt x="12333" y="25647"/>
                  </a:cubicBezTo>
                  <a:cubicBezTo>
                    <a:pt x="11613" y="25521"/>
                    <a:pt x="10363" y="24936"/>
                    <a:pt x="10069" y="22440"/>
                  </a:cubicBezTo>
                  <a:cubicBezTo>
                    <a:pt x="9905" y="21057"/>
                    <a:pt x="10041" y="19598"/>
                    <a:pt x="10185" y="18052"/>
                  </a:cubicBezTo>
                  <a:cubicBezTo>
                    <a:pt x="10510" y="14541"/>
                    <a:pt x="10878" y="10562"/>
                    <a:pt x="7740" y="6284"/>
                  </a:cubicBezTo>
                  <a:cubicBezTo>
                    <a:pt x="3286" y="209"/>
                    <a:pt x="305" y="7"/>
                    <a:pt x="180" y="1"/>
                  </a:cubicBezTo>
                  <a:cubicBezTo>
                    <a:pt x="179" y="1"/>
                    <a:pt x="177" y="1"/>
                    <a:pt x="1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27" name="Google Shape;2227;p69"/>
            <p:cNvSpPr/>
            <p:nvPr/>
          </p:nvSpPr>
          <p:spPr>
            <a:xfrm>
              <a:off x="4612200" y="693350"/>
              <a:ext cx="1274525" cy="1028100"/>
            </a:xfrm>
            <a:custGeom>
              <a:rect b="b" l="l" r="r" t="t"/>
              <a:pathLst>
                <a:path extrusionOk="0" h="41124" w="50981">
                  <a:moveTo>
                    <a:pt x="13441" y="0"/>
                  </a:moveTo>
                  <a:cubicBezTo>
                    <a:pt x="9177" y="0"/>
                    <a:pt x="5353" y="1744"/>
                    <a:pt x="5736" y="6643"/>
                  </a:cubicBezTo>
                  <a:cubicBezTo>
                    <a:pt x="5462" y="6821"/>
                    <a:pt x="5189" y="7010"/>
                    <a:pt x="4920" y="7219"/>
                  </a:cubicBezTo>
                  <a:cubicBezTo>
                    <a:pt x="4470" y="7285"/>
                    <a:pt x="4030" y="7408"/>
                    <a:pt x="3612" y="7586"/>
                  </a:cubicBezTo>
                  <a:cubicBezTo>
                    <a:pt x="261" y="8997"/>
                    <a:pt x="0" y="15951"/>
                    <a:pt x="2501" y="19133"/>
                  </a:cubicBezTo>
                  <a:cubicBezTo>
                    <a:pt x="3830" y="20823"/>
                    <a:pt x="6439" y="22247"/>
                    <a:pt x="8836" y="23043"/>
                  </a:cubicBezTo>
                  <a:lnTo>
                    <a:pt x="8849" y="23116"/>
                  </a:lnTo>
                  <a:cubicBezTo>
                    <a:pt x="8849" y="23116"/>
                    <a:pt x="9052" y="23811"/>
                    <a:pt x="16015" y="24471"/>
                  </a:cubicBezTo>
                  <a:cubicBezTo>
                    <a:pt x="22978" y="25131"/>
                    <a:pt x="25013" y="27891"/>
                    <a:pt x="24695" y="31238"/>
                  </a:cubicBezTo>
                  <a:cubicBezTo>
                    <a:pt x="24462" y="33749"/>
                    <a:pt x="25321" y="36240"/>
                    <a:pt x="27054" y="38071"/>
                  </a:cubicBezTo>
                  <a:cubicBezTo>
                    <a:pt x="27902" y="39259"/>
                    <a:pt x="29268" y="40191"/>
                    <a:pt x="31472" y="40730"/>
                  </a:cubicBezTo>
                  <a:cubicBezTo>
                    <a:pt x="32565" y="40998"/>
                    <a:pt x="33618" y="41124"/>
                    <a:pt x="34627" y="41124"/>
                  </a:cubicBezTo>
                  <a:cubicBezTo>
                    <a:pt x="45362" y="41124"/>
                    <a:pt x="50981" y="26888"/>
                    <a:pt x="44008" y="18331"/>
                  </a:cubicBezTo>
                  <a:cubicBezTo>
                    <a:pt x="40383" y="13881"/>
                    <a:pt x="34111" y="13009"/>
                    <a:pt x="29460" y="9839"/>
                  </a:cubicBezTo>
                  <a:cubicBezTo>
                    <a:pt x="26356" y="7723"/>
                    <a:pt x="23369" y="5378"/>
                    <a:pt x="20561" y="2880"/>
                  </a:cubicBezTo>
                  <a:cubicBezTo>
                    <a:pt x="20489" y="2880"/>
                    <a:pt x="20418" y="2885"/>
                    <a:pt x="20348" y="2897"/>
                  </a:cubicBezTo>
                  <a:cubicBezTo>
                    <a:pt x="18716" y="1311"/>
                    <a:pt x="16860" y="231"/>
                    <a:pt x="14844" y="60"/>
                  </a:cubicBezTo>
                  <a:cubicBezTo>
                    <a:pt x="14374" y="21"/>
                    <a:pt x="13905" y="0"/>
                    <a:pt x="1344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28" name="Google Shape;2228;p69"/>
            <p:cNvSpPr/>
            <p:nvPr/>
          </p:nvSpPr>
          <p:spPr>
            <a:xfrm>
              <a:off x="4825175" y="909275"/>
              <a:ext cx="942150" cy="497100"/>
            </a:xfrm>
            <a:custGeom>
              <a:rect b="b" l="l" r="r" t="t"/>
              <a:pathLst>
                <a:path extrusionOk="0" h="19884" w="37686">
                  <a:moveTo>
                    <a:pt x="192" y="1"/>
                  </a:moveTo>
                  <a:cubicBezTo>
                    <a:pt x="153" y="1"/>
                    <a:pt x="113" y="14"/>
                    <a:pt x="80" y="42"/>
                  </a:cubicBezTo>
                  <a:cubicBezTo>
                    <a:pt x="9" y="101"/>
                    <a:pt x="0" y="207"/>
                    <a:pt x="58" y="280"/>
                  </a:cubicBezTo>
                  <a:cubicBezTo>
                    <a:pt x="106" y="336"/>
                    <a:pt x="4932" y="5906"/>
                    <a:pt x="12267" y="7946"/>
                  </a:cubicBezTo>
                  <a:cubicBezTo>
                    <a:pt x="15479" y="8839"/>
                    <a:pt x="18770" y="8879"/>
                    <a:pt x="21954" y="8916"/>
                  </a:cubicBezTo>
                  <a:cubicBezTo>
                    <a:pt x="25978" y="8964"/>
                    <a:pt x="29781" y="9008"/>
                    <a:pt x="32463" y="10921"/>
                  </a:cubicBezTo>
                  <a:cubicBezTo>
                    <a:pt x="36989" y="14147"/>
                    <a:pt x="37329" y="17462"/>
                    <a:pt x="36818" y="19673"/>
                  </a:cubicBezTo>
                  <a:cubicBezTo>
                    <a:pt x="36797" y="19765"/>
                    <a:pt x="36854" y="19857"/>
                    <a:pt x="36946" y="19879"/>
                  </a:cubicBezTo>
                  <a:cubicBezTo>
                    <a:pt x="36959" y="19882"/>
                    <a:pt x="36972" y="19884"/>
                    <a:pt x="36986" y="19884"/>
                  </a:cubicBezTo>
                  <a:cubicBezTo>
                    <a:pt x="37064" y="19884"/>
                    <a:pt x="37133" y="19829"/>
                    <a:pt x="37151" y="19752"/>
                  </a:cubicBezTo>
                  <a:cubicBezTo>
                    <a:pt x="37685" y="17437"/>
                    <a:pt x="37341" y="13978"/>
                    <a:pt x="32662" y="10643"/>
                  </a:cubicBezTo>
                  <a:cubicBezTo>
                    <a:pt x="29891" y="8667"/>
                    <a:pt x="26037" y="8622"/>
                    <a:pt x="21957" y="8573"/>
                  </a:cubicBezTo>
                  <a:cubicBezTo>
                    <a:pt x="18797" y="8536"/>
                    <a:pt x="15528" y="8497"/>
                    <a:pt x="12359" y="7617"/>
                  </a:cubicBezTo>
                  <a:cubicBezTo>
                    <a:pt x="5126" y="5605"/>
                    <a:pt x="366" y="113"/>
                    <a:pt x="320" y="57"/>
                  </a:cubicBezTo>
                  <a:cubicBezTo>
                    <a:pt x="286" y="20"/>
                    <a:pt x="239" y="1"/>
                    <a:pt x="19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29" name="Google Shape;2229;p69"/>
            <p:cNvSpPr/>
            <p:nvPr/>
          </p:nvSpPr>
          <p:spPr>
            <a:xfrm>
              <a:off x="4793625" y="826875"/>
              <a:ext cx="828125" cy="283075"/>
            </a:xfrm>
            <a:custGeom>
              <a:rect b="b" l="l" r="r" t="t"/>
              <a:pathLst>
                <a:path extrusionOk="0" h="11323" w="33125">
                  <a:moveTo>
                    <a:pt x="4582" y="1"/>
                  </a:moveTo>
                  <a:cubicBezTo>
                    <a:pt x="2029" y="1"/>
                    <a:pt x="211" y="959"/>
                    <a:pt x="114" y="1011"/>
                  </a:cubicBezTo>
                  <a:cubicBezTo>
                    <a:pt x="31" y="1056"/>
                    <a:pt x="0" y="1160"/>
                    <a:pt x="45" y="1243"/>
                  </a:cubicBezTo>
                  <a:cubicBezTo>
                    <a:pt x="75" y="1300"/>
                    <a:pt x="135" y="1333"/>
                    <a:pt x="196" y="1333"/>
                  </a:cubicBezTo>
                  <a:cubicBezTo>
                    <a:pt x="224" y="1333"/>
                    <a:pt x="252" y="1326"/>
                    <a:pt x="278" y="1312"/>
                  </a:cubicBezTo>
                  <a:cubicBezTo>
                    <a:pt x="300" y="1300"/>
                    <a:pt x="2105" y="349"/>
                    <a:pt x="4609" y="349"/>
                  </a:cubicBezTo>
                  <a:cubicBezTo>
                    <a:pt x="5307" y="349"/>
                    <a:pt x="6060" y="423"/>
                    <a:pt x="6843" y="612"/>
                  </a:cubicBezTo>
                  <a:cubicBezTo>
                    <a:pt x="8537" y="1020"/>
                    <a:pt x="10019" y="2279"/>
                    <a:pt x="11734" y="3737"/>
                  </a:cubicBezTo>
                  <a:cubicBezTo>
                    <a:pt x="13765" y="5464"/>
                    <a:pt x="16069" y="7422"/>
                    <a:pt x="19548" y="8835"/>
                  </a:cubicBezTo>
                  <a:cubicBezTo>
                    <a:pt x="23130" y="10292"/>
                    <a:pt x="25860" y="10363"/>
                    <a:pt x="28055" y="10421"/>
                  </a:cubicBezTo>
                  <a:cubicBezTo>
                    <a:pt x="29916" y="10470"/>
                    <a:pt x="31384" y="10510"/>
                    <a:pt x="32802" y="11302"/>
                  </a:cubicBezTo>
                  <a:cubicBezTo>
                    <a:pt x="32829" y="11315"/>
                    <a:pt x="32857" y="11323"/>
                    <a:pt x="32887" y="11323"/>
                  </a:cubicBezTo>
                  <a:cubicBezTo>
                    <a:pt x="32888" y="11323"/>
                    <a:pt x="32888" y="11323"/>
                    <a:pt x="32889" y="11323"/>
                  </a:cubicBezTo>
                  <a:cubicBezTo>
                    <a:pt x="33064" y="11323"/>
                    <a:pt x="33124" y="11088"/>
                    <a:pt x="32970" y="11002"/>
                  </a:cubicBezTo>
                  <a:cubicBezTo>
                    <a:pt x="31478" y="10169"/>
                    <a:pt x="29896" y="10127"/>
                    <a:pt x="28064" y="10078"/>
                  </a:cubicBezTo>
                  <a:cubicBezTo>
                    <a:pt x="25897" y="10022"/>
                    <a:pt x="23201" y="9950"/>
                    <a:pt x="19677" y="8519"/>
                  </a:cubicBezTo>
                  <a:cubicBezTo>
                    <a:pt x="16248" y="7125"/>
                    <a:pt x="13969" y="5187"/>
                    <a:pt x="11957" y="3476"/>
                  </a:cubicBezTo>
                  <a:cubicBezTo>
                    <a:pt x="10209" y="1990"/>
                    <a:pt x="8697" y="705"/>
                    <a:pt x="6923" y="277"/>
                  </a:cubicBezTo>
                  <a:cubicBezTo>
                    <a:pt x="6098" y="79"/>
                    <a:pt x="5310" y="1"/>
                    <a:pt x="458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30" name="Google Shape;2230;p69"/>
            <p:cNvSpPr/>
            <p:nvPr/>
          </p:nvSpPr>
          <p:spPr>
            <a:xfrm>
              <a:off x="4714250" y="932600"/>
              <a:ext cx="88225" cy="275250"/>
            </a:xfrm>
            <a:custGeom>
              <a:rect b="b" l="l" r="r" t="t"/>
              <a:pathLst>
                <a:path extrusionOk="0" h="11010" w="3529">
                  <a:moveTo>
                    <a:pt x="3333" y="0"/>
                  </a:moveTo>
                  <a:cubicBezTo>
                    <a:pt x="3302" y="0"/>
                    <a:pt x="3270" y="9"/>
                    <a:pt x="3242" y="27"/>
                  </a:cubicBezTo>
                  <a:cubicBezTo>
                    <a:pt x="3209" y="47"/>
                    <a:pt x="0" y="2122"/>
                    <a:pt x="21" y="6225"/>
                  </a:cubicBezTo>
                  <a:cubicBezTo>
                    <a:pt x="43" y="10374"/>
                    <a:pt x="3205" y="11000"/>
                    <a:pt x="3237" y="11006"/>
                  </a:cubicBezTo>
                  <a:cubicBezTo>
                    <a:pt x="3248" y="11008"/>
                    <a:pt x="3258" y="11009"/>
                    <a:pt x="3269" y="11009"/>
                  </a:cubicBezTo>
                  <a:cubicBezTo>
                    <a:pt x="3356" y="11009"/>
                    <a:pt x="3430" y="10941"/>
                    <a:pt x="3439" y="10853"/>
                  </a:cubicBezTo>
                  <a:cubicBezTo>
                    <a:pt x="3447" y="10764"/>
                    <a:pt x="3386" y="10684"/>
                    <a:pt x="3298" y="10669"/>
                  </a:cubicBezTo>
                  <a:cubicBezTo>
                    <a:pt x="3270" y="10663"/>
                    <a:pt x="385" y="10090"/>
                    <a:pt x="364" y="6222"/>
                  </a:cubicBezTo>
                  <a:cubicBezTo>
                    <a:pt x="343" y="2315"/>
                    <a:pt x="3395" y="336"/>
                    <a:pt x="3425" y="316"/>
                  </a:cubicBezTo>
                  <a:cubicBezTo>
                    <a:pt x="3505" y="266"/>
                    <a:pt x="3528" y="160"/>
                    <a:pt x="3478" y="80"/>
                  </a:cubicBezTo>
                  <a:cubicBezTo>
                    <a:pt x="3445" y="28"/>
                    <a:pt x="3390" y="0"/>
                    <a:pt x="333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31" name="Google Shape;2231;p69"/>
            <p:cNvSpPr/>
            <p:nvPr/>
          </p:nvSpPr>
          <p:spPr>
            <a:xfrm>
              <a:off x="4639150" y="916625"/>
              <a:ext cx="137825" cy="260825"/>
            </a:xfrm>
            <a:custGeom>
              <a:rect b="b" l="l" r="r" t="t"/>
              <a:pathLst>
                <a:path extrusionOk="0" h="10433" w="5513">
                  <a:moveTo>
                    <a:pt x="5316" y="1"/>
                  </a:moveTo>
                  <a:cubicBezTo>
                    <a:pt x="5288" y="1"/>
                    <a:pt x="5259" y="8"/>
                    <a:pt x="5233" y="23"/>
                  </a:cubicBezTo>
                  <a:cubicBezTo>
                    <a:pt x="5019" y="143"/>
                    <a:pt x="0" y="3007"/>
                    <a:pt x="386" y="6227"/>
                  </a:cubicBezTo>
                  <a:cubicBezTo>
                    <a:pt x="772" y="9437"/>
                    <a:pt x="3331" y="10411"/>
                    <a:pt x="3356" y="10422"/>
                  </a:cubicBezTo>
                  <a:cubicBezTo>
                    <a:pt x="3375" y="10428"/>
                    <a:pt x="3395" y="10432"/>
                    <a:pt x="3416" y="10432"/>
                  </a:cubicBezTo>
                  <a:lnTo>
                    <a:pt x="3416" y="10431"/>
                  </a:lnTo>
                  <a:cubicBezTo>
                    <a:pt x="3606" y="10431"/>
                    <a:pt x="3653" y="10165"/>
                    <a:pt x="3474" y="10098"/>
                  </a:cubicBezTo>
                  <a:cubicBezTo>
                    <a:pt x="3450" y="10091"/>
                    <a:pt x="1087" y="9189"/>
                    <a:pt x="726" y="6185"/>
                  </a:cubicBezTo>
                  <a:cubicBezTo>
                    <a:pt x="368" y="3193"/>
                    <a:pt x="5350" y="351"/>
                    <a:pt x="5401" y="323"/>
                  </a:cubicBezTo>
                  <a:cubicBezTo>
                    <a:pt x="5484" y="275"/>
                    <a:pt x="5512" y="171"/>
                    <a:pt x="5466" y="88"/>
                  </a:cubicBezTo>
                  <a:cubicBezTo>
                    <a:pt x="5435" y="32"/>
                    <a:pt x="5376" y="1"/>
                    <a:pt x="531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32" name="Google Shape;2232;p69"/>
            <p:cNvSpPr/>
            <p:nvPr/>
          </p:nvSpPr>
          <p:spPr>
            <a:xfrm>
              <a:off x="4688850" y="1495400"/>
              <a:ext cx="762925" cy="871700"/>
            </a:xfrm>
            <a:custGeom>
              <a:rect b="b" l="l" r="r" t="t"/>
              <a:pathLst>
                <a:path extrusionOk="0" h="34868" w="30517">
                  <a:moveTo>
                    <a:pt x="16009" y="0"/>
                  </a:moveTo>
                  <a:cubicBezTo>
                    <a:pt x="12651" y="0"/>
                    <a:pt x="8440" y="948"/>
                    <a:pt x="7410" y="2543"/>
                  </a:cubicBezTo>
                  <a:cubicBezTo>
                    <a:pt x="7410" y="2543"/>
                    <a:pt x="3091" y="6335"/>
                    <a:pt x="2023" y="10962"/>
                  </a:cubicBezTo>
                  <a:cubicBezTo>
                    <a:pt x="955" y="15587"/>
                    <a:pt x="1" y="32462"/>
                    <a:pt x="1578" y="34002"/>
                  </a:cubicBezTo>
                  <a:cubicBezTo>
                    <a:pt x="2206" y="34615"/>
                    <a:pt x="2883" y="34868"/>
                    <a:pt x="3543" y="34868"/>
                  </a:cubicBezTo>
                  <a:cubicBezTo>
                    <a:pt x="4542" y="34868"/>
                    <a:pt x="5500" y="34290"/>
                    <a:pt x="6185" y="33512"/>
                  </a:cubicBezTo>
                  <a:cubicBezTo>
                    <a:pt x="7323" y="32220"/>
                    <a:pt x="13003" y="14168"/>
                    <a:pt x="13003" y="14168"/>
                  </a:cubicBezTo>
                  <a:lnTo>
                    <a:pt x="14629" y="14585"/>
                  </a:lnTo>
                  <a:cubicBezTo>
                    <a:pt x="14629" y="14585"/>
                    <a:pt x="21128" y="29191"/>
                    <a:pt x="21834" y="30866"/>
                  </a:cubicBezTo>
                  <a:cubicBezTo>
                    <a:pt x="22393" y="32193"/>
                    <a:pt x="24177" y="34175"/>
                    <a:pt x="26219" y="34175"/>
                  </a:cubicBezTo>
                  <a:cubicBezTo>
                    <a:pt x="26752" y="34175"/>
                    <a:pt x="27302" y="34040"/>
                    <a:pt x="27852" y="33724"/>
                  </a:cubicBezTo>
                  <a:cubicBezTo>
                    <a:pt x="30516" y="32195"/>
                    <a:pt x="28510" y="20687"/>
                    <a:pt x="27181" y="16431"/>
                  </a:cubicBezTo>
                  <a:cubicBezTo>
                    <a:pt x="25853" y="12176"/>
                    <a:pt x="22206" y="1590"/>
                    <a:pt x="19357" y="469"/>
                  </a:cubicBezTo>
                  <a:cubicBezTo>
                    <a:pt x="18545" y="150"/>
                    <a:pt x="17345" y="0"/>
                    <a:pt x="160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33" name="Google Shape;2233;p69"/>
            <p:cNvSpPr/>
            <p:nvPr/>
          </p:nvSpPr>
          <p:spPr>
            <a:xfrm>
              <a:off x="4858250" y="1527775"/>
              <a:ext cx="333825" cy="184425"/>
            </a:xfrm>
            <a:custGeom>
              <a:rect b="b" l="l" r="r" t="t"/>
              <a:pathLst>
                <a:path extrusionOk="0" h="7377" w="13353">
                  <a:moveTo>
                    <a:pt x="12567" y="1"/>
                  </a:moveTo>
                  <a:cubicBezTo>
                    <a:pt x="9957" y="1"/>
                    <a:pt x="0" y="2909"/>
                    <a:pt x="0" y="2909"/>
                  </a:cubicBezTo>
                  <a:cubicBezTo>
                    <a:pt x="0" y="2909"/>
                    <a:pt x="2965" y="7376"/>
                    <a:pt x="6815" y="7376"/>
                  </a:cubicBezTo>
                  <a:cubicBezTo>
                    <a:pt x="7141" y="7376"/>
                    <a:pt x="7475" y="7344"/>
                    <a:pt x="7813" y="7274"/>
                  </a:cubicBezTo>
                  <a:cubicBezTo>
                    <a:pt x="12135" y="6382"/>
                    <a:pt x="13353" y="1286"/>
                    <a:pt x="13185" y="197"/>
                  </a:cubicBezTo>
                  <a:cubicBezTo>
                    <a:pt x="13164" y="60"/>
                    <a:pt x="12941" y="1"/>
                    <a:pt x="1256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34" name="Google Shape;2234;p69"/>
            <p:cNvSpPr/>
            <p:nvPr/>
          </p:nvSpPr>
          <p:spPr>
            <a:xfrm>
              <a:off x="4844650" y="1519800"/>
              <a:ext cx="356525" cy="200975"/>
            </a:xfrm>
            <a:custGeom>
              <a:rect b="b" l="l" r="r" t="t"/>
              <a:pathLst>
                <a:path extrusionOk="0" h="8039" w="14261">
                  <a:moveTo>
                    <a:pt x="13111" y="650"/>
                  </a:moveTo>
                  <a:cubicBezTo>
                    <a:pt x="13232" y="650"/>
                    <a:pt x="13329" y="658"/>
                    <a:pt x="13400" y="675"/>
                  </a:cubicBezTo>
                  <a:cubicBezTo>
                    <a:pt x="13431" y="1728"/>
                    <a:pt x="12359" y="6417"/>
                    <a:pt x="8288" y="7256"/>
                  </a:cubicBezTo>
                  <a:cubicBezTo>
                    <a:pt x="7977" y="7321"/>
                    <a:pt x="7670" y="7351"/>
                    <a:pt x="7367" y="7351"/>
                  </a:cubicBezTo>
                  <a:cubicBezTo>
                    <a:pt x="4396" y="7351"/>
                    <a:pt x="1919" y="4476"/>
                    <a:pt x="1110" y="3421"/>
                  </a:cubicBezTo>
                  <a:lnTo>
                    <a:pt x="1109" y="3421"/>
                  </a:lnTo>
                  <a:cubicBezTo>
                    <a:pt x="6174" y="1957"/>
                    <a:pt x="11582" y="650"/>
                    <a:pt x="13111" y="650"/>
                  </a:cubicBezTo>
                  <a:close/>
                  <a:moveTo>
                    <a:pt x="13123" y="0"/>
                  </a:moveTo>
                  <a:cubicBezTo>
                    <a:pt x="10593" y="0"/>
                    <a:pt x="2968" y="2164"/>
                    <a:pt x="448" y="2899"/>
                  </a:cubicBezTo>
                  <a:lnTo>
                    <a:pt x="1" y="3029"/>
                  </a:lnTo>
                  <a:lnTo>
                    <a:pt x="258" y="3418"/>
                  </a:lnTo>
                  <a:cubicBezTo>
                    <a:pt x="393" y="3621"/>
                    <a:pt x="3376" y="8039"/>
                    <a:pt x="7347" y="8039"/>
                  </a:cubicBezTo>
                  <a:cubicBezTo>
                    <a:pt x="7354" y="8039"/>
                    <a:pt x="7361" y="8039"/>
                    <a:pt x="7368" y="8039"/>
                  </a:cubicBezTo>
                  <a:cubicBezTo>
                    <a:pt x="7723" y="8039"/>
                    <a:pt x="8078" y="8002"/>
                    <a:pt x="8426" y="7930"/>
                  </a:cubicBezTo>
                  <a:cubicBezTo>
                    <a:pt x="12969" y="6992"/>
                    <a:pt x="14261" y="1717"/>
                    <a:pt x="14068" y="464"/>
                  </a:cubicBezTo>
                  <a:cubicBezTo>
                    <a:pt x="14044" y="322"/>
                    <a:pt x="13959" y="197"/>
                    <a:pt x="13836" y="123"/>
                  </a:cubicBezTo>
                  <a:cubicBezTo>
                    <a:pt x="13703" y="38"/>
                    <a:pt x="13458" y="0"/>
                    <a:pt x="1312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35" name="Google Shape;2235;p69"/>
            <p:cNvSpPr/>
            <p:nvPr/>
          </p:nvSpPr>
          <p:spPr>
            <a:xfrm>
              <a:off x="4398550" y="1135475"/>
              <a:ext cx="1147700" cy="1132850"/>
            </a:xfrm>
            <a:custGeom>
              <a:rect b="b" l="l" r="r" t="t"/>
              <a:pathLst>
                <a:path extrusionOk="0" h="45314" w="45908">
                  <a:moveTo>
                    <a:pt x="28493" y="1"/>
                  </a:moveTo>
                  <a:cubicBezTo>
                    <a:pt x="25318" y="1"/>
                    <a:pt x="21822" y="449"/>
                    <a:pt x="21822" y="449"/>
                  </a:cubicBezTo>
                  <a:cubicBezTo>
                    <a:pt x="21822" y="449"/>
                    <a:pt x="12071" y="3744"/>
                    <a:pt x="10232" y="6259"/>
                  </a:cubicBezTo>
                  <a:cubicBezTo>
                    <a:pt x="8390" y="8775"/>
                    <a:pt x="5795" y="26573"/>
                    <a:pt x="5460" y="27294"/>
                  </a:cubicBezTo>
                  <a:cubicBezTo>
                    <a:pt x="5126" y="28014"/>
                    <a:pt x="0" y="45313"/>
                    <a:pt x="0" y="45313"/>
                  </a:cubicBezTo>
                  <a:lnTo>
                    <a:pt x="2865" y="45092"/>
                  </a:lnTo>
                  <a:cubicBezTo>
                    <a:pt x="2865" y="45092"/>
                    <a:pt x="11360" y="27941"/>
                    <a:pt x="11694" y="27221"/>
                  </a:cubicBezTo>
                  <a:cubicBezTo>
                    <a:pt x="12028" y="26499"/>
                    <a:pt x="14581" y="15622"/>
                    <a:pt x="14581" y="15622"/>
                  </a:cubicBezTo>
                  <a:cubicBezTo>
                    <a:pt x="14581" y="15622"/>
                    <a:pt x="15741" y="18788"/>
                    <a:pt x="17585" y="19171"/>
                  </a:cubicBezTo>
                  <a:cubicBezTo>
                    <a:pt x="17928" y="19242"/>
                    <a:pt x="18381" y="19273"/>
                    <a:pt x="18914" y="19273"/>
                  </a:cubicBezTo>
                  <a:cubicBezTo>
                    <a:pt x="21241" y="19273"/>
                    <a:pt x="25087" y="18678"/>
                    <a:pt x="27923" y="18238"/>
                  </a:cubicBezTo>
                  <a:cubicBezTo>
                    <a:pt x="31410" y="17699"/>
                    <a:pt x="32498" y="17530"/>
                    <a:pt x="33786" y="15770"/>
                  </a:cubicBezTo>
                  <a:cubicBezTo>
                    <a:pt x="35075" y="14009"/>
                    <a:pt x="34888" y="11362"/>
                    <a:pt x="34888" y="11362"/>
                  </a:cubicBezTo>
                  <a:lnTo>
                    <a:pt x="34888" y="11362"/>
                  </a:lnTo>
                  <a:lnTo>
                    <a:pt x="40581" y="23639"/>
                  </a:lnTo>
                  <a:lnTo>
                    <a:pt x="36729" y="43416"/>
                  </a:lnTo>
                  <a:lnTo>
                    <a:pt x="39578" y="44535"/>
                  </a:lnTo>
                  <a:cubicBezTo>
                    <a:pt x="39578" y="44535"/>
                    <a:pt x="45509" y="26667"/>
                    <a:pt x="45708" y="25074"/>
                  </a:cubicBezTo>
                  <a:cubicBezTo>
                    <a:pt x="45907" y="23482"/>
                    <a:pt x="41656" y="11874"/>
                    <a:pt x="38852" y="6731"/>
                  </a:cubicBezTo>
                  <a:cubicBezTo>
                    <a:pt x="36049" y="1591"/>
                    <a:pt x="35395" y="1692"/>
                    <a:pt x="32764" y="538"/>
                  </a:cubicBezTo>
                  <a:cubicBezTo>
                    <a:pt x="31839" y="132"/>
                    <a:pt x="30213" y="1"/>
                    <a:pt x="28493"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36" name="Google Shape;2236;p69"/>
            <p:cNvSpPr/>
            <p:nvPr/>
          </p:nvSpPr>
          <p:spPr>
            <a:xfrm>
              <a:off x="4386750" y="1126925"/>
              <a:ext cx="1168525" cy="1150900"/>
            </a:xfrm>
            <a:custGeom>
              <a:rect b="b" l="l" r="r" t="t"/>
              <a:pathLst>
                <a:path extrusionOk="0" h="46036" w="46741">
                  <a:moveTo>
                    <a:pt x="28993" y="684"/>
                  </a:moveTo>
                  <a:cubicBezTo>
                    <a:pt x="30660" y="684"/>
                    <a:pt x="32222" y="810"/>
                    <a:pt x="33098" y="1195"/>
                  </a:cubicBezTo>
                  <a:cubicBezTo>
                    <a:pt x="33330" y="1296"/>
                    <a:pt x="33546" y="1388"/>
                    <a:pt x="33750" y="1474"/>
                  </a:cubicBezTo>
                  <a:cubicBezTo>
                    <a:pt x="35824" y="2354"/>
                    <a:pt x="36524" y="2651"/>
                    <a:pt x="39024" y="7238"/>
                  </a:cubicBezTo>
                  <a:cubicBezTo>
                    <a:pt x="41850" y="12419"/>
                    <a:pt x="46029" y="23876"/>
                    <a:pt x="45840" y="25374"/>
                  </a:cubicBezTo>
                  <a:cubicBezTo>
                    <a:pt x="45689" y="26584"/>
                    <a:pt x="41914" y="38165"/>
                    <a:pt x="39840" y="44426"/>
                  </a:cubicBezTo>
                  <a:lnTo>
                    <a:pt x="37593" y="43542"/>
                  </a:lnTo>
                  <a:lnTo>
                    <a:pt x="41388" y="24046"/>
                  </a:lnTo>
                  <a:lnTo>
                    <a:pt x="41409" y="23937"/>
                  </a:lnTo>
                  <a:lnTo>
                    <a:pt x="34887" y="9874"/>
                  </a:lnTo>
                  <a:lnTo>
                    <a:pt x="35017" y="11727"/>
                  </a:lnTo>
                  <a:cubicBezTo>
                    <a:pt x="35018" y="11753"/>
                    <a:pt x="35178" y="14272"/>
                    <a:pt x="33982" y="15909"/>
                  </a:cubicBezTo>
                  <a:cubicBezTo>
                    <a:pt x="32776" y="17554"/>
                    <a:pt x="31837" y="17701"/>
                    <a:pt x="28343" y="18242"/>
                  </a:cubicBezTo>
                  <a:cubicBezTo>
                    <a:pt x="25590" y="18668"/>
                    <a:pt x="21684" y="19273"/>
                    <a:pt x="19383" y="19273"/>
                  </a:cubicBezTo>
                  <a:cubicBezTo>
                    <a:pt x="18877" y="19273"/>
                    <a:pt x="18448" y="19244"/>
                    <a:pt x="18127" y="19177"/>
                  </a:cubicBezTo>
                  <a:cubicBezTo>
                    <a:pt x="16492" y="18837"/>
                    <a:pt x="15387" y="15875"/>
                    <a:pt x="15377" y="15845"/>
                  </a:cubicBezTo>
                  <a:lnTo>
                    <a:pt x="14982" y="14771"/>
                  </a:lnTo>
                  <a:lnTo>
                    <a:pt x="14720" y="15885"/>
                  </a:lnTo>
                  <a:cubicBezTo>
                    <a:pt x="13697" y="20243"/>
                    <a:pt x="12089" y="26912"/>
                    <a:pt x="11856" y="27419"/>
                  </a:cubicBezTo>
                  <a:cubicBezTo>
                    <a:pt x="11546" y="28088"/>
                    <a:pt x="4014" y="43296"/>
                    <a:pt x="3117" y="45107"/>
                  </a:cubicBezTo>
                  <a:lnTo>
                    <a:pt x="942" y="45275"/>
                  </a:lnTo>
                  <a:cubicBezTo>
                    <a:pt x="3000" y="38336"/>
                    <a:pt x="6013" y="28280"/>
                    <a:pt x="6244" y="27780"/>
                  </a:cubicBezTo>
                  <a:cubicBezTo>
                    <a:pt x="6348" y="27557"/>
                    <a:pt x="6516" y="26630"/>
                    <a:pt x="7011" y="23822"/>
                  </a:cubicBezTo>
                  <a:cubicBezTo>
                    <a:pt x="7950" y="18487"/>
                    <a:pt x="9700" y="8554"/>
                    <a:pt x="10981" y="6803"/>
                  </a:cubicBezTo>
                  <a:cubicBezTo>
                    <a:pt x="12686" y="4473"/>
                    <a:pt x="21753" y="1339"/>
                    <a:pt x="22372" y="1126"/>
                  </a:cubicBezTo>
                  <a:cubicBezTo>
                    <a:pt x="22742" y="1081"/>
                    <a:pt x="26033" y="684"/>
                    <a:pt x="28993" y="684"/>
                  </a:cubicBezTo>
                  <a:close/>
                  <a:moveTo>
                    <a:pt x="28931" y="1"/>
                  </a:moveTo>
                  <a:cubicBezTo>
                    <a:pt x="25825" y="1"/>
                    <a:pt x="22467" y="423"/>
                    <a:pt x="22249" y="451"/>
                  </a:cubicBezTo>
                  <a:lnTo>
                    <a:pt x="22184" y="465"/>
                  </a:lnTo>
                  <a:cubicBezTo>
                    <a:pt x="21781" y="602"/>
                    <a:pt x="12310" y="3824"/>
                    <a:pt x="10427" y="6398"/>
                  </a:cubicBezTo>
                  <a:cubicBezTo>
                    <a:pt x="9158" y="8132"/>
                    <a:pt x="7649" y="16240"/>
                    <a:pt x="6333" y="23703"/>
                  </a:cubicBezTo>
                  <a:cubicBezTo>
                    <a:pt x="6011" y="25543"/>
                    <a:pt x="5704" y="27282"/>
                    <a:pt x="5621" y="27491"/>
                  </a:cubicBezTo>
                  <a:cubicBezTo>
                    <a:pt x="5285" y="28215"/>
                    <a:pt x="668" y="43784"/>
                    <a:pt x="143" y="45557"/>
                  </a:cubicBezTo>
                  <a:lnTo>
                    <a:pt x="0" y="46036"/>
                  </a:lnTo>
                  <a:lnTo>
                    <a:pt x="3558" y="45761"/>
                  </a:lnTo>
                  <a:lnTo>
                    <a:pt x="3646" y="45587"/>
                  </a:lnTo>
                  <a:cubicBezTo>
                    <a:pt x="3992" y="44886"/>
                    <a:pt x="12145" y="28423"/>
                    <a:pt x="12478" y="27707"/>
                  </a:cubicBezTo>
                  <a:cubicBezTo>
                    <a:pt x="12768" y="27082"/>
                    <a:pt x="14495" y="19831"/>
                    <a:pt x="15155" y="17032"/>
                  </a:cubicBezTo>
                  <a:cubicBezTo>
                    <a:pt x="15675" y="18055"/>
                    <a:pt x="16652" y="19571"/>
                    <a:pt x="17987" y="19848"/>
                  </a:cubicBezTo>
                  <a:cubicBezTo>
                    <a:pt x="18352" y="19924"/>
                    <a:pt x="18830" y="19957"/>
                    <a:pt x="19388" y="19957"/>
                  </a:cubicBezTo>
                  <a:cubicBezTo>
                    <a:pt x="21740" y="19957"/>
                    <a:pt x="25530" y="19371"/>
                    <a:pt x="28447" y="18919"/>
                  </a:cubicBezTo>
                  <a:cubicBezTo>
                    <a:pt x="31974" y="18374"/>
                    <a:pt x="33162" y="18190"/>
                    <a:pt x="34534" y="16314"/>
                  </a:cubicBezTo>
                  <a:cubicBezTo>
                    <a:pt x="35259" y="15324"/>
                    <a:pt x="35544" y="14093"/>
                    <a:pt x="35651" y="13148"/>
                  </a:cubicBezTo>
                  <a:lnTo>
                    <a:pt x="40695" y="24024"/>
                  </a:lnTo>
                  <a:lnTo>
                    <a:pt x="36810" y="43971"/>
                  </a:lnTo>
                  <a:lnTo>
                    <a:pt x="40263" y="45329"/>
                  </a:lnTo>
                  <a:lnTo>
                    <a:pt x="40377" y="44986"/>
                  </a:lnTo>
                  <a:cubicBezTo>
                    <a:pt x="40618" y="44255"/>
                    <a:pt x="46318" y="27065"/>
                    <a:pt x="46520" y="25459"/>
                  </a:cubicBezTo>
                  <a:cubicBezTo>
                    <a:pt x="46740" y="23708"/>
                    <a:pt x="42358" y="11920"/>
                    <a:pt x="39626" y="6910"/>
                  </a:cubicBezTo>
                  <a:cubicBezTo>
                    <a:pt x="37011" y="2112"/>
                    <a:pt x="36196" y="1766"/>
                    <a:pt x="34017" y="843"/>
                  </a:cubicBezTo>
                  <a:cubicBezTo>
                    <a:pt x="33817" y="758"/>
                    <a:pt x="33603" y="666"/>
                    <a:pt x="33374" y="566"/>
                  </a:cubicBezTo>
                  <a:cubicBezTo>
                    <a:pt x="32397" y="138"/>
                    <a:pt x="30705" y="1"/>
                    <a:pt x="2893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37" name="Google Shape;2237;p69"/>
            <p:cNvSpPr/>
            <p:nvPr/>
          </p:nvSpPr>
          <p:spPr>
            <a:xfrm>
              <a:off x="4924500" y="1268075"/>
              <a:ext cx="117175" cy="145525"/>
            </a:xfrm>
            <a:custGeom>
              <a:rect b="b" l="l" r="r" t="t"/>
              <a:pathLst>
                <a:path extrusionOk="0" h="5821" w="4687">
                  <a:moveTo>
                    <a:pt x="3990" y="0"/>
                  </a:moveTo>
                  <a:lnTo>
                    <a:pt x="1" y="173"/>
                  </a:lnTo>
                  <a:cubicBezTo>
                    <a:pt x="1" y="173"/>
                    <a:pt x="559" y="5216"/>
                    <a:pt x="2655" y="5784"/>
                  </a:cubicBezTo>
                  <a:cubicBezTo>
                    <a:pt x="2744" y="5809"/>
                    <a:pt x="2828" y="5820"/>
                    <a:pt x="2908" y="5820"/>
                  </a:cubicBezTo>
                  <a:cubicBezTo>
                    <a:pt x="4686" y="5820"/>
                    <a:pt x="3990" y="0"/>
                    <a:pt x="399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38" name="Google Shape;2238;p69"/>
            <p:cNvSpPr/>
            <p:nvPr/>
          </p:nvSpPr>
          <p:spPr>
            <a:xfrm>
              <a:off x="4914975" y="1259175"/>
              <a:ext cx="131300" cy="162975"/>
            </a:xfrm>
            <a:custGeom>
              <a:rect b="b" l="l" r="r" t="t"/>
              <a:pathLst>
                <a:path extrusionOk="0" h="6519" w="5252">
                  <a:moveTo>
                    <a:pt x="4063" y="713"/>
                  </a:moveTo>
                  <a:lnTo>
                    <a:pt x="4063" y="713"/>
                  </a:lnTo>
                  <a:cubicBezTo>
                    <a:pt x="4238" y="2464"/>
                    <a:pt x="4246" y="5132"/>
                    <a:pt x="3554" y="5730"/>
                  </a:cubicBezTo>
                  <a:cubicBezTo>
                    <a:pt x="3495" y="5781"/>
                    <a:pt x="3414" y="5832"/>
                    <a:pt x="3285" y="5832"/>
                  </a:cubicBezTo>
                  <a:cubicBezTo>
                    <a:pt x="3238" y="5832"/>
                    <a:pt x="3185" y="5825"/>
                    <a:pt x="3125" y="5809"/>
                  </a:cubicBezTo>
                  <a:cubicBezTo>
                    <a:pt x="1717" y="5428"/>
                    <a:pt x="992" y="2383"/>
                    <a:pt x="770" y="855"/>
                  </a:cubicBezTo>
                  <a:lnTo>
                    <a:pt x="4063" y="713"/>
                  </a:lnTo>
                  <a:close/>
                  <a:moveTo>
                    <a:pt x="4672" y="0"/>
                  </a:moveTo>
                  <a:lnTo>
                    <a:pt x="0" y="202"/>
                  </a:lnTo>
                  <a:lnTo>
                    <a:pt x="40" y="566"/>
                  </a:lnTo>
                  <a:cubicBezTo>
                    <a:pt x="100" y="1106"/>
                    <a:pt x="691" y="5860"/>
                    <a:pt x="2945" y="6470"/>
                  </a:cubicBezTo>
                  <a:cubicBezTo>
                    <a:pt x="3058" y="6501"/>
                    <a:pt x="3172" y="6517"/>
                    <a:pt x="3288" y="6519"/>
                  </a:cubicBezTo>
                  <a:cubicBezTo>
                    <a:pt x="3551" y="6519"/>
                    <a:pt x="3805" y="6424"/>
                    <a:pt x="4001" y="6250"/>
                  </a:cubicBezTo>
                  <a:cubicBezTo>
                    <a:pt x="5251" y="5169"/>
                    <a:pt x="4769" y="809"/>
                    <a:pt x="4709" y="316"/>
                  </a:cubicBezTo>
                  <a:lnTo>
                    <a:pt x="467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39" name="Google Shape;2239;p69"/>
            <p:cNvSpPr/>
            <p:nvPr/>
          </p:nvSpPr>
          <p:spPr>
            <a:xfrm>
              <a:off x="4807250" y="1023050"/>
              <a:ext cx="278950" cy="303000"/>
            </a:xfrm>
            <a:custGeom>
              <a:rect b="b" l="l" r="r" t="t"/>
              <a:pathLst>
                <a:path extrusionOk="0" h="12120" w="11158">
                  <a:moveTo>
                    <a:pt x="3205" y="1"/>
                  </a:moveTo>
                  <a:cubicBezTo>
                    <a:pt x="2570" y="1434"/>
                    <a:pt x="1179" y="2602"/>
                    <a:pt x="0" y="3394"/>
                  </a:cubicBezTo>
                  <a:cubicBezTo>
                    <a:pt x="500" y="5113"/>
                    <a:pt x="1270" y="6990"/>
                    <a:pt x="2461" y="8535"/>
                  </a:cubicBezTo>
                  <a:cubicBezTo>
                    <a:pt x="4460" y="11129"/>
                    <a:pt x="5832" y="12119"/>
                    <a:pt x="6981" y="12119"/>
                  </a:cubicBezTo>
                  <a:cubicBezTo>
                    <a:pt x="7597" y="12119"/>
                    <a:pt x="8148" y="11835"/>
                    <a:pt x="8697" y="11361"/>
                  </a:cubicBezTo>
                  <a:cubicBezTo>
                    <a:pt x="10032" y="10208"/>
                    <a:pt x="11156" y="6682"/>
                    <a:pt x="11158" y="3642"/>
                  </a:cubicBezTo>
                  <a:cubicBezTo>
                    <a:pt x="4342" y="1784"/>
                    <a:pt x="3205" y="1"/>
                    <a:pt x="320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40" name="Google Shape;2240;p69"/>
            <p:cNvSpPr/>
            <p:nvPr/>
          </p:nvSpPr>
          <p:spPr>
            <a:xfrm>
              <a:off x="4797300" y="1004975"/>
              <a:ext cx="297475" cy="329650"/>
            </a:xfrm>
            <a:custGeom>
              <a:rect b="b" l="l" r="r" t="t"/>
              <a:pathLst>
                <a:path extrusionOk="0" h="13186" w="11899">
                  <a:moveTo>
                    <a:pt x="3689" y="1313"/>
                  </a:moveTo>
                  <a:cubicBezTo>
                    <a:pt x="4409" y="1958"/>
                    <a:pt x="6363" y="3278"/>
                    <a:pt x="11210" y="4626"/>
                  </a:cubicBezTo>
                  <a:cubicBezTo>
                    <a:pt x="11148" y="7513"/>
                    <a:pt x="10101" y="10762"/>
                    <a:pt x="8871" y="11824"/>
                  </a:cubicBezTo>
                  <a:cubicBezTo>
                    <a:pt x="8335" y="12286"/>
                    <a:pt x="7867" y="12499"/>
                    <a:pt x="7379" y="12499"/>
                  </a:cubicBezTo>
                  <a:cubicBezTo>
                    <a:pt x="7322" y="12499"/>
                    <a:pt x="7264" y="12496"/>
                    <a:pt x="7207" y="12490"/>
                  </a:cubicBezTo>
                  <a:cubicBezTo>
                    <a:pt x="6152" y="12384"/>
                    <a:pt x="4857" y="11289"/>
                    <a:pt x="3130" y="9048"/>
                  </a:cubicBezTo>
                  <a:cubicBezTo>
                    <a:pt x="2167" y="7798"/>
                    <a:pt x="1383" y="6188"/>
                    <a:pt x="799" y="4259"/>
                  </a:cubicBezTo>
                  <a:cubicBezTo>
                    <a:pt x="2149" y="3322"/>
                    <a:pt x="3118" y="2335"/>
                    <a:pt x="3689" y="1313"/>
                  </a:cubicBezTo>
                  <a:close/>
                  <a:moveTo>
                    <a:pt x="3548" y="1"/>
                  </a:moveTo>
                  <a:lnTo>
                    <a:pt x="3289" y="586"/>
                  </a:lnTo>
                  <a:cubicBezTo>
                    <a:pt x="2676" y="1971"/>
                    <a:pt x="1274" y="3116"/>
                    <a:pt x="208" y="3832"/>
                  </a:cubicBezTo>
                  <a:lnTo>
                    <a:pt x="0" y="3971"/>
                  </a:lnTo>
                  <a:lnTo>
                    <a:pt x="68" y="4212"/>
                  </a:lnTo>
                  <a:cubicBezTo>
                    <a:pt x="685" y="6329"/>
                    <a:pt x="1531" y="8097"/>
                    <a:pt x="2587" y="9467"/>
                  </a:cubicBezTo>
                  <a:cubicBezTo>
                    <a:pt x="4462" y="11901"/>
                    <a:pt x="5866" y="13044"/>
                    <a:pt x="7138" y="13172"/>
                  </a:cubicBezTo>
                  <a:cubicBezTo>
                    <a:pt x="7220" y="13181"/>
                    <a:pt x="7302" y="13185"/>
                    <a:pt x="7383" y="13185"/>
                  </a:cubicBezTo>
                  <a:cubicBezTo>
                    <a:pt x="8037" y="13185"/>
                    <a:pt x="8660" y="12914"/>
                    <a:pt x="9320" y="12342"/>
                  </a:cubicBezTo>
                  <a:cubicBezTo>
                    <a:pt x="10739" y="11117"/>
                    <a:pt x="11896" y="7538"/>
                    <a:pt x="11899" y="4365"/>
                  </a:cubicBezTo>
                  <a:lnTo>
                    <a:pt x="11899" y="4103"/>
                  </a:lnTo>
                  <a:lnTo>
                    <a:pt x="11646" y="4034"/>
                  </a:lnTo>
                  <a:cubicBezTo>
                    <a:pt x="5194" y="2277"/>
                    <a:pt x="3926" y="586"/>
                    <a:pt x="3889" y="535"/>
                  </a:cubicBezTo>
                  <a:lnTo>
                    <a:pt x="35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41" name="Google Shape;2241;p69"/>
            <p:cNvSpPr/>
            <p:nvPr/>
          </p:nvSpPr>
          <p:spPr>
            <a:xfrm>
              <a:off x="4840175" y="1114775"/>
              <a:ext cx="145575" cy="130075"/>
            </a:xfrm>
            <a:custGeom>
              <a:rect b="b" l="l" r="r" t="t"/>
              <a:pathLst>
                <a:path extrusionOk="0" h="5203" w="5823">
                  <a:moveTo>
                    <a:pt x="1676" y="1"/>
                  </a:moveTo>
                  <a:cubicBezTo>
                    <a:pt x="623" y="1"/>
                    <a:pt x="82" y="711"/>
                    <a:pt x="57" y="745"/>
                  </a:cubicBezTo>
                  <a:cubicBezTo>
                    <a:pt x="0" y="821"/>
                    <a:pt x="17" y="929"/>
                    <a:pt x="92" y="984"/>
                  </a:cubicBezTo>
                  <a:cubicBezTo>
                    <a:pt x="123" y="1007"/>
                    <a:pt x="159" y="1018"/>
                    <a:pt x="195" y="1018"/>
                  </a:cubicBezTo>
                  <a:cubicBezTo>
                    <a:pt x="247" y="1018"/>
                    <a:pt x="299" y="994"/>
                    <a:pt x="333" y="948"/>
                  </a:cubicBezTo>
                  <a:cubicBezTo>
                    <a:pt x="352" y="921"/>
                    <a:pt x="796" y="343"/>
                    <a:pt x="1670" y="343"/>
                  </a:cubicBezTo>
                  <a:cubicBezTo>
                    <a:pt x="1787" y="343"/>
                    <a:pt x="1912" y="353"/>
                    <a:pt x="2045" y="377"/>
                  </a:cubicBezTo>
                  <a:cubicBezTo>
                    <a:pt x="2985" y="539"/>
                    <a:pt x="3269" y="1635"/>
                    <a:pt x="3520" y="2600"/>
                  </a:cubicBezTo>
                  <a:cubicBezTo>
                    <a:pt x="3569" y="2788"/>
                    <a:pt x="3615" y="2968"/>
                    <a:pt x="3665" y="3133"/>
                  </a:cubicBezTo>
                  <a:cubicBezTo>
                    <a:pt x="3713" y="3293"/>
                    <a:pt x="3756" y="3476"/>
                    <a:pt x="3800" y="3664"/>
                  </a:cubicBezTo>
                  <a:cubicBezTo>
                    <a:pt x="3965" y="4356"/>
                    <a:pt x="4136" y="5074"/>
                    <a:pt x="4618" y="5188"/>
                  </a:cubicBezTo>
                  <a:cubicBezTo>
                    <a:pt x="4661" y="5197"/>
                    <a:pt x="4704" y="5203"/>
                    <a:pt x="4749" y="5203"/>
                  </a:cubicBezTo>
                  <a:cubicBezTo>
                    <a:pt x="5042" y="5203"/>
                    <a:pt x="5367" y="4977"/>
                    <a:pt x="5762" y="4503"/>
                  </a:cubicBezTo>
                  <a:cubicBezTo>
                    <a:pt x="5823" y="4432"/>
                    <a:pt x="5814" y="4324"/>
                    <a:pt x="5741" y="4263"/>
                  </a:cubicBezTo>
                  <a:cubicBezTo>
                    <a:pt x="5709" y="4236"/>
                    <a:pt x="5669" y="4223"/>
                    <a:pt x="5630" y="4223"/>
                  </a:cubicBezTo>
                  <a:cubicBezTo>
                    <a:pt x="5582" y="4223"/>
                    <a:pt x="5533" y="4243"/>
                    <a:pt x="5500" y="4284"/>
                  </a:cubicBezTo>
                  <a:cubicBezTo>
                    <a:pt x="5099" y="4764"/>
                    <a:pt x="4868" y="4858"/>
                    <a:pt x="4746" y="4858"/>
                  </a:cubicBezTo>
                  <a:cubicBezTo>
                    <a:pt x="4727" y="4858"/>
                    <a:pt x="4711" y="4856"/>
                    <a:pt x="4697" y="4852"/>
                  </a:cubicBezTo>
                  <a:cubicBezTo>
                    <a:pt x="4421" y="4787"/>
                    <a:pt x="4262" y="4120"/>
                    <a:pt x="4134" y="3584"/>
                  </a:cubicBezTo>
                  <a:cubicBezTo>
                    <a:pt x="4088" y="3388"/>
                    <a:pt x="4042" y="3200"/>
                    <a:pt x="3993" y="3033"/>
                  </a:cubicBezTo>
                  <a:cubicBezTo>
                    <a:pt x="3944" y="2873"/>
                    <a:pt x="3898" y="2696"/>
                    <a:pt x="3851" y="2514"/>
                  </a:cubicBezTo>
                  <a:cubicBezTo>
                    <a:pt x="3588" y="1499"/>
                    <a:pt x="3263" y="239"/>
                    <a:pt x="2103" y="38"/>
                  </a:cubicBezTo>
                  <a:cubicBezTo>
                    <a:pt x="1952" y="12"/>
                    <a:pt x="1810" y="1"/>
                    <a:pt x="16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42" name="Google Shape;2242;p69"/>
            <p:cNvSpPr/>
            <p:nvPr/>
          </p:nvSpPr>
          <p:spPr>
            <a:xfrm>
              <a:off x="4958625" y="1093850"/>
              <a:ext cx="86775" cy="27250"/>
            </a:xfrm>
            <a:custGeom>
              <a:rect b="b" l="l" r="r" t="t"/>
              <a:pathLst>
                <a:path extrusionOk="0" h="1090" w="3471">
                  <a:moveTo>
                    <a:pt x="1602" y="0"/>
                  </a:moveTo>
                  <a:cubicBezTo>
                    <a:pt x="1531" y="0"/>
                    <a:pt x="1461" y="4"/>
                    <a:pt x="1391" y="12"/>
                  </a:cubicBezTo>
                  <a:cubicBezTo>
                    <a:pt x="547" y="115"/>
                    <a:pt x="75" y="780"/>
                    <a:pt x="57" y="808"/>
                  </a:cubicBezTo>
                  <a:cubicBezTo>
                    <a:pt x="1" y="886"/>
                    <a:pt x="18" y="995"/>
                    <a:pt x="97" y="1050"/>
                  </a:cubicBezTo>
                  <a:cubicBezTo>
                    <a:pt x="127" y="1071"/>
                    <a:pt x="161" y="1081"/>
                    <a:pt x="195" y="1081"/>
                  </a:cubicBezTo>
                  <a:cubicBezTo>
                    <a:pt x="250" y="1081"/>
                    <a:pt x="304" y="1054"/>
                    <a:pt x="338" y="1004"/>
                  </a:cubicBezTo>
                  <a:cubicBezTo>
                    <a:pt x="342" y="998"/>
                    <a:pt x="740" y="437"/>
                    <a:pt x="1432" y="354"/>
                  </a:cubicBezTo>
                  <a:cubicBezTo>
                    <a:pt x="1491" y="347"/>
                    <a:pt x="1550" y="343"/>
                    <a:pt x="1610" y="343"/>
                  </a:cubicBezTo>
                  <a:cubicBezTo>
                    <a:pt x="2090" y="343"/>
                    <a:pt x="2599" y="581"/>
                    <a:pt x="3125" y="1046"/>
                  </a:cubicBezTo>
                  <a:cubicBezTo>
                    <a:pt x="3156" y="1074"/>
                    <a:pt x="3196" y="1089"/>
                    <a:pt x="3238" y="1089"/>
                  </a:cubicBezTo>
                  <a:cubicBezTo>
                    <a:pt x="3238" y="1089"/>
                    <a:pt x="3239" y="1089"/>
                    <a:pt x="3240" y="1089"/>
                  </a:cubicBezTo>
                  <a:cubicBezTo>
                    <a:pt x="3397" y="1089"/>
                    <a:pt x="3471" y="894"/>
                    <a:pt x="3352" y="791"/>
                  </a:cubicBezTo>
                  <a:cubicBezTo>
                    <a:pt x="2758" y="264"/>
                    <a:pt x="2169" y="0"/>
                    <a:pt x="16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43" name="Google Shape;2243;p69"/>
            <p:cNvSpPr/>
            <p:nvPr/>
          </p:nvSpPr>
          <p:spPr>
            <a:xfrm>
              <a:off x="4944400" y="1251825"/>
              <a:ext cx="65675" cy="24875"/>
            </a:xfrm>
            <a:custGeom>
              <a:rect b="b" l="l" r="r" t="t"/>
              <a:pathLst>
                <a:path extrusionOk="0" h="995" w="2627">
                  <a:moveTo>
                    <a:pt x="2432" y="1"/>
                  </a:moveTo>
                  <a:cubicBezTo>
                    <a:pt x="2379" y="1"/>
                    <a:pt x="2327" y="25"/>
                    <a:pt x="2294" y="70"/>
                  </a:cubicBezTo>
                  <a:cubicBezTo>
                    <a:pt x="1955" y="532"/>
                    <a:pt x="1514" y="659"/>
                    <a:pt x="1131" y="659"/>
                  </a:cubicBezTo>
                  <a:cubicBezTo>
                    <a:pt x="675" y="659"/>
                    <a:pt x="299" y="479"/>
                    <a:pt x="271" y="465"/>
                  </a:cubicBezTo>
                  <a:cubicBezTo>
                    <a:pt x="247" y="453"/>
                    <a:pt x="222" y="448"/>
                    <a:pt x="197" y="448"/>
                  </a:cubicBezTo>
                  <a:cubicBezTo>
                    <a:pt x="133" y="448"/>
                    <a:pt x="72" y="483"/>
                    <a:pt x="42" y="543"/>
                  </a:cubicBezTo>
                  <a:cubicBezTo>
                    <a:pt x="1" y="627"/>
                    <a:pt x="34" y="729"/>
                    <a:pt x="118" y="772"/>
                  </a:cubicBezTo>
                  <a:cubicBezTo>
                    <a:pt x="439" y="916"/>
                    <a:pt x="786" y="992"/>
                    <a:pt x="1138" y="995"/>
                  </a:cubicBezTo>
                  <a:cubicBezTo>
                    <a:pt x="1609" y="995"/>
                    <a:pt x="2153" y="840"/>
                    <a:pt x="2570" y="275"/>
                  </a:cubicBezTo>
                  <a:cubicBezTo>
                    <a:pt x="2626" y="198"/>
                    <a:pt x="2610" y="91"/>
                    <a:pt x="2534" y="34"/>
                  </a:cubicBezTo>
                  <a:cubicBezTo>
                    <a:pt x="2503" y="11"/>
                    <a:pt x="2467" y="1"/>
                    <a:pt x="24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44" name="Google Shape;2244;p69"/>
            <p:cNvSpPr/>
            <p:nvPr/>
          </p:nvSpPr>
          <p:spPr>
            <a:xfrm>
              <a:off x="4868150" y="1150850"/>
              <a:ext cx="46800" cy="21325"/>
            </a:xfrm>
            <a:custGeom>
              <a:rect b="b" l="l" r="r" t="t"/>
              <a:pathLst>
                <a:path extrusionOk="0" h="853" w="1872">
                  <a:moveTo>
                    <a:pt x="1681" y="1"/>
                  </a:moveTo>
                  <a:cubicBezTo>
                    <a:pt x="1630" y="1"/>
                    <a:pt x="1579" y="23"/>
                    <a:pt x="1545" y="67"/>
                  </a:cubicBezTo>
                  <a:cubicBezTo>
                    <a:pt x="1306" y="355"/>
                    <a:pt x="1066" y="503"/>
                    <a:pt x="828" y="509"/>
                  </a:cubicBezTo>
                  <a:lnTo>
                    <a:pt x="815" y="509"/>
                  </a:lnTo>
                  <a:cubicBezTo>
                    <a:pt x="522" y="509"/>
                    <a:pt x="320" y="288"/>
                    <a:pt x="319" y="287"/>
                  </a:cubicBezTo>
                  <a:cubicBezTo>
                    <a:pt x="285" y="250"/>
                    <a:pt x="239" y="232"/>
                    <a:pt x="192" y="232"/>
                  </a:cubicBezTo>
                  <a:cubicBezTo>
                    <a:pt x="152" y="232"/>
                    <a:pt x="111" y="246"/>
                    <a:pt x="78" y="275"/>
                  </a:cubicBezTo>
                  <a:cubicBezTo>
                    <a:pt x="10" y="337"/>
                    <a:pt x="1" y="442"/>
                    <a:pt x="62" y="514"/>
                  </a:cubicBezTo>
                  <a:cubicBezTo>
                    <a:pt x="75" y="529"/>
                    <a:pt x="366" y="852"/>
                    <a:pt x="815" y="852"/>
                  </a:cubicBezTo>
                  <a:lnTo>
                    <a:pt x="829" y="852"/>
                  </a:lnTo>
                  <a:cubicBezTo>
                    <a:pt x="1174" y="846"/>
                    <a:pt x="1502" y="656"/>
                    <a:pt x="1808" y="285"/>
                  </a:cubicBezTo>
                  <a:cubicBezTo>
                    <a:pt x="1872" y="212"/>
                    <a:pt x="1863" y="101"/>
                    <a:pt x="1789" y="40"/>
                  </a:cubicBezTo>
                  <a:cubicBezTo>
                    <a:pt x="1757" y="13"/>
                    <a:pt x="1719" y="1"/>
                    <a:pt x="16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45" name="Google Shape;2245;p69"/>
            <p:cNvSpPr/>
            <p:nvPr/>
          </p:nvSpPr>
          <p:spPr>
            <a:xfrm>
              <a:off x="4983050" y="1140550"/>
              <a:ext cx="58275" cy="21125"/>
            </a:xfrm>
            <a:custGeom>
              <a:rect b="b" l="l" r="r" t="t"/>
              <a:pathLst>
                <a:path extrusionOk="0" h="845" w="2331">
                  <a:moveTo>
                    <a:pt x="2139" y="1"/>
                  </a:moveTo>
                  <a:cubicBezTo>
                    <a:pt x="2095" y="1"/>
                    <a:pt x="2052" y="18"/>
                    <a:pt x="2019" y="51"/>
                  </a:cubicBezTo>
                  <a:cubicBezTo>
                    <a:pt x="1662" y="393"/>
                    <a:pt x="1332" y="500"/>
                    <a:pt x="1059" y="500"/>
                  </a:cubicBezTo>
                  <a:cubicBezTo>
                    <a:pt x="616" y="500"/>
                    <a:pt x="323" y="219"/>
                    <a:pt x="304" y="200"/>
                  </a:cubicBezTo>
                  <a:cubicBezTo>
                    <a:pt x="271" y="170"/>
                    <a:pt x="229" y="155"/>
                    <a:pt x="188" y="155"/>
                  </a:cubicBezTo>
                  <a:cubicBezTo>
                    <a:pt x="145" y="155"/>
                    <a:pt x="101" y="172"/>
                    <a:pt x="68" y="206"/>
                  </a:cubicBezTo>
                  <a:cubicBezTo>
                    <a:pt x="4" y="269"/>
                    <a:pt x="1" y="372"/>
                    <a:pt x="60" y="440"/>
                  </a:cubicBezTo>
                  <a:cubicBezTo>
                    <a:pt x="68" y="446"/>
                    <a:pt x="473" y="844"/>
                    <a:pt x="1071" y="844"/>
                  </a:cubicBezTo>
                  <a:cubicBezTo>
                    <a:pt x="1416" y="844"/>
                    <a:pt x="1824" y="712"/>
                    <a:pt x="2255" y="299"/>
                  </a:cubicBezTo>
                  <a:cubicBezTo>
                    <a:pt x="2326" y="234"/>
                    <a:pt x="2331" y="124"/>
                    <a:pt x="2264" y="54"/>
                  </a:cubicBezTo>
                  <a:cubicBezTo>
                    <a:pt x="2230" y="19"/>
                    <a:pt x="2184" y="1"/>
                    <a:pt x="21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46" name="Google Shape;2246;p69"/>
            <p:cNvSpPr/>
            <p:nvPr/>
          </p:nvSpPr>
          <p:spPr>
            <a:xfrm>
              <a:off x="4296950" y="2262775"/>
              <a:ext cx="184550" cy="195975"/>
            </a:xfrm>
            <a:custGeom>
              <a:rect b="b" l="l" r="r" t="t"/>
              <a:pathLst>
                <a:path extrusionOk="0" h="7839" w="7382">
                  <a:moveTo>
                    <a:pt x="6929" y="0"/>
                  </a:moveTo>
                  <a:lnTo>
                    <a:pt x="4063" y="221"/>
                  </a:lnTo>
                  <a:cubicBezTo>
                    <a:pt x="4063" y="221"/>
                    <a:pt x="2373" y="2268"/>
                    <a:pt x="1922" y="3675"/>
                  </a:cubicBezTo>
                  <a:cubicBezTo>
                    <a:pt x="1483" y="5044"/>
                    <a:pt x="1" y="7839"/>
                    <a:pt x="919" y="7839"/>
                  </a:cubicBezTo>
                  <a:cubicBezTo>
                    <a:pt x="945" y="7839"/>
                    <a:pt x="974" y="7836"/>
                    <a:pt x="1004" y="7832"/>
                  </a:cubicBezTo>
                  <a:cubicBezTo>
                    <a:pt x="2094" y="7664"/>
                    <a:pt x="3548" y="4093"/>
                    <a:pt x="3548" y="4093"/>
                  </a:cubicBezTo>
                  <a:cubicBezTo>
                    <a:pt x="3548" y="4093"/>
                    <a:pt x="5474" y="3571"/>
                    <a:pt x="6428" y="2530"/>
                  </a:cubicBezTo>
                  <a:cubicBezTo>
                    <a:pt x="7382" y="1491"/>
                    <a:pt x="6929" y="0"/>
                    <a:pt x="692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47" name="Google Shape;2247;p69"/>
            <p:cNvSpPr/>
            <p:nvPr/>
          </p:nvSpPr>
          <p:spPr>
            <a:xfrm>
              <a:off x="4298275" y="2253675"/>
              <a:ext cx="192550" cy="213675"/>
            </a:xfrm>
            <a:custGeom>
              <a:rect b="b" l="l" r="r" t="t"/>
              <a:pathLst>
                <a:path extrusionOk="0" h="8547" w="7702">
                  <a:moveTo>
                    <a:pt x="6604" y="729"/>
                  </a:moveTo>
                  <a:lnTo>
                    <a:pt x="6604" y="729"/>
                  </a:lnTo>
                  <a:cubicBezTo>
                    <a:pt x="6672" y="1159"/>
                    <a:pt x="6712" y="2020"/>
                    <a:pt x="6123" y="2663"/>
                  </a:cubicBezTo>
                  <a:cubicBezTo>
                    <a:pt x="5248" y="3616"/>
                    <a:pt x="3423" y="4121"/>
                    <a:pt x="3404" y="4126"/>
                  </a:cubicBezTo>
                  <a:lnTo>
                    <a:pt x="3241" y="4170"/>
                  </a:lnTo>
                  <a:lnTo>
                    <a:pt x="3177" y="4327"/>
                  </a:lnTo>
                  <a:cubicBezTo>
                    <a:pt x="2531" y="5912"/>
                    <a:pt x="1512" y="7670"/>
                    <a:pt x="911" y="7848"/>
                  </a:cubicBezTo>
                  <a:cubicBezTo>
                    <a:pt x="868" y="7461"/>
                    <a:pt x="1389" y="6194"/>
                    <a:pt x="1675" y="5493"/>
                  </a:cubicBezTo>
                  <a:cubicBezTo>
                    <a:pt x="1880" y="4994"/>
                    <a:pt x="2073" y="4523"/>
                    <a:pt x="2195" y="4143"/>
                  </a:cubicBezTo>
                  <a:cubicBezTo>
                    <a:pt x="2562" y="2997"/>
                    <a:pt x="3833" y="1356"/>
                    <a:pt x="4184" y="915"/>
                  </a:cubicBezTo>
                  <a:lnTo>
                    <a:pt x="6604" y="729"/>
                  </a:lnTo>
                  <a:close/>
                  <a:moveTo>
                    <a:pt x="7124" y="0"/>
                  </a:moveTo>
                  <a:lnTo>
                    <a:pt x="3839" y="253"/>
                  </a:lnTo>
                  <a:lnTo>
                    <a:pt x="3745" y="366"/>
                  </a:lnTo>
                  <a:cubicBezTo>
                    <a:pt x="3676" y="452"/>
                    <a:pt x="2008" y="2480"/>
                    <a:pt x="1542" y="3934"/>
                  </a:cubicBezTo>
                  <a:cubicBezTo>
                    <a:pt x="1429" y="4287"/>
                    <a:pt x="1240" y="4748"/>
                    <a:pt x="1041" y="5233"/>
                  </a:cubicBezTo>
                  <a:cubicBezTo>
                    <a:pt x="384" y="6836"/>
                    <a:pt x="0" y="7842"/>
                    <a:pt x="379" y="8322"/>
                  </a:cubicBezTo>
                  <a:cubicBezTo>
                    <a:pt x="449" y="8411"/>
                    <a:pt x="599" y="8546"/>
                    <a:pt x="866" y="8546"/>
                  </a:cubicBezTo>
                  <a:cubicBezTo>
                    <a:pt x="912" y="8546"/>
                    <a:pt x="960" y="8542"/>
                    <a:pt x="1004" y="8534"/>
                  </a:cubicBezTo>
                  <a:cubicBezTo>
                    <a:pt x="2145" y="8358"/>
                    <a:pt x="3385" y="5609"/>
                    <a:pt x="3750" y="4739"/>
                  </a:cubicBezTo>
                  <a:cubicBezTo>
                    <a:pt x="4253" y="4583"/>
                    <a:pt x="5777" y="4054"/>
                    <a:pt x="6629" y="3126"/>
                  </a:cubicBezTo>
                  <a:cubicBezTo>
                    <a:pt x="7701" y="1955"/>
                    <a:pt x="7225" y="333"/>
                    <a:pt x="7204" y="263"/>
                  </a:cubicBezTo>
                  <a:lnTo>
                    <a:pt x="71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48" name="Google Shape;2248;p69"/>
            <p:cNvSpPr/>
            <p:nvPr/>
          </p:nvSpPr>
          <p:spPr>
            <a:xfrm>
              <a:off x="5254950" y="2220850"/>
              <a:ext cx="133075" cy="226425"/>
            </a:xfrm>
            <a:custGeom>
              <a:rect b="b" l="l" r="r" t="t"/>
              <a:pathLst>
                <a:path extrusionOk="0" h="9057" w="5323">
                  <a:moveTo>
                    <a:pt x="2473" y="1"/>
                  </a:moveTo>
                  <a:cubicBezTo>
                    <a:pt x="2473" y="1"/>
                    <a:pt x="381" y="2332"/>
                    <a:pt x="263" y="3020"/>
                  </a:cubicBezTo>
                  <a:cubicBezTo>
                    <a:pt x="147" y="3706"/>
                    <a:pt x="0" y="7075"/>
                    <a:pt x="0" y="7075"/>
                  </a:cubicBezTo>
                  <a:cubicBezTo>
                    <a:pt x="0" y="7075"/>
                    <a:pt x="119" y="7306"/>
                    <a:pt x="387" y="7306"/>
                  </a:cubicBezTo>
                  <a:cubicBezTo>
                    <a:pt x="558" y="7306"/>
                    <a:pt x="789" y="7212"/>
                    <a:pt x="1089" y="6906"/>
                  </a:cubicBezTo>
                  <a:cubicBezTo>
                    <a:pt x="1488" y="6496"/>
                    <a:pt x="1653" y="6123"/>
                    <a:pt x="1719" y="5859"/>
                  </a:cubicBezTo>
                  <a:lnTo>
                    <a:pt x="1719" y="5859"/>
                  </a:lnTo>
                  <a:cubicBezTo>
                    <a:pt x="1656" y="6598"/>
                    <a:pt x="1562" y="8169"/>
                    <a:pt x="1827" y="8799"/>
                  </a:cubicBezTo>
                  <a:cubicBezTo>
                    <a:pt x="1903" y="8979"/>
                    <a:pt x="2046" y="9056"/>
                    <a:pt x="2228" y="9056"/>
                  </a:cubicBezTo>
                  <a:cubicBezTo>
                    <a:pt x="2893" y="9056"/>
                    <a:pt x="4083" y="8034"/>
                    <a:pt x="4491" y="7271"/>
                  </a:cubicBezTo>
                  <a:cubicBezTo>
                    <a:pt x="5009" y="6298"/>
                    <a:pt x="5322" y="1120"/>
                    <a:pt x="5322" y="1120"/>
                  </a:cubicBezTo>
                  <a:lnTo>
                    <a:pt x="247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49" name="Google Shape;2249;p69"/>
            <p:cNvSpPr/>
            <p:nvPr/>
          </p:nvSpPr>
          <p:spPr>
            <a:xfrm>
              <a:off x="5246300" y="2210675"/>
              <a:ext cx="150675" cy="245150"/>
            </a:xfrm>
            <a:custGeom>
              <a:rect b="b" l="l" r="r" t="t"/>
              <a:pathLst>
                <a:path extrusionOk="0" h="9806" w="6027">
                  <a:moveTo>
                    <a:pt x="2917" y="813"/>
                  </a:moveTo>
                  <a:lnTo>
                    <a:pt x="5311" y="1754"/>
                  </a:lnTo>
                  <a:cubicBezTo>
                    <a:pt x="5177" y="3813"/>
                    <a:pt x="4874" y="6878"/>
                    <a:pt x="4534" y="7516"/>
                  </a:cubicBezTo>
                  <a:cubicBezTo>
                    <a:pt x="4163" y="8212"/>
                    <a:pt x="3095" y="9119"/>
                    <a:pt x="2591" y="9119"/>
                  </a:cubicBezTo>
                  <a:cubicBezTo>
                    <a:pt x="2581" y="9119"/>
                    <a:pt x="2572" y="9119"/>
                    <a:pt x="2562" y="9118"/>
                  </a:cubicBezTo>
                  <a:cubicBezTo>
                    <a:pt x="2512" y="9117"/>
                    <a:pt x="2506" y="9108"/>
                    <a:pt x="2491" y="9071"/>
                  </a:cubicBezTo>
                  <a:cubicBezTo>
                    <a:pt x="2274" y="8557"/>
                    <a:pt x="2333" y="7170"/>
                    <a:pt x="2403" y="6334"/>
                  </a:cubicBezTo>
                  <a:lnTo>
                    <a:pt x="2403" y="6334"/>
                  </a:lnTo>
                  <a:lnTo>
                    <a:pt x="2403" y="6336"/>
                  </a:lnTo>
                  <a:cubicBezTo>
                    <a:pt x="2473" y="6050"/>
                    <a:pt x="2449" y="5859"/>
                    <a:pt x="2443" y="5819"/>
                  </a:cubicBezTo>
                  <a:lnTo>
                    <a:pt x="2053" y="3288"/>
                  </a:lnTo>
                  <a:lnTo>
                    <a:pt x="1765" y="5832"/>
                  </a:lnTo>
                  <a:cubicBezTo>
                    <a:pt x="1759" y="5886"/>
                    <a:pt x="1744" y="6024"/>
                    <a:pt x="1726" y="6218"/>
                  </a:cubicBezTo>
                  <a:cubicBezTo>
                    <a:pt x="1667" y="6428"/>
                    <a:pt x="1526" y="6729"/>
                    <a:pt x="1191" y="7072"/>
                  </a:cubicBezTo>
                  <a:cubicBezTo>
                    <a:pt x="918" y="7351"/>
                    <a:pt x="773" y="7369"/>
                    <a:pt x="730" y="7369"/>
                  </a:cubicBezTo>
                  <a:cubicBezTo>
                    <a:pt x="727" y="7369"/>
                    <a:pt x="724" y="7369"/>
                    <a:pt x="722" y="7369"/>
                  </a:cubicBezTo>
                  <a:cubicBezTo>
                    <a:pt x="713" y="7368"/>
                    <a:pt x="703" y="7365"/>
                    <a:pt x="695" y="7360"/>
                  </a:cubicBezTo>
                  <a:cubicBezTo>
                    <a:pt x="749" y="6166"/>
                    <a:pt x="863" y="3989"/>
                    <a:pt x="949" y="3483"/>
                  </a:cubicBezTo>
                  <a:cubicBezTo>
                    <a:pt x="1007" y="3134"/>
                    <a:pt x="1968" y="1887"/>
                    <a:pt x="2917" y="813"/>
                  </a:cubicBezTo>
                  <a:close/>
                  <a:moveTo>
                    <a:pt x="2722" y="1"/>
                  </a:moveTo>
                  <a:lnTo>
                    <a:pt x="2565" y="177"/>
                  </a:lnTo>
                  <a:cubicBezTo>
                    <a:pt x="2204" y="580"/>
                    <a:pt x="398" y="2622"/>
                    <a:pt x="272" y="3369"/>
                  </a:cubicBezTo>
                  <a:cubicBezTo>
                    <a:pt x="153" y="4070"/>
                    <a:pt x="11" y="7327"/>
                    <a:pt x="3" y="7466"/>
                  </a:cubicBezTo>
                  <a:lnTo>
                    <a:pt x="0" y="7558"/>
                  </a:lnTo>
                  <a:lnTo>
                    <a:pt x="42" y="7638"/>
                  </a:lnTo>
                  <a:cubicBezTo>
                    <a:pt x="60" y="7673"/>
                    <a:pt x="232" y="7988"/>
                    <a:pt x="617" y="8046"/>
                  </a:cubicBezTo>
                  <a:cubicBezTo>
                    <a:pt x="656" y="8052"/>
                    <a:pt x="696" y="8055"/>
                    <a:pt x="737" y="8055"/>
                  </a:cubicBezTo>
                  <a:cubicBezTo>
                    <a:pt x="1029" y="8055"/>
                    <a:pt x="1337" y="7894"/>
                    <a:pt x="1653" y="7578"/>
                  </a:cubicBezTo>
                  <a:lnTo>
                    <a:pt x="1653" y="7578"/>
                  </a:lnTo>
                  <a:cubicBezTo>
                    <a:pt x="1646" y="8245"/>
                    <a:pt x="1689" y="8937"/>
                    <a:pt x="1858" y="9338"/>
                  </a:cubicBezTo>
                  <a:cubicBezTo>
                    <a:pt x="1977" y="9620"/>
                    <a:pt x="2222" y="9790"/>
                    <a:pt x="2531" y="9804"/>
                  </a:cubicBezTo>
                  <a:cubicBezTo>
                    <a:pt x="2544" y="9806"/>
                    <a:pt x="2559" y="9806"/>
                    <a:pt x="2574" y="9806"/>
                  </a:cubicBezTo>
                  <a:cubicBezTo>
                    <a:pt x="3443" y="9806"/>
                    <a:pt x="4720" y="8627"/>
                    <a:pt x="5140" y="7838"/>
                  </a:cubicBezTo>
                  <a:cubicBezTo>
                    <a:pt x="5677" y="6830"/>
                    <a:pt x="5979" y="2086"/>
                    <a:pt x="6012" y="1548"/>
                  </a:cubicBezTo>
                  <a:lnTo>
                    <a:pt x="6026" y="1299"/>
                  </a:lnTo>
                  <a:lnTo>
                    <a:pt x="272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50" name="Google Shape;2250;p69"/>
            <p:cNvSpPr/>
            <p:nvPr/>
          </p:nvSpPr>
          <p:spPr>
            <a:xfrm>
              <a:off x="1337525" y="3829075"/>
              <a:ext cx="375050" cy="110550"/>
            </a:xfrm>
            <a:custGeom>
              <a:rect b="b" l="l" r="r" t="t"/>
              <a:pathLst>
                <a:path extrusionOk="0" h="4422" w="15002">
                  <a:moveTo>
                    <a:pt x="3209" y="0"/>
                  </a:moveTo>
                  <a:cubicBezTo>
                    <a:pt x="2777" y="0"/>
                    <a:pt x="2377" y="26"/>
                    <a:pt x="2038" y="87"/>
                  </a:cubicBezTo>
                  <a:cubicBezTo>
                    <a:pt x="0" y="458"/>
                    <a:pt x="370" y="3237"/>
                    <a:pt x="2963" y="3978"/>
                  </a:cubicBezTo>
                  <a:cubicBezTo>
                    <a:pt x="4000" y="4274"/>
                    <a:pt x="5363" y="4422"/>
                    <a:pt x="6780" y="4422"/>
                  </a:cubicBezTo>
                  <a:cubicBezTo>
                    <a:pt x="8905" y="4422"/>
                    <a:pt x="11150" y="4088"/>
                    <a:pt x="12594" y="3421"/>
                  </a:cubicBezTo>
                  <a:cubicBezTo>
                    <a:pt x="15001" y="2310"/>
                    <a:pt x="8334" y="644"/>
                    <a:pt x="8334" y="644"/>
                  </a:cubicBezTo>
                  <a:cubicBezTo>
                    <a:pt x="8334" y="644"/>
                    <a:pt x="5374" y="0"/>
                    <a:pt x="320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51" name="Google Shape;2251;p69"/>
            <p:cNvSpPr/>
            <p:nvPr/>
          </p:nvSpPr>
          <p:spPr>
            <a:xfrm>
              <a:off x="1346025" y="3820500"/>
              <a:ext cx="328850" cy="127700"/>
            </a:xfrm>
            <a:custGeom>
              <a:rect b="b" l="l" r="r" t="t"/>
              <a:pathLst>
                <a:path extrusionOk="0" h="5108" w="13154">
                  <a:moveTo>
                    <a:pt x="2871" y="686"/>
                  </a:moveTo>
                  <a:cubicBezTo>
                    <a:pt x="4927" y="686"/>
                    <a:pt x="7778" y="1291"/>
                    <a:pt x="7917" y="1321"/>
                  </a:cubicBezTo>
                  <a:cubicBezTo>
                    <a:pt x="10272" y="1909"/>
                    <a:pt x="12425" y="2817"/>
                    <a:pt x="12435" y="3222"/>
                  </a:cubicBezTo>
                  <a:cubicBezTo>
                    <a:pt x="12435" y="3223"/>
                    <a:pt x="12401" y="3318"/>
                    <a:pt x="12110" y="3452"/>
                  </a:cubicBezTo>
                  <a:cubicBezTo>
                    <a:pt x="10755" y="4078"/>
                    <a:pt x="8523" y="4418"/>
                    <a:pt x="6395" y="4418"/>
                  </a:cubicBezTo>
                  <a:cubicBezTo>
                    <a:pt x="5043" y="4418"/>
                    <a:pt x="3733" y="4281"/>
                    <a:pt x="2718" y="3991"/>
                  </a:cubicBezTo>
                  <a:cubicBezTo>
                    <a:pt x="1365" y="3604"/>
                    <a:pt x="695" y="2610"/>
                    <a:pt x="734" y="1826"/>
                  </a:cubicBezTo>
                  <a:cubicBezTo>
                    <a:pt x="762" y="1268"/>
                    <a:pt x="1135" y="882"/>
                    <a:pt x="1759" y="769"/>
                  </a:cubicBezTo>
                  <a:cubicBezTo>
                    <a:pt x="2079" y="711"/>
                    <a:pt x="2458" y="686"/>
                    <a:pt x="2871" y="686"/>
                  </a:cubicBezTo>
                  <a:close/>
                  <a:moveTo>
                    <a:pt x="2876" y="0"/>
                  </a:moveTo>
                  <a:cubicBezTo>
                    <a:pt x="2421" y="0"/>
                    <a:pt x="1998" y="27"/>
                    <a:pt x="1637" y="93"/>
                  </a:cubicBezTo>
                  <a:cubicBezTo>
                    <a:pt x="701" y="264"/>
                    <a:pt x="94" y="916"/>
                    <a:pt x="51" y="1793"/>
                  </a:cubicBezTo>
                  <a:cubicBezTo>
                    <a:pt x="0" y="2814"/>
                    <a:pt x="755" y="4143"/>
                    <a:pt x="2529" y="4650"/>
                  </a:cubicBezTo>
                  <a:cubicBezTo>
                    <a:pt x="3615" y="4961"/>
                    <a:pt x="4993" y="5108"/>
                    <a:pt x="6409" y="5108"/>
                  </a:cubicBezTo>
                  <a:cubicBezTo>
                    <a:pt x="8629" y="5108"/>
                    <a:pt x="10947" y="4745"/>
                    <a:pt x="12398" y="4077"/>
                  </a:cubicBezTo>
                  <a:cubicBezTo>
                    <a:pt x="12912" y="3840"/>
                    <a:pt x="13154" y="3531"/>
                    <a:pt x="13118" y="3160"/>
                  </a:cubicBezTo>
                  <a:cubicBezTo>
                    <a:pt x="13011" y="2009"/>
                    <a:pt x="9557" y="1024"/>
                    <a:pt x="8078" y="654"/>
                  </a:cubicBezTo>
                  <a:lnTo>
                    <a:pt x="8068" y="651"/>
                  </a:lnTo>
                  <a:cubicBezTo>
                    <a:pt x="7922" y="620"/>
                    <a:pt x="5045" y="0"/>
                    <a:pt x="28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52" name="Google Shape;2252;p69"/>
            <p:cNvSpPr/>
            <p:nvPr/>
          </p:nvSpPr>
          <p:spPr>
            <a:xfrm>
              <a:off x="856000" y="4382275"/>
              <a:ext cx="231525" cy="455175"/>
            </a:xfrm>
            <a:custGeom>
              <a:rect b="b" l="l" r="r" t="t"/>
              <a:pathLst>
                <a:path extrusionOk="0" h="18207" w="9261">
                  <a:moveTo>
                    <a:pt x="7037" y="0"/>
                  </a:moveTo>
                  <a:lnTo>
                    <a:pt x="0" y="1666"/>
                  </a:lnTo>
                  <a:lnTo>
                    <a:pt x="741" y="5741"/>
                  </a:lnTo>
                  <a:lnTo>
                    <a:pt x="2407" y="6112"/>
                  </a:lnTo>
                  <a:cubicBezTo>
                    <a:pt x="2407" y="6112"/>
                    <a:pt x="1852" y="10928"/>
                    <a:pt x="2593" y="12965"/>
                  </a:cubicBezTo>
                  <a:cubicBezTo>
                    <a:pt x="3283" y="14863"/>
                    <a:pt x="3812" y="18207"/>
                    <a:pt x="5079" y="18207"/>
                  </a:cubicBezTo>
                  <a:cubicBezTo>
                    <a:pt x="5173" y="18207"/>
                    <a:pt x="5270" y="18189"/>
                    <a:pt x="5371" y="18151"/>
                  </a:cubicBezTo>
                  <a:cubicBezTo>
                    <a:pt x="6853" y="17595"/>
                    <a:pt x="5926" y="9817"/>
                    <a:pt x="6482" y="8891"/>
                  </a:cubicBezTo>
                  <a:cubicBezTo>
                    <a:pt x="7037" y="7964"/>
                    <a:pt x="9260" y="5741"/>
                    <a:pt x="9260" y="5741"/>
                  </a:cubicBezTo>
                  <a:lnTo>
                    <a:pt x="7408" y="741"/>
                  </a:lnTo>
                  <a:lnTo>
                    <a:pt x="703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53" name="Google Shape;2253;p69"/>
            <p:cNvSpPr/>
            <p:nvPr/>
          </p:nvSpPr>
          <p:spPr>
            <a:xfrm>
              <a:off x="846750" y="4373675"/>
              <a:ext cx="249975" cy="472325"/>
            </a:xfrm>
            <a:custGeom>
              <a:rect b="b" l="l" r="r" t="t"/>
              <a:pathLst>
                <a:path extrusionOk="0" h="18893" w="9999">
                  <a:moveTo>
                    <a:pt x="7223" y="739"/>
                  </a:moveTo>
                  <a:lnTo>
                    <a:pt x="7456" y="1204"/>
                  </a:lnTo>
                  <a:lnTo>
                    <a:pt x="9232" y="5999"/>
                  </a:lnTo>
                  <a:cubicBezTo>
                    <a:pt x="8711" y="6529"/>
                    <a:pt x="7046" y="8241"/>
                    <a:pt x="6558" y="9058"/>
                  </a:cubicBezTo>
                  <a:cubicBezTo>
                    <a:pt x="6308" y="9472"/>
                    <a:pt x="6299" y="10519"/>
                    <a:pt x="6304" y="12488"/>
                  </a:cubicBezTo>
                  <a:cubicBezTo>
                    <a:pt x="6307" y="14384"/>
                    <a:pt x="6316" y="17913"/>
                    <a:pt x="5621" y="18174"/>
                  </a:cubicBezTo>
                  <a:cubicBezTo>
                    <a:pt x="5560" y="18197"/>
                    <a:pt x="5505" y="18208"/>
                    <a:pt x="5451" y="18208"/>
                  </a:cubicBezTo>
                  <a:cubicBezTo>
                    <a:pt x="5390" y="18208"/>
                    <a:pt x="5332" y="18193"/>
                    <a:pt x="5272" y="18164"/>
                  </a:cubicBezTo>
                  <a:cubicBezTo>
                    <a:pt x="4660" y="17855"/>
                    <a:pt x="4183" y="16193"/>
                    <a:pt x="3800" y="14857"/>
                  </a:cubicBezTo>
                  <a:cubicBezTo>
                    <a:pt x="3627" y="14252"/>
                    <a:pt x="3463" y="13682"/>
                    <a:pt x="3285" y="13191"/>
                  </a:cubicBezTo>
                  <a:cubicBezTo>
                    <a:pt x="2580" y="11253"/>
                    <a:pt x="3113" y="6542"/>
                    <a:pt x="3117" y="6495"/>
                  </a:cubicBezTo>
                  <a:cubicBezTo>
                    <a:pt x="3138" y="6321"/>
                    <a:pt x="3024" y="6159"/>
                    <a:pt x="2851" y="6121"/>
                  </a:cubicBezTo>
                  <a:lnTo>
                    <a:pt x="1408" y="5800"/>
                  </a:lnTo>
                  <a:lnTo>
                    <a:pt x="765" y="2269"/>
                  </a:lnTo>
                  <a:lnTo>
                    <a:pt x="7223" y="739"/>
                  </a:lnTo>
                  <a:close/>
                  <a:moveTo>
                    <a:pt x="7411" y="0"/>
                  </a:moveTo>
                  <a:cubicBezTo>
                    <a:pt x="7383" y="0"/>
                    <a:pt x="7356" y="3"/>
                    <a:pt x="7329" y="10"/>
                  </a:cubicBezTo>
                  <a:lnTo>
                    <a:pt x="291" y="1678"/>
                  </a:lnTo>
                  <a:cubicBezTo>
                    <a:pt x="113" y="1719"/>
                    <a:pt x="0" y="1893"/>
                    <a:pt x="33" y="2073"/>
                  </a:cubicBezTo>
                  <a:lnTo>
                    <a:pt x="774" y="6147"/>
                  </a:lnTo>
                  <a:cubicBezTo>
                    <a:pt x="798" y="6283"/>
                    <a:pt x="902" y="6390"/>
                    <a:pt x="1037" y="6419"/>
                  </a:cubicBezTo>
                  <a:lnTo>
                    <a:pt x="2403" y="6724"/>
                  </a:lnTo>
                  <a:cubicBezTo>
                    <a:pt x="2293" y="7834"/>
                    <a:pt x="1981" y="11615"/>
                    <a:pt x="2641" y="13425"/>
                  </a:cubicBezTo>
                  <a:cubicBezTo>
                    <a:pt x="2811" y="13894"/>
                    <a:pt x="2972" y="14453"/>
                    <a:pt x="3141" y="15045"/>
                  </a:cubicBezTo>
                  <a:cubicBezTo>
                    <a:pt x="3625" y="16737"/>
                    <a:pt x="4084" y="18333"/>
                    <a:pt x="4965" y="18775"/>
                  </a:cubicBezTo>
                  <a:cubicBezTo>
                    <a:pt x="5114" y="18853"/>
                    <a:pt x="5281" y="18893"/>
                    <a:pt x="5450" y="18893"/>
                  </a:cubicBezTo>
                  <a:cubicBezTo>
                    <a:pt x="5591" y="18893"/>
                    <a:pt x="5731" y="18866"/>
                    <a:pt x="5861" y="18816"/>
                  </a:cubicBezTo>
                  <a:cubicBezTo>
                    <a:pt x="6925" y="18416"/>
                    <a:pt x="6999" y="16051"/>
                    <a:pt x="6990" y="12487"/>
                  </a:cubicBezTo>
                  <a:cubicBezTo>
                    <a:pt x="6988" y="11236"/>
                    <a:pt x="6984" y="9680"/>
                    <a:pt x="7146" y="9410"/>
                  </a:cubicBezTo>
                  <a:cubicBezTo>
                    <a:pt x="7675" y="8531"/>
                    <a:pt x="9851" y="6349"/>
                    <a:pt x="9874" y="6327"/>
                  </a:cubicBezTo>
                  <a:cubicBezTo>
                    <a:pt x="9967" y="6232"/>
                    <a:pt x="9998" y="6091"/>
                    <a:pt x="9952" y="5966"/>
                  </a:cubicBezTo>
                  <a:lnTo>
                    <a:pt x="8086" y="931"/>
                  </a:lnTo>
                  <a:lnTo>
                    <a:pt x="7715" y="190"/>
                  </a:lnTo>
                  <a:cubicBezTo>
                    <a:pt x="7657" y="71"/>
                    <a:pt x="7537" y="0"/>
                    <a:pt x="741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54" name="Google Shape;2254;p69"/>
            <p:cNvSpPr/>
            <p:nvPr/>
          </p:nvSpPr>
          <p:spPr>
            <a:xfrm>
              <a:off x="910850" y="4404550"/>
              <a:ext cx="89175" cy="440075"/>
            </a:xfrm>
            <a:custGeom>
              <a:rect b="b" l="l" r="r" t="t"/>
              <a:pathLst>
                <a:path extrusionOk="0" h="17603" w="3567">
                  <a:moveTo>
                    <a:pt x="361" y="1"/>
                  </a:moveTo>
                  <a:cubicBezTo>
                    <a:pt x="352" y="1"/>
                    <a:pt x="343" y="1"/>
                    <a:pt x="333" y="2"/>
                  </a:cubicBezTo>
                  <a:cubicBezTo>
                    <a:pt x="145" y="14"/>
                    <a:pt x="1" y="175"/>
                    <a:pt x="13" y="364"/>
                  </a:cubicBezTo>
                  <a:cubicBezTo>
                    <a:pt x="47" y="946"/>
                    <a:pt x="886" y="14664"/>
                    <a:pt x="2898" y="17460"/>
                  </a:cubicBezTo>
                  <a:cubicBezTo>
                    <a:pt x="2963" y="17549"/>
                    <a:pt x="3067" y="17603"/>
                    <a:pt x="3177" y="17603"/>
                  </a:cubicBezTo>
                  <a:cubicBezTo>
                    <a:pt x="3248" y="17603"/>
                    <a:pt x="3318" y="17581"/>
                    <a:pt x="3378" y="17538"/>
                  </a:cubicBezTo>
                  <a:cubicBezTo>
                    <a:pt x="3531" y="17428"/>
                    <a:pt x="3566" y="17214"/>
                    <a:pt x="3455" y="17059"/>
                  </a:cubicBezTo>
                  <a:cubicBezTo>
                    <a:pt x="1557" y="14424"/>
                    <a:pt x="705" y="465"/>
                    <a:pt x="696" y="324"/>
                  </a:cubicBezTo>
                  <a:cubicBezTo>
                    <a:pt x="686" y="144"/>
                    <a:pt x="548" y="1"/>
                    <a:pt x="36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55" name="Google Shape;2255;p69"/>
            <p:cNvSpPr/>
            <p:nvPr/>
          </p:nvSpPr>
          <p:spPr>
            <a:xfrm>
              <a:off x="1022575" y="3877575"/>
              <a:ext cx="1055800" cy="694525"/>
            </a:xfrm>
            <a:custGeom>
              <a:rect b="b" l="l" r="r" t="t"/>
              <a:pathLst>
                <a:path extrusionOk="0" h="27781" w="42232">
                  <a:moveTo>
                    <a:pt x="13523" y="0"/>
                  </a:moveTo>
                  <a:cubicBezTo>
                    <a:pt x="13523" y="0"/>
                    <a:pt x="4635" y="1111"/>
                    <a:pt x="2597" y="5557"/>
                  </a:cubicBezTo>
                  <a:cubicBezTo>
                    <a:pt x="560" y="10002"/>
                    <a:pt x="4819" y="11484"/>
                    <a:pt x="4819" y="11484"/>
                  </a:cubicBezTo>
                  <a:lnTo>
                    <a:pt x="16671" y="16114"/>
                  </a:lnTo>
                  <a:lnTo>
                    <a:pt x="0" y="19594"/>
                  </a:lnTo>
                  <a:lnTo>
                    <a:pt x="1856" y="27781"/>
                  </a:lnTo>
                  <a:cubicBezTo>
                    <a:pt x="1856" y="27781"/>
                    <a:pt x="9636" y="26300"/>
                    <a:pt x="14264" y="25003"/>
                  </a:cubicBezTo>
                  <a:cubicBezTo>
                    <a:pt x="18894" y="23706"/>
                    <a:pt x="34823" y="20372"/>
                    <a:pt x="38527" y="17039"/>
                  </a:cubicBezTo>
                  <a:cubicBezTo>
                    <a:pt x="42232" y="13705"/>
                    <a:pt x="38898" y="9261"/>
                    <a:pt x="32786" y="6298"/>
                  </a:cubicBezTo>
                  <a:cubicBezTo>
                    <a:pt x="26674" y="3334"/>
                    <a:pt x="13523" y="0"/>
                    <a:pt x="135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56" name="Google Shape;2256;p69"/>
            <p:cNvSpPr/>
            <p:nvPr/>
          </p:nvSpPr>
          <p:spPr>
            <a:xfrm>
              <a:off x="1434850" y="4276150"/>
              <a:ext cx="360825" cy="54875"/>
            </a:xfrm>
            <a:custGeom>
              <a:rect b="b" l="l" r="r" t="t"/>
              <a:pathLst>
                <a:path extrusionOk="0" h="2195" w="14433">
                  <a:moveTo>
                    <a:pt x="186" y="1"/>
                  </a:moveTo>
                  <a:cubicBezTo>
                    <a:pt x="104" y="1"/>
                    <a:pt x="32" y="59"/>
                    <a:pt x="17" y="141"/>
                  </a:cubicBezTo>
                  <a:cubicBezTo>
                    <a:pt x="1" y="233"/>
                    <a:pt x="59" y="321"/>
                    <a:pt x="151" y="340"/>
                  </a:cubicBezTo>
                  <a:cubicBezTo>
                    <a:pt x="253" y="359"/>
                    <a:pt x="10397" y="2195"/>
                    <a:pt x="14258" y="2195"/>
                  </a:cubicBezTo>
                  <a:lnTo>
                    <a:pt x="14256" y="2195"/>
                  </a:lnTo>
                  <a:cubicBezTo>
                    <a:pt x="14258" y="2195"/>
                    <a:pt x="14260" y="2195"/>
                    <a:pt x="14262" y="2195"/>
                  </a:cubicBezTo>
                  <a:cubicBezTo>
                    <a:pt x="14356" y="2195"/>
                    <a:pt x="14433" y="2119"/>
                    <a:pt x="14433" y="2024"/>
                  </a:cubicBezTo>
                  <a:cubicBezTo>
                    <a:pt x="14433" y="1928"/>
                    <a:pt x="14356" y="1851"/>
                    <a:pt x="14262" y="1851"/>
                  </a:cubicBezTo>
                  <a:cubicBezTo>
                    <a:pt x="14260" y="1851"/>
                    <a:pt x="14258" y="1852"/>
                    <a:pt x="14256" y="1852"/>
                  </a:cubicBezTo>
                  <a:cubicBezTo>
                    <a:pt x="10428" y="1852"/>
                    <a:pt x="313" y="21"/>
                    <a:pt x="212" y="3"/>
                  </a:cubicBezTo>
                  <a:cubicBezTo>
                    <a:pt x="203" y="2"/>
                    <a:pt x="195" y="1"/>
                    <a:pt x="18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57" name="Google Shape;2257;p69"/>
            <p:cNvSpPr/>
            <p:nvPr/>
          </p:nvSpPr>
          <p:spPr>
            <a:xfrm>
              <a:off x="1430100" y="3368225"/>
              <a:ext cx="555650" cy="514025"/>
            </a:xfrm>
            <a:custGeom>
              <a:rect b="b" l="l" r="r" t="t"/>
              <a:pathLst>
                <a:path extrusionOk="0" h="20561" w="22226">
                  <a:moveTo>
                    <a:pt x="4447" y="1"/>
                  </a:moveTo>
                  <a:lnTo>
                    <a:pt x="1" y="18707"/>
                  </a:lnTo>
                  <a:lnTo>
                    <a:pt x="4447" y="20560"/>
                  </a:lnTo>
                  <a:cubicBezTo>
                    <a:pt x="4447" y="20560"/>
                    <a:pt x="7595" y="17226"/>
                    <a:pt x="12225" y="15189"/>
                  </a:cubicBezTo>
                  <a:cubicBezTo>
                    <a:pt x="16855" y="13152"/>
                    <a:pt x="22226" y="11484"/>
                    <a:pt x="21299" y="6113"/>
                  </a:cubicBezTo>
                  <a:cubicBezTo>
                    <a:pt x="20374" y="742"/>
                    <a:pt x="16114" y="1"/>
                    <a:pt x="118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58" name="Google Shape;2258;p69"/>
            <p:cNvSpPr/>
            <p:nvPr/>
          </p:nvSpPr>
          <p:spPr>
            <a:xfrm>
              <a:off x="1854100" y="2460300"/>
              <a:ext cx="327550" cy="227525"/>
            </a:xfrm>
            <a:custGeom>
              <a:rect b="b" l="l" r="r" t="t"/>
              <a:pathLst>
                <a:path extrusionOk="0" h="9101" w="13102">
                  <a:moveTo>
                    <a:pt x="11588" y="1"/>
                  </a:moveTo>
                  <a:cubicBezTo>
                    <a:pt x="10827" y="1"/>
                    <a:pt x="9848" y="323"/>
                    <a:pt x="9222" y="323"/>
                  </a:cubicBezTo>
                  <a:cubicBezTo>
                    <a:pt x="9211" y="323"/>
                    <a:pt x="9200" y="323"/>
                    <a:pt x="9189" y="323"/>
                  </a:cubicBezTo>
                  <a:cubicBezTo>
                    <a:pt x="9161" y="322"/>
                    <a:pt x="9131" y="322"/>
                    <a:pt x="9099" y="322"/>
                  </a:cubicBezTo>
                  <a:cubicBezTo>
                    <a:pt x="8068" y="322"/>
                    <a:pt x="4962" y="610"/>
                    <a:pt x="3825" y="1774"/>
                  </a:cubicBezTo>
                  <a:cubicBezTo>
                    <a:pt x="2654" y="2973"/>
                    <a:pt x="0" y="6071"/>
                    <a:pt x="0" y="6071"/>
                  </a:cubicBezTo>
                  <a:lnTo>
                    <a:pt x="2286" y="8561"/>
                  </a:lnTo>
                  <a:cubicBezTo>
                    <a:pt x="2286" y="8561"/>
                    <a:pt x="4691" y="9101"/>
                    <a:pt x="5846" y="9101"/>
                  </a:cubicBezTo>
                  <a:cubicBezTo>
                    <a:pt x="6143" y="9101"/>
                    <a:pt x="6357" y="9065"/>
                    <a:pt x="6427" y="8976"/>
                  </a:cubicBezTo>
                  <a:cubicBezTo>
                    <a:pt x="6770" y="8538"/>
                    <a:pt x="10540" y="7018"/>
                    <a:pt x="11289" y="6662"/>
                  </a:cubicBezTo>
                  <a:cubicBezTo>
                    <a:pt x="12037" y="6306"/>
                    <a:pt x="12460" y="5462"/>
                    <a:pt x="11648" y="5297"/>
                  </a:cubicBezTo>
                  <a:cubicBezTo>
                    <a:pt x="11593" y="5286"/>
                    <a:pt x="11524" y="5281"/>
                    <a:pt x="11444" y="5281"/>
                  </a:cubicBezTo>
                  <a:cubicBezTo>
                    <a:pt x="10350" y="5281"/>
                    <a:pt x="7147" y="6248"/>
                    <a:pt x="7147" y="6248"/>
                  </a:cubicBezTo>
                  <a:lnTo>
                    <a:pt x="9508" y="2923"/>
                  </a:lnTo>
                  <a:cubicBezTo>
                    <a:pt x="9508" y="2923"/>
                    <a:pt x="13102" y="1030"/>
                    <a:pt x="12486" y="312"/>
                  </a:cubicBezTo>
                  <a:cubicBezTo>
                    <a:pt x="12285" y="79"/>
                    <a:pt x="11963" y="1"/>
                    <a:pt x="1158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59" name="Google Shape;2259;p69"/>
            <p:cNvSpPr/>
            <p:nvPr/>
          </p:nvSpPr>
          <p:spPr>
            <a:xfrm>
              <a:off x="1844775" y="2451775"/>
              <a:ext cx="332550" cy="244475"/>
            </a:xfrm>
            <a:custGeom>
              <a:rect b="b" l="l" r="r" t="t"/>
              <a:pathLst>
                <a:path extrusionOk="0" h="9779" w="13302">
                  <a:moveTo>
                    <a:pt x="12007" y="680"/>
                  </a:moveTo>
                  <a:cubicBezTo>
                    <a:pt x="12266" y="680"/>
                    <a:pt x="12477" y="723"/>
                    <a:pt x="12588" y="843"/>
                  </a:cubicBezTo>
                  <a:cubicBezTo>
                    <a:pt x="12572" y="1175"/>
                    <a:pt x="11234" y="2164"/>
                    <a:pt x="9722" y="2960"/>
                  </a:cubicBezTo>
                  <a:cubicBezTo>
                    <a:pt x="9675" y="2985"/>
                    <a:pt x="9633" y="3020"/>
                    <a:pt x="9602" y="3065"/>
                  </a:cubicBezTo>
                  <a:lnTo>
                    <a:pt x="7241" y="6390"/>
                  </a:lnTo>
                  <a:cubicBezTo>
                    <a:pt x="7073" y="6627"/>
                    <a:pt x="7254" y="6933"/>
                    <a:pt x="7516" y="6933"/>
                  </a:cubicBezTo>
                  <a:cubicBezTo>
                    <a:pt x="7550" y="6933"/>
                    <a:pt x="7584" y="6928"/>
                    <a:pt x="7620" y="6917"/>
                  </a:cubicBezTo>
                  <a:cubicBezTo>
                    <a:pt x="8904" y="6528"/>
                    <a:pt x="11050" y="5962"/>
                    <a:pt x="11795" y="5962"/>
                  </a:cubicBezTo>
                  <a:cubicBezTo>
                    <a:pt x="11859" y="5962"/>
                    <a:pt x="11912" y="5967"/>
                    <a:pt x="11954" y="5975"/>
                  </a:cubicBezTo>
                  <a:cubicBezTo>
                    <a:pt x="12063" y="5998"/>
                    <a:pt x="12116" y="6032"/>
                    <a:pt x="12119" y="6051"/>
                  </a:cubicBezTo>
                  <a:cubicBezTo>
                    <a:pt x="12133" y="6164"/>
                    <a:pt x="11932" y="6495"/>
                    <a:pt x="11515" y="6693"/>
                  </a:cubicBezTo>
                  <a:cubicBezTo>
                    <a:pt x="11325" y="6783"/>
                    <a:pt x="10939" y="6950"/>
                    <a:pt x="10463" y="7153"/>
                  </a:cubicBezTo>
                  <a:cubicBezTo>
                    <a:pt x="8059" y="8187"/>
                    <a:pt x="6791" y="8772"/>
                    <a:pt x="6579" y="9063"/>
                  </a:cubicBezTo>
                  <a:cubicBezTo>
                    <a:pt x="6521" y="9090"/>
                    <a:pt x="6407" y="9103"/>
                    <a:pt x="6250" y="9103"/>
                  </a:cubicBezTo>
                  <a:cubicBezTo>
                    <a:pt x="5578" y="9103"/>
                    <a:pt x="4119" y="8872"/>
                    <a:pt x="2838" y="8590"/>
                  </a:cubicBezTo>
                  <a:lnTo>
                    <a:pt x="832" y="6405"/>
                  </a:lnTo>
                  <a:cubicBezTo>
                    <a:pt x="1469" y="5665"/>
                    <a:pt x="3480" y="3344"/>
                    <a:pt x="4445" y="2355"/>
                  </a:cubicBezTo>
                  <a:cubicBezTo>
                    <a:pt x="5453" y="1324"/>
                    <a:pt x="8384" y="1006"/>
                    <a:pt x="9447" y="1006"/>
                  </a:cubicBezTo>
                  <a:cubicBezTo>
                    <a:pt x="9486" y="1006"/>
                    <a:pt x="9522" y="1006"/>
                    <a:pt x="9556" y="1007"/>
                  </a:cubicBezTo>
                  <a:cubicBezTo>
                    <a:pt x="9568" y="1007"/>
                    <a:pt x="9580" y="1007"/>
                    <a:pt x="9593" y="1007"/>
                  </a:cubicBezTo>
                  <a:cubicBezTo>
                    <a:pt x="9919" y="1007"/>
                    <a:pt x="10317" y="932"/>
                    <a:pt x="10732" y="852"/>
                  </a:cubicBezTo>
                  <a:cubicBezTo>
                    <a:pt x="11151" y="772"/>
                    <a:pt x="11630" y="680"/>
                    <a:pt x="12007" y="680"/>
                  </a:cubicBezTo>
                  <a:close/>
                  <a:moveTo>
                    <a:pt x="11962" y="0"/>
                  </a:moveTo>
                  <a:cubicBezTo>
                    <a:pt x="11527" y="0"/>
                    <a:pt x="11051" y="92"/>
                    <a:pt x="10603" y="178"/>
                  </a:cubicBezTo>
                  <a:cubicBezTo>
                    <a:pt x="10220" y="252"/>
                    <a:pt x="9851" y="321"/>
                    <a:pt x="9593" y="321"/>
                  </a:cubicBezTo>
                  <a:cubicBezTo>
                    <a:pt x="9585" y="321"/>
                    <a:pt x="9577" y="321"/>
                    <a:pt x="9570" y="321"/>
                  </a:cubicBezTo>
                  <a:cubicBezTo>
                    <a:pt x="9546" y="320"/>
                    <a:pt x="9521" y="320"/>
                    <a:pt x="9493" y="320"/>
                  </a:cubicBezTo>
                  <a:cubicBezTo>
                    <a:pt x="8571" y="320"/>
                    <a:pt x="5227" y="573"/>
                    <a:pt x="3953" y="1875"/>
                  </a:cubicBezTo>
                  <a:cubicBezTo>
                    <a:pt x="2788" y="3069"/>
                    <a:pt x="222" y="6062"/>
                    <a:pt x="113" y="6189"/>
                  </a:cubicBezTo>
                  <a:cubicBezTo>
                    <a:pt x="1" y="6321"/>
                    <a:pt x="4" y="6516"/>
                    <a:pt x="121" y="6644"/>
                  </a:cubicBezTo>
                  <a:lnTo>
                    <a:pt x="2406" y="9134"/>
                  </a:lnTo>
                  <a:cubicBezTo>
                    <a:pt x="2454" y="9186"/>
                    <a:pt x="2516" y="9222"/>
                    <a:pt x="2584" y="9236"/>
                  </a:cubicBezTo>
                  <a:cubicBezTo>
                    <a:pt x="4442" y="9654"/>
                    <a:pt x="5516" y="9778"/>
                    <a:pt x="6145" y="9778"/>
                  </a:cubicBezTo>
                  <a:cubicBezTo>
                    <a:pt x="6874" y="9778"/>
                    <a:pt x="7007" y="9611"/>
                    <a:pt x="7067" y="9532"/>
                  </a:cubicBezTo>
                  <a:cubicBezTo>
                    <a:pt x="7332" y="9245"/>
                    <a:pt x="9715" y="8221"/>
                    <a:pt x="10734" y="7784"/>
                  </a:cubicBezTo>
                  <a:cubicBezTo>
                    <a:pt x="11221" y="7575"/>
                    <a:pt x="11616" y="7405"/>
                    <a:pt x="11810" y="7313"/>
                  </a:cubicBezTo>
                  <a:cubicBezTo>
                    <a:pt x="12352" y="7055"/>
                    <a:pt x="12866" y="6510"/>
                    <a:pt x="12799" y="5968"/>
                  </a:cubicBezTo>
                  <a:cubicBezTo>
                    <a:pt x="12780" y="5806"/>
                    <a:pt x="12672" y="5420"/>
                    <a:pt x="12091" y="5303"/>
                  </a:cubicBezTo>
                  <a:cubicBezTo>
                    <a:pt x="12020" y="5288"/>
                    <a:pt x="11932" y="5281"/>
                    <a:pt x="11831" y="5281"/>
                  </a:cubicBezTo>
                  <a:cubicBezTo>
                    <a:pt x="11043" y="5281"/>
                    <a:pt x="9439" y="5688"/>
                    <a:pt x="8370" y="5986"/>
                  </a:cubicBezTo>
                  <a:lnTo>
                    <a:pt x="10115" y="3528"/>
                  </a:lnTo>
                  <a:cubicBezTo>
                    <a:pt x="10900" y="3111"/>
                    <a:pt x="13092" y="1870"/>
                    <a:pt x="13261" y="977"/>
                  </a:cubicBezTo>
                  <a:cubicBezTo>
                    <a:pt x="13301" y="783"/>
                    <a:pt x="13249" y="581"/>
                    <a:pt x="13120" y="431"/>
                  </a:cubicBezTo>
                  <a:cubicBezTo>
                    <a:pt x="12839" y="104"/>
                    <a:pt x="12424" y="0"/>
                    <a:pt x="119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60" name="Google Shape;2260;p69"/>
            <p:cNvSpPr/>
            <p:nvPr/>
          </p:nvSpPr>
          <p:spPr>
            <a:xfrm>
              <a:off x="661500" y="2639125"/>
              <a:ext cx="1278075" cy="1632050"/>
            </a:xfrm>
            <a:custGeom>
              <a:rect b="b" l="l" r="r" t="t"/>
              <a:pathLst>
                <a:path extrusionOk="0" h="65282" w="51123">
                  <a:moveTo>
                    <a:pt x="48139" y="1"/>
                  </a:moveTo>
                  <a:lnTo>
                    <a:pt x="35410" y="5372"/>
                  </a:lnTo>
                  <a:lnTo>
                    <a:pt x="35410" y="5383"/>
                  </a:lnTo>
                  <a:cubicBezTo>
                    <a:pt x="31551" y="6436"/>
                    <a:pt x="27120" y="7801"/>
                    <a:pt x="25929" y="8793"/>
                  </a:cubicBezTo>
                  <a:cubicBezTo>
                    <a:pt x="23706" y="10645"/>
                    <a:pt x="23706" y="16571"/>
                    <a:pt x="23706" y="17126"/>
                  </a:cubicBezTo>
                  <a:cubicBezTo>
                    <a:pt x="23706" y="17682"/>
                    <a:pt x="20372" y="23053"/>
                    <a:pt x="15744" y="27499"/>
                  </a:cubicBezTo>
                  <a:cubicBezTo>
                    <a:pt x="11114" y="31943"/>
                    <a:pt x="3705" y="35463"/>
                    <a:pt x="1854" y="37130"/>
                  </a:cubicBezTo>
                  <a:cubicBezTo>
                    <a:pt x="0" y="38796"/>
                    <a:pt x="1854" y="51020"/>
                    <a:pt x="7225" y="56576"/>
                  </a:cubicBezTo>
                  <a:cubicBezTo>
                    <a:pt x="12596" y="62132"/>
                    <a:pt x="19447" y="65282"/>
                    <a:pt x="19447" y="65282"/>
                  </a:cubicBezTo>
                  <a:cubicBezTo>
                    <a:pt x="19447" y="65282"/>
                    <a:pt x="31671" y="49724"/>
                    <a:pt x="33153" y="46946"/>
                  </a:cubicBezTo>
                  <a:cubicBezTo>
                    <a:pt x="34634" y="44167"/>
                    <a:pt x="35005" y="43612"/>
                    <a:pt x="35005" y="43612"/>
                  </a:cubicBezTo>
                  <a:cubicBezTo>
                    <a:pt x="35005" y="43612"/>
                    <a:pt x="39635" y="35650"/>
                    <a:pt x="39265" y="33241"/>
                  </a:cubicBezTo>
                  <a:cubicBezTo>
                    <a:pt x="38894" y="30833"/>
                    <a:pt x="38708" y="20647"/>
                    <a:pt x="38708" y="18424"/>
                  </a:cubicBezTo>
                  <a:cubicBezTo>
                    <a:pt x="38708" y="16201"/>
                    <a:pt x="42042" y="11386"/>
                    <a:pt x="42599" y="9718"/>
                  </a:cubicBezTo>
                  <a:cubicBezTo>
                    <a:pt x="42624" y="9641"/>
                    <a:pt x="42658" y="9555"/>
                    <a:pt x="42691" y="9470"/>
                  </a:cubicBezTo>
                  <a:lnTo>
                    <a:pt x="51123" y="2189"/>
                  </a:lnTo>
                  <a:lnTo>
                    <a:pt x="48139"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61" name="Google Shape;2261;p69"/>
            <p:cNvSpPr/>
            <p:nvPr/>
          </p:nvSpPr>
          <p:spPr>
            <a:xfrm>
              <a:off x="678200" y="2630575"/>
              <a:ext cx="1271150" cy="1649150"/>
            </a:xfrm>
            <a:custGeom>
              <a:rect b="b" l="l" r="r" t="t"/>
              <a:pathLst>
                <a:path extrusionOk="0" h="65966" w="50846">
                  <a:moveTo>
                    <a:pt x="47427" y="735"/>
                  </a:moveTo>
                  <a:lnTo>
                    <a:pt x="49905" y="2552"/>
                  </a:lnTo>
                  <a:lnTo>
                    <a:pt x="41800" y="9554"/>
                  </a:lnTo>
                  <a:cubicBezTo>
                    <a:pt x="41757" y="9589"/>
                    <a:pt x="41725" y="9635"/>
                    <a:pt x="41704" y="9687"/>
                  </a:cubicBezTo>
                  <a:cubicBezTo>
                    <a:pt x="41668" y="9778"/>
                    <a:pt x="41633" y="9868"/>
                    <a:pt x="41606" y="9953"/>
                  </a:cubicBezTo>
                  <a:cubicBezTo>
                    <a:pt x="41419" y="10511"/>
                    <a:pt x="40887" y="11472"/>
                    <a:pt x="40272" y="12584"/>
                  </a:cubicBezTo>
                  <a:cubicBezTo>
                    <a:pt x="39065" y="14767"/>
                    <a:pt x="37697" y="17240"/>
                    <a:pt x="37697" y="18766"/>
                  </a:cubicBezTo>
                  <a:cubicBezTo>
                    <a:pt x="37697" y="20909"/>
                    <a:pt x="37885" y="31207"/>
                    <a:pt x="38259" y="33634"/>
                  </a:cubicBezTo>
                  <a:cubicBezTo>
                    <a:pt x="38547" y="35511"/>
                    <a:pt x="35311" y="41596"/>
                    <a:pt x="34052" y="43764"/>
                  </a:cubicBezTo>
                  <a:cubicBezTo>
                    <a:pt x="34037" y="43788"/>
                    <a:pt x="33655" y="44364"/>
                    <a:pt x="32182" y="47126"/>
                  </a:cubicBezTo>
                  <a:cubicBezTo>
                    <a:pt x="30827" y="49670"/>
                    <a:pt x="20162" y="63304"/>
                    <a:pt x="18680" y="65195"/>
                  </a:cubicBezTo>
                  <a:cubicBezTo>
                    <a:pt x="17418" y="64578"/>
                    <a:pt x="11503" y="61543"/>
                    <a:pt x="6803" y="56680"/>
                  </a:cubicBezTo>
                  <a:cubicBezTo>
                    <a:pt x="2681" y="52415"/>
                    <a:pt x="690" y="44263"/>
                    <a:pt x="838" y="40019"/>
                  </a:cubicBezTo>
                  <a:cubicBezTo>
                    <a:pt x="895" y="38366"/>
                    <a:pt x="1260" y="37866"/>
                    <a:pt x="1413" y="37728"/>
                  </a:cubicBezTo>
                  <a:cubicBezTo>
                    <a:pt x="2066" y="37140"/>
                    <a:pt x="3458" y="36299"/>
                    <a:pt x="5217" y="35237"/>
                  </a:cubicBezTo>
                  <a:cubicBezTo>
                    <a:pt x="8227" y="33421"/>
                    <a:pt x="12348" y="30932"/>
                    <a:pt x="15312" y="28087"/>
                  </a:cubicBezTo>
                  <a:cubicBezTo>
                    <a:pt x="19802" y="23777"/>
                    <a:pt x="23381" y="18279"/>
                    <a:pt x="23381" y="17468"/>
                  </a:cubicBezTo>
                  <a:cubicBezTo>
                    <a:pt x="23381" y="16413"/>
                    <a:pt x="23482" y="11062"/>
                    <a:pt x="25481" y="9398"/>
                  </a:cubicBezTo>
                  <a:cubicBezTo>
                    <a:pt x="26124" y="8862"/>
                    <a:pt x="28268" y="7847"/>
                    <a:pt x="34833" y="6057"/>
                  </a:cubicBezTo>
                  <a:cubicBezTo>
                    <a:pt x="34875" y="6045"/>
                    <a:pt x="34913" y="6025"/>
                    <a:pt x="34947" y="5999"/>
                  </a:cubicBezTo>
                  <a:lnTo>
                    <a:pt x="47427" y="735"/>
                  </a:lnTo>
                  <a:close/>
                  <a:moveTo>
                    <a:pt x="47471" y="0"/>
                  </a:moveTo>
                  <a:cubicBezTo>
                    <a:pt x="47426" y="0"/>
                    <a:pt x="47381" y="9"/>
                    <a:pt x="47338" y="28"/>
                  </a:cubicBezTo>
                  <a:lnTo>
                    <a:pt x="34609" y="5397"/>
                  </a:lnTo>
                  <a:cubicBezTo>
                    <a:pt x="34595" y="5403"/>
                    <a:pt x="34582" y="5411"/>
                    <a:pt x="34569" y="5418"/>
                  </a:cubicBezTo>
                  <a:cubicBezTo>
                    <a:pt x="29253" y="6872"/>
                    <a:pt x="26048" y="8033"/>
                    <a:pt x="25043" y="8871"/>
                  </a:cubicBezTo>
                  <a:cubicBezTo>
                    <a:pt x="22864" y="10685"/>
                    <a:pt x="22697" y="15911"/>
                    <a:pt x="22698" y="17448"/>
                  </a:cubicBezTo>
                  <a:cubicBezTo>
                    <a:pt x="22591" y="18071"/>
                    <a:pt x="19326" y="23285"/>
                    <a:pt x="14838" y="27593"/>
                  </a:cubicBezTo>
                  <a:cubicBezTo>
                    <a:pt x="11929" y="30385"/>
                    <a:pt x="7846" y="32850"/>
                    <a:pt x="4864" y="34649"/>
                  </a:cubicBezTo>
                  <a:cubicBezTo>
                    <a:pt x="3072" y="35732"/>
                    <a:pt x="1658" y="36586"/>
                    <a:pt x="956" y="37217"/>
                  </a:cubicBezTo>
                  <a:cubicBezTo>
                    <a:pt x="471" y="37652"/>
                    <a:pt x="201" y="38587"/>
                    <a:pt x="152" y="39995"/>
                  </a:cubicBezTo>
                  <a:cubicBezTo>
                    <a:pt x="1" y="44362"/>
                    <a:pt x="2056" y="52755"/>
                    <a:pt x="6310" y="57157"/>
                  </a:cubicBezTo>
                  <a:cubicBezTo>
                    <a:pt x="11663" y="62694"/>
                    <a:pt x="18567" y="65903"/>
                    <a:pt x="18637" y="65934"/>
                  </a:cubicBezTo>
                  <a:cubicBezTo>
                    <a:pt x="18681" y="65955"/>
                    <a:pt x="18730" y="65965"/>
                    <a:pt x="18779" y="65965"/>
                  </a:cubicBezTo>
                  <a:cubicBezTo>
                    <a:pt x="18885" y="65965"/>
                    <a:pt x="18984" y="65918"/>
                    <a:pt x="19050" y="65835"/>
                  </a:cubicBezTo>
                  <a:cubicBezTo>
                    <a:pt x="19550" y="65198"/>
                    <a:pt x="31309" y="50222"/>
                    <a:pt x="32788" y="47448"/>
                  </a:cubicBezTo>
                  <a:cubicBezTo>
                    <a:pt x="34232" y="44743"/>
                    <a:pt x="34619" y="44150"/>
                    <a:pt x="34634" y="44126"/>
                  </a:cubicBezTo>
                  <a:cubicBezTo>
                    <a:pt x="34826" y="43797"/>
                    <a:pt x="39321" y="36029"/>
                    <a:pt x="38936" y="33530"/>
                  </a:cubicBezTo>
                  <a:cubicBezTo>
                    <a:pt x="38568" y="31139"/>
                    <a:pt x="38384" y="20900"/>
                    <a:pt x="38384" y="18766"/>
                  </a:cubicBezTo>
                  <a:cubicBezTo>
                    <a:pt x="38384" y="17416"/>
                    <a:pt x="39765" y="14922"/>
                    <a:pt x="40872" y="12917"/>
                  </a:cubicBezTo>
                  <a:cubicBezTo>
                    <a:pt x="41505" y="11775"/>
                    <a:pt x="42050" y="10788"/>
                    <a:pt x="42256" y="10170"/>
                  </a:cubicBezTo>
                  <a:cubicBezTo>
                    <a:pt x="42273" y="10121"/>
                    <a:pt x="42292" y="10069"/>
                    <a:pt x="42311" y="10017"/>
                  </a:cubicBezTo>
                  <a:lnTo>
                    <a:pt x="50679" y="2791"/>
                  </a:lnTo>
                  <a:cubicBezTo>
                    <a:pt x="50845" y="2647"/>
                    <a:pt x="50835" y="2384"/>
                    <a:pt x="50658" y="2255"/>
                  </a:cubicBezTo>
                  <a:lnTo>
                    <a:pt x="47673" y="68"/>
                  </a:lnTo>
                  <a:cubicBezTo>
                    <a:pt x="47614" y="23"/>
                    <a:pt x="47543" y="0"/>
                    <a:pt x="474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62" name="Google Shape;2262;p69"/>
            <p:cNvSpPr/>
            <p:nvPr/>
          </p:nvSpPr>
          <p:spPr>
            <a:xfrm>
              <a:off x="1243075" y="2870025"/>
              <a:ext cx="216150" cy="205850"/>
            </a:xfrm>
            <a:custGeom>
              <a:rect b="b" l="l" r="r" t="t"/>
              <a:pathLst>
                <a:path extrusionOk="0" h="8234" w="8646">
                  <a:moveTo>
                    <a:pt x="8254" y="0"/>
                  </a:moveTo>
                  <a:cubicBezTo>
                    <a:pt x="8200" y="0"/>
                    <a:pt x="8146" y="13"/>
                    <a:pt x="8095" y="40"/>
                  </a:cubicBezTo>
                  <a:cubicBezTo>
                    <a:pt x="4491" y="1927"/>
                    <a:pt x="344" y="7451"/>
                    <a:pt x="170" y="7686"/>
                  </a:cubicBezTo>
                  <a:cubicBezTo>
                    <a:pt x="1" y="7911"/>
                    <a:pt x="162" y="8233"/>
                    <a:pt x="445" y="8233"/>
                  </a:cubicBezTo>
                  <a:cubicBezTo>
                    <a:pt x="552" y="8233"/>
                    <a:pt x="654" y="8183"/>
                    <a:pt x="719" y="8095"/>
                  </a:cubicBezTo>
                  <a:cubicBezTo>
                    <a:pt x="761" y="8039"/>
                    <a:pt x="4945" y="2463"/>
                    <a:pt x="8413" y="648"/>
                  </a:cubicBezTo>
                  <a:cubicBezTo>
                    <a:pt x="8581" y="559"/>
                    <a:pt x="8646" y="353"/>
                    <a:pt x="8558" y="185"/>
                  </a:cubicBezTo>
                  <a:cubicBezTo>
                    <a:pt x="8497" y="67"/>
                    <a:pt x="8378" y="0"/>
                    <a:pt x="82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63" name="Google Shape;2263;p69"/>
            <p:cNvSpPr/>
            <p:nvPr/>
          </p:nvSpPr>
          <p:spPr>
            <a:xfrm>
              <a:off x="1629200" y="2749375"/>
              <a:ext cx="444550" cy="438700"/>
            </a:xfrm>
            <a:custGeom>
              <a:rect b="b" l="l" r="r" t="t"/>
              <a:pathLst>
                <a:path extrusionOk="0" h="17548" w="17782">
                  <a:moveTo>
                    <a:pt x="10962" y="0"/>
                  </a:moveTo>
                  <a:cubicBezTo>
                    <a:pt x="9143" y="0"/>
                    <a:pt x="7337" y="456"/>
                    <a:pt x="6298" y="1235"/>
                  </a:cubicBezTo>
                  <a:cubicBezTo>
                    <a:pt x="4075" y="2901"/>
                    <a:pt x="2409" y="6420"/>
                    <a:pt x="2409" y="6420"/>
                  </a:cubicBezTo>
                  <a:cubicBezTo>
                    <a:pt x="2409" y="6420"/>
                    <a:pt x="0" y="6976"/>
                    <a:pt x="0" y="9013"/>
                  </a:cubicBezTo>
                  <a:cubicBezTo>
                    <a:pt x="0" y="11050"/>
                    <a:pt x="372" y="16606"/>
                    <a:pt x="372" y="16606"/>
                  </a:cubicBezTo>
                  <a:cubicBezTo>
                    <a:pt x="372" y="16606"/>
                    <a:pt x="3150" y="15124"/>
                    <a:pt x="4261" y="15124"/>
                  </a:cubicBezTo>
                  <a:cubicBezTo>
                    <a:pt x="5373" y="15124"/>
                    <a:pt x="8335" y="17347"/>
                    <a:pt x="9632" y="17532"/>
                  </a:cubicBezTo>
                  <a:cubicBezTo>
                    <a:pt x="9707" y="17543"/>
                    <a:pt x="9782" y="17548"/>
                    <a:pt x="9858" y="17548"/>
                  </a:cubicBezTo>
                  <a:cubicBezTo>
                    <a:pt x="11096" y="17548"/>
                    <a:pt x="12442" y="16172"/>
                    <a:pt x="12966" y="15124"/>
                  </a:cubicBezTo>
                  <a:lnTo>
                    <a:pt x="15003" y="11050"/>
                  </a:lnTo>
                  <a:cubicBezTo>
                    <a:pt x="15003" y="11050"/>
                    <a:pt x="15929" y="10124"/>
                    <a:pt x="16855" y="9383"/>
                  </a:cubicBezTo>
                  <a:cubicBezTo>
                    <a:pt x="17781" y="8642"/>
                    <a:pt x="15929" y="7901"/>
                    <a:pt x="16299" y="6235"/>
                  </a:cubicBezTo>
                  <a:cubicBezTo>
                    <a:pt x="16669" y="4567"/>
                    <a:pt x="16114" y="1974"/>
                    <a:pt x="16114" y="1974"/>
                  </a:cubicBezTo>
                  <a:cubicBezTo>
                    <a:pt x="15127" y="593"/>
                    <a:pt x="13036" y="0"/>
                    <a:pt x="109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64" name="Google Shape;2264;p69"/>
            <p:cNvSpPr/>
            <p:nvPr/>
          </p:nvSpPr>
          <p:spPr>
            <a:xfrm>
              <a:off x="1620650" y="2740850"/>
              <a:ext cx="452750" cy="455825"/>
            </a:xfrm>
            <a:custGeom>
              <a:rect b="b" l="l" r="r" t="t"/>
              <a:pathLst>
                <a:path extrusionOk="0" h="18233" w="18110">
                  <a:moveTo>
                    <a:pt x="11295" y="683"/>
                  </a:moveTo>
                  <a:cubicBezTo>
                    <a:pt x="11802" y="683"/>
                    <a:pt x="12311" y="720"/>
                    <a:pt x="12804" y="796"/>
                  </a:cubicBezTo>
                  <a:cubicBezTo>
                    <a:pt x="14325" y="1032"/>
                    <a:pt x="15504" y="1620"/>
                    <a:pt x="16135" y="2458"/>
                  </a:cubicBezTo>
                  <a:cubicBezTo>
                    <a:pt x="16218" y="2878"/>
                    <a:pt x="16623" y="5074"/>
                    <a:pt x="16306" y="6501"/>
                  </a:cubicBezTo>
                  <a:cubicBezTo>
                    <a:pt x="16090" y="7474"/>
                    <a:pt x="16522" y="8172"/>
                    <a:pt x="16839" y="8683"/>
                  </a:cubicBezTo>
                  <a:cubicBezTo>
                    <a:pt x="17194" y="9257"/>
                    <a:pt x="17168" y="9308"/>
                    <a:pt x="16983" y="9456"/>
                  </a:cubicBezTo>
                  <a:cubicBezTo>
                    <a:pt x="16052" y="10200"/>
                    <a:pt x="15140" y="11111"/>
                    <a:pt x="15101" y="11149"/>
                  </a:cubicBezTo>
                  <a:cubicBezTo>
                    <a:pt x="15076" y="11175"/>
                    <a:pt x="15054" y="11206"/>
                    <a:pt x="15037" y="11238"/>
                  </a:cubicBezTo>
                  <a:lnTo>
                    <a:pt x="13000" y="15313"/>
                  </a:lnTo>
                  <a:cubicBezTo>
                    <a:pt x="12512" y="16289"/>
                    <a:pt x="11243" y="17547"/>
                    <a:pt x="10196" y="17547"/>
                  </a:cubicBezTo>
                  <a:cubicBezTo>
                    <a:pt x="10137" y="17547"/>
                    <a:pt x="10079" y="17543"/>
                    <a:pt x="10021" y="17535"/>
                  </a:cubicBezTo>
                  <a:cubicBezTo>
                    <a:pt x="9460" y="17454"/>
                    <a:pt x="8462" y="16899"/>
                    <a:pt x="7497" y="16363"/>
                  </a:cubicBezTo>
                  <a:cubicBezTo>
                    <a:pt x="6351" y="15726"/>
                    <a:pt x="5267" y="15123"/>
                    <a:pt x="4603" y="15123"/>
                  </a:cubicBezTo>
                  <a:cubicBezTo>
                    <a:pt x="3690" y="15123"/>
                    <a:pt x="1893" y="15965"/>
                    <a:pt x="1023" y="16403"/>
                  </a:cubicBezTo>
                  <a:cubicBezTo>
                    <a:pt x="931" y="14973"/>
                    <a:pt x="686" y="10992"/>
                    <a:pt x="686" y="9354"/>
                  </a:cubicBezTo>
                  <a:cubicBezTo>
                    <a:pt x="686" y="7618"/>
                    <a:pt x="2741" y="7116"/>
                    <a:pt x="2828" y="7095"/>
                  </a:cubicBezTo>
                  <a:cubicBezTo>
                    <a:pt x="2931" y="7072"/>
                    <a:pt x="3015" y="7002"/>
                    <a:pt x="3060" y="6908"/>
                  </a:cubicBezTo>
                  <a:cubicBezTo>
                    <a:pt x="3078" y="6874"/>
                    <a:pt x="4719" y="3445"/>
                    <a:pt x="6845" y="1849"/>
                  </a:cubicBezTo>
                  <a:cubicBezTo>
                    <a:pt x="7825" y="1115"/>
                    <a:pt x="9551" y="683"/>
                    <a:pt x="11295" y="683"/>
                  </a:cubicBezTo>
                  <a:close/>
                  <a:moveTo>
                    <a:pt x="11322" y="1"/>
                  </a:moveTo>
                  <a:cubicBezTo>
                    <a:pt x="9424" y="1"/>
                    <a:pt x="7526" y="483"/>
                    <a:pt x="6435" y="1301"/>
                  </a:cubicBezTo>
                  <a:cubicBezTo>
                    <a:pt x="4404" y="2825"/>
                    <a:pt x="2858" y="5774"/>
                    <a:pt x="2512" y="6470"/>
                  </a:cubicBezTo>
                  <a:cubicBezTo>
                    <a:pt x="1560" y="6742"/>
                    <a:pt x="1" y="7628"/>
                    <a:pt x="1" y="9354"/>
                  </a:cubicBezTo>
                  <a:cubicBezTo>
                    <a:pt x="1" y="11379"/>
                    <a:pt x="356" y="16743"/>
                    <a:pt x="372" y="16970"/>
                  </a:cubicBezTo>
                  <a:cubicBezTo>
                    <a:pt x="385" y="17160"/>
                    <a:pt x="543" y="17292"/>
                    <a:pt x="714" y="17292"/>
                  </a:cubicBezTo>
                  <a:cubicBezTo>
                    <a:pt x="768" y="17292"/>
                    <a:pt x="823" y="17279"/>
                    <a:pt x="876" y="17251"/>
                  </a:cubicBezTo>
                  <a:cubicBezTo>
                    <a:pt x="1627" y="16849"/>
                    <a:pt x="3762" y="15809"/>
                    <a:pt x="4603" y="15809"/>
                  </a:cubicBezTo>
                  <a:cubicBezTo>
                    <a:pt x="5090" y="15809"/>
                    <a:pt x="6192" y="16422"/>
                    <a:pt x="7164" y="16963"/>
                  </a:cubicBezTo>
                  <a:cubicBezTo>
                    <a:pt x="8231" y="17555"/>
                    <a:pt x="9239" y="18115"/>
                    <a:pt x="9925" y="18215"/>
                  </a:cubicBezTo>
                  <a:cubicBezTo>
                    <a:pt x="10017" y="18227"/>
                    <a:pt x="10110" y="18232"/>
                    <a:pt x="10204" y="18232"/>
                  </a:cubicBezTo>
                  <a:cubicBezTo>
                    <a:pt x="11637" y="18232"/>
                    <a:pt x="13063" y="16722"/>
                    <a:pt x="13615" y="15619"/>
                  </a:cubicBezTo>
                  <a:lnTo>
                    <a:pt x="15627" y="11596"/>
                  </a:lnTo>
                  <a:cubicBezTo>
                    <a:pt x="15810" y="11414"/>
                    <a:pt x="16616" y="10630"/>
                    <a:pt x="17410" y="9993"/>
                  </a:cubicBezTo>
                  <a:cubicBezTo>
                    <a:pt x="18110" y="9433"/>
                    <a:pt x="17712" y="8791"/>
                    <a:pt x="17422" y="8322"/>
                  </a:cubicBezTo>
                  <a:cubicBezTo>
                    <a:pt x="17140" y="7866"/>
                    <a:pt x="16821" y="7351"/>
                    <a:pt x="16977" y="6650"/>
                  </a:cubicBezTo>
                  <a:cubicBezTo>
                    <a:pt x="17358" y="4932"/>
                    <a:pt x="16813" y="2354"/>
                    <a:pt x="16791" y="2244"/>
                  </a:cubicBezTo>
                  <a:cubicBezTo>
                    <a:pt x="16781" y="2198"/>
                    <a:pt x="16762" y="2155"/>
                    <a:pt x="16735" y="2118"/>
                  </a:cubicBezTo>
                  <a:cubicBezTo>
                    <a:pt x="15802" y="811"/>
                    <a:pt x="14139" y="309"/>
                    <a:pt x="12910" y="119"/>
                  </a:cubicBezTo>
                  <a:cubicBezTo>
                    <a:pt x="12392" y="39"/>
                    <a:pt x="11857" y="1"/>
                    <a:pt x="113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65" name="Google Shape;2265;p69"/>
            <p:cNvSpPr/>
            <p:nvPr/>
          </p:nvSpPr>
          <p:spPr>
            <a:xfrm>
              <a:off x="1762875" y="3053800"/>
              <a:ext cx="108775" cy="110050"/>
            </a:xfrm>
            <a:custGeom>
              <a:rect b="b" l="l" r="r" t="t"/>
              <a:pathLst>
                <a:path extrusionOk="0" h="4402" w="4351">
                  <a:moveTo>
                    <a:pt x="384" y="0"/>
                  </a:moveTo>
                  <a:cubicBezTo>
                    <a:pt x="305" y="0"/>
                    <a:pt x="226" y="27"/>
                    <a:pt x="161" y="82"/>
                  </a:cubicBezTo>
                  <a:cubicBezTo>
                    <a:pt x="13" y="210"/>
                    <a:pt x="1" y="436"/>
                    <a:pt x="136" y="578"/>
                  </a:cubicBezTo>
                  <a:cubicBezTo>
                    <a:pt x="338" y="814"/>
                    <a:pt x="1392" y="1993"/>
                    <a:pt x="2247" y="1993"/>
                  </a:cubicBezTo>
                  <a:lnTo>
                    <a:pt x="2735" y="1993"/>
                  </a:lnTo>
                  <a:cubicBezTo>
                    <a:pt x="2905" y="2537"/>
                    <a:pt x="3314" y="3774"/>
                    <a:pt x="3628" y="4249"/>
                  </a:cubicBezTo>
                  <a:cubicBezTo>
                    <a:pt x="3692" y="4344"/>
                    <a:pt x="3799" y="4402"/>
                    <a:pt x="3914" y="4402"/>
                  </a:cubicBezTo>
                  <a:lnTo>
                    <a:pt x="3914" y="4402"/>
                  </a:lnTo>
                  <a:cubicBezTo>
                    <a:pt x="4189" y="4401"/>
                    <a:pt x="4350" y="4097"/>
                    <a:pt x="4199" y="3869"/>
                  </a:cubicBezTo>
                  <a:cubicBezTo>
                    <a:pt x="3920" y="3450"/>
                    <a:pt x="3467" y="2054"/>
                    <a:pt x="3317" y="1554"/>
                  </a:cubicBezTo>
                  <a:cubicBezTo>
                    <a:pt x="3274" y="1408"/>
                    <a:pt x="3140" y="1309"/>
                    <a:pt x="2988" y="1309"/>
                  </a:cubicBezTo>
                  <a:lnTo>
                    <a:pt x="2247" y="1309"/>
                  </a:lnTo>
                  <a:cubicBezTo>
                    <a:pt x="1847" y="1309"/>
                    <a:pt x="1074" y="621"/>
                    <a:pt x="656" y="133"/>
                  </a:cubicBezTo>
                  <a:cubicBezTo>
                    <a:pt x="588" y="45"/>
                    <a:pt x="486" y="0"/>
                    <a:pt x="384" y="0"/>
                  </a:cubicBezTo>
                  <a:close/>
                  <a:moveTo>
                    <a:pt x="3914" y="4402"/>
                  </a:moveTo>
                  <a:cubicBezTo>
                    <a:pt x="3914" y="4402"/>
                    <a:pt x="3914" y="4402"/>
                    <a:pt x="3914" y="4402"/>
                  </a:cubicBezTo>
                  <a:lnTo>
                    <a:pt x="3915" y="4402"/>
                  </a:lnTo>
                  <a:cubicBezTo>
                    <a:pt x="3915" y="4402"/>
                    <a:pt x="3915" y="4402"/>
                    <a:pt x="3914" y="4402"/>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66" name="Google Shape;2266;p69"/>
            <p:cNvSpPr/>
            <p:nvPr/>
          </p:nvSpPr>
          <p:spPr>
            <a:xfrm>
              <a:off x="1991050" y="2878175"/>
              <a:ext cx="50650" cy="72700"/>
            </a:xfrm>
            <a:custGeom>
              <a:rect b="b" l="l" r="r" t="t"/>
              <a:pathLst>
                <a:path extrusionOk="0" h="2908" w="2026">
                  <a:moveTo>
                    <a:pt x="1637" y="0"/>
                  </a:moveTo>
                  <a:cubicBezTo>
                    <a:pt x="1569" y="0"/>
                    <a:pt x="1501" y="20"/>
                    <a:pt x="1441" y="62"/>
                  </a:cubicBezTo>
                  <a:cubicBezTo>
                    <a:pt x="1381" y="104"/>
                    <a:pt x="0" y="1109"/>
                    <a:pt x="0" y="2565"/>
                  </a:cubicBezTo>
                  <a:cubicBezTo>
                    <a:pt x="0" y="2753"/>
                    <a:pt x="155" y="2908"/>
                    <a:pt x="343" y="2908"/>
                  </a:cubicBezTo>
                  <a:cubicBezTo>
                    <a:pt x="533" y="2908"/>
                    <a:pt x="686" y="2753"/>
                    <a:pt x="686" y="2565"/>
                  </a:cubicBezTo>
                  <a:cubicBezTo>
                    <a:pt x="686" y="1464"/>
                    <a:pt x="1828" y="628"/>
                    <a:pt x="1840" y="621"/>
                  </a:cubicBezTo>
                  <a:cubicBezTo>
                    <a:pt x="1992" y="509"/>
                    <a:pt x="2026" y="297"/>
                    <a:pt x="1916" y="144"/>
                  </a:cubicBezTo>
                  <a:cubicBezTo>
                    <a:pt x="1849" y="51"/>
                    <a:pt x="1744" y="0"/>
                    <a:pt x="163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67" name="Google Shape;2267;p69"/>
            <p:cNvSpPr/>
            <p:nvPr/>
          </p:nvSpPr>
          <p:spPr>
            <a:xfrm>
              <a:off x="1573675" y="2546575"/>
              <a:ext cx="560250" cy="516125"/>
            </a:xfrm>
            <a:custGeom>
              <a:rect b="b" l="l" r="r" t="t"/>
              <a:pathLst>
                <a:path extrusionOk="0" h="20645" w="22410">
                  <a:moveTo>
                    <a:pt x="11305" y="1"/>
                  </a:moveTo>
                  <a:cubicBezTo>
                    <a:pt x="9421" y="1"/>
                    <a:pt x="7268" y="546"/>
                    <a:pt x="5000" y="2310"/>
                  </a:cubicBezTo>
                  <a:cubicBezTo>
                    <a:pt x="0" y="6197"/>
                    <a:pt x="1112" y="11384"/>
                    <a:pt x="3148" y="15457"/>
                  </a:cubicBezTo>
                  <a:cubicBezTo>
                    <a:pt x="5185" y="19532"/>
                    <a:pt x="7964" y="20644"/>
                    <a:pt x="7964" y="20644"/>
                  </a:cubicBezTo>
                  <a:cubicBezTo>
                    <a:pt x="7964" y="20644"/>
                    <a:pt x="7223" y="18236"/>
                    <a:pt x="8519" y="17125"/>
                  </a:cubicBezTo>
                  <a:cubicBezTo>
                    <a:pt x="8688" y="16980"/>
                    <a:pt x="8864" y="16917"/>
                    <a:pt x="9042" y="16917"/>
                  </a:cubicBezTo>
                  <a:cubicBezTo>
                    <a:pt x="10232" y="16917"/>
                    <a:pt x="11556" y="19718"/>
                    <a:pt x="12038" y="19718"/>
                  </a:cubicBezTo>
                  <a:cubicBezTo>
                    <a:pt x="12594" y="19718"/>
                    <a:pt x="12779" y="18236"/>
                    <a:pt x="12779" y="17680"/>
                  </a:cubicBezTo>
                  <a:cubicBezTo>
                    <a:pt x="12779" y="17125"/>
                    <a:pt x="13890" y="16384"/>
                    <a:pt x="15002" y="16014"/>
                  </a:cubicBezTo>
                  <a:cubicBezTo>
                    <a:pt x="16113" y="15643"/>
                    <a:pt x="14261" y="13791"/>
                    <a:pt x="14076" y="12865"/>
                  </a:cubicBezTo>
                  <a:cubicBezTo>
                    <a:pt x="13890" y="11940"/>
                    <a:pt x="19817" y="11570"/>
                    <a:pt x="21113" y="7681"/>
                  </a:cubicBezTo>
                  <a:cubicBezTo>
                    <a:pt x="22409" y="3790"/>
                    <a:pt x="18890" y="1938"/>
                    <a:pt x="16669" y="1197"/>
                  </a:cubicBezTo>
                  <a:cubicBezTo>
                    <a:pt x="15454" y="792"/>
                    <a:pt x="13575" y="1"/>
                    <a:pt x="1130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68" name="Google Shape;2268;p69"/>
            <p:cNvSpPr/>
            <p:nvPr/>
          </p:nvSpPr>
          <p:spPr>
            <a:xfrm>
              <a:off x="1532125" y="2921050"/>
              <a:ext cx="222125" cy="382425"/>
            </a:xfrm>
            <a:custGeom>
              <a:rect b="b" l="l" r="r" t="t"/>
              <a:pathLst>
                <a:path extrusionOk="0" h="15297" w="8885">
                  <a:moveTo>
                    <a:pt x="3212" y="0"/>
                  </a:moveTo>
                  <a:cubicBezTo>
                    <a:pt x="3212" y="0"/>
                    <a:pt x="0" y="2104"/>
                    <a:pt x="741" y="6179"/>
                  </a:cubicBezTo>
                  <a:cubicBezTo>
                    <a:pt x="1482" y="10254"/>
                    <a:pt x="3144" y="15297"/>
                    <a:pt x="3144" y="15297"/>
                  </a:cubicBezTo>
                  <a:lnTo>
                    <a:pt x="8885" y="15297"/>
                  </a:lnTo>
                  <a:lnTo>
                    <a:pt x="6106" y="9185"/>
                  </a:lnTo>
                  <a:lnTo>
                    <a:pt x="4810" y="478"/>
                  </a:lnTo>
                  <a:lnTo>
                    <a:pt x="321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69" name="Google Shape;2269;p69"/>
            <p:cNvSpPr/>
            <p:nvPr/>
          </p:nvSpPr>
          <p:spPr>
            <a:xfrm>
              <a:off x="1522925" y="2912475"/>
              <a:ext cx="241725" cy="399575"/>
            </a:xfrm>
            <a:custGeom>
              <a:rect b="b" l="l" r="r" t="t"/>
              <a:pathLst>
                <a:path extrusionOk="0" h="15983" w="9669">
                  <a:moveTo>
                    <a:pt x="3643" y="720"/>
                  </a:moveTo>
                  <a:lnTo>
                    <a:pt x="4871" y="1089"/>
                  </a:lnTo>
                  <a:lnTo>
                    <a:pt x="6136" y="9577"/>
                  </a:lnTo>
                  <a:cubicBezTo>
                    <a:pt x="6140" y="9609"/>
                    <a:pt x="6149" y="9639"/>
                    <a:pt x="6163" y="9669"/>
                  </a:cubicBezTo>
                  <a:lnTo>
                    <a:pt x="8720" y="15297"/>
                  </a:lnTo>
                  <a:lnTo>
                    <a:pt x="3760" y="15297"/>
                  </a:lnTo>
                  <a:cubicBezTo>
                    <a:pt x="3427" y="14256"/>
                    <a:pt x="2085" y="9969"/>
                    <a:pt x="1446" y="6460"/>
                  </a:cubicBezTo>
                  <a:cubicBezTo>
                    <a:pt x="830" y="3073"/>
                    <a:pt x="3069" y="1150"/>
                    <a:pt x="3643" y="720"/>
                  </a:cubicBezTo>
                  <a:close/>
                  <a:moveTo>
                    <a:pt x="3579" y="0"/>
                  </a:moveTo>
                  <a:cubicBezTo>
                    <a:pt x="3514" y="0"/>
                    <a:pt x="3449" y="19"/>
                    <a:pt x="3393" y="57"/>
                  </a:cubicBezTo>
                  <a:cubicBezTo>
                    <a:pt x="3359" y="79"/>
                    <a:pt x="0" y="2335"/>
                    <a:pt x="772" y="6583"/>
                  </a:cubicBezTo>
                  <a:cubicBezTo>
                    <a:pt x="1509" y="10634"/>
                    <a:pt x="3169" y="15696"/>
                    <a:pt x="3185" y="15747"/>
                  </a:cubicBezTo>
                  <a:cubicBezTo>
                    <a:pt x="3231" y="15886"/>
                    <a:pt x="3363" y="15981"/>
                    <a:pt x="3511" y="15981"/>
                  </a:cubicBezTo>
                  <a:lnTo>
                    <a:pt x="9253" y="15981"/>
                  </a:lnTo>
                  <a:lnTo>
                    <a:pt x="9253" y="15983"/>
                  </a:lnTo>
                  <a:cubicBezTo>
                    <a:pt x="9502" y="15983"/>
                    <a:pt x="9669" y="15724"/>
                    <a:pt x="9565" y="15497"/>
                  </a:cubicBezTo>
                  <a:lnTo>
                    <a:pt x="6807" y="9430"/>
                  </a:lnTo>
                  <a:lnTo>
                    <a:pt x="5518" y="772"/>
                  </a:lnTo>
                  <a:cubicBezTo>
                    <a:pt x="5499" y="640"/>
                    <a:pt x="5405" y="532"/>
                    <a:pt x="5276" y="495"/>
                  </a:cubicBezTo>
                  <a:lnTo>
                    <a:pt x="3678" y="15"/>
                  </a:lnTo>
                  <a:cubicBezTo>
                    <a:pt x="3646" y="5"/>
                    <a:pt x="3612" y="0"/>
                    <a:pt x="35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70" name="Google Shape;2270;p69"/>
            <p:cNvSpPr/>
            <p:nvPr/>
          </p:nvSpPr>
          <p:spPr>
            <a:xfrm>
              <a:off x="2346900" y="3534925"/>
              <a:ext cx="324125" cy="236200"/>
            </a:xfrm>
            <a:custGeom>
              <a:rect b="b" l="l" r="r" t="t"/>
              <a:pathLst>
                <a:path extrusionOk="0" h="9448" w="12965">
                  <a:moveTo>
                    <a:pt x="7787" y="1"/>
                  </a:moveTo>
                  <a:cubicBezTo>
                    <a:pt x="7554" y="1"/>
                    <a:pt x="7286" y="63"/>
                    <a:pt x="7040" y="186"/>
                  </a:cubicBezTo>
                  <a:cubicBezTo>
                    <a:pt x="6299" y="557"/>
                    <a:pt x="2779" y="2595"/>
                    <a:pt x="2224" y="2595"/>
                  </a:cubicBezTo>
                  <a:cubicBezTo>
                    <a:pt x="1668" y="2595"/>
                    <a:pt x="1" y="6112"/>
                    <a:pt x="1" y="6112"/>
                  </a:cubicBezTo>
                  <a:lnTo>
                    <a:pt x="556" y="9448"/>
                  </a:lnTo>
                  <a:cubicBezTo>
                    <a:pt x="556" y="9448"/>
                    <a:pt x="4629" y="9262"/>
                    <a:pt x="6297" y="9076"/>
                  </a:cubicBezTo>
                  <a:cubicBezTo>
                    <a:pt x="7965" y="8891"/>
                    <a:pt x="10188" y="6484"/>
                    <a:pt x="10743" y="5743"/>
                  </a:cubicBezTo>
                  <a:cubicBezTo>
                    <a:pt x="11298" y="5002"/>
                    <a:pt x="12964" y="4077"/>
                    <a:pt x="12780" y="3150"/>
                  </a:cubicBezTo>
                  <a:cubicBezTo>
                    <a:pt x="12740" y="2948"/>
                    <a:pt x="12533" y="2870"/>
                    <a:pt x="12235" y="2870"/>
                  </a:cubicBezTo>
                  <a:cubicBezTo>
                    <a:pt x="11159" y="2870"/>
                    <a:pt x="8891" y="3891"/>
                    <a:pt x="8891" y="3891"/>
                  </a:cubicBezTo>
                  <a:lnTo>
                    <a:pt x="4817" y="3705"/>
                  </a:lnTo>
                  <a:cubicBezTo>
                    <a:pt x="4817" y="3705"/>
                    <a:pt x="7965" y="1482"/>
                    <a:pt x="8336" y="741"/>
                  </a:cubicBezTo>
                  <a:cubicBezTo>
                    <a:pt x="8582" y="247"/>
                    <a:pt x="8253" y="1"/>
                    <a:pt x="778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71" name="Google Shape;2271;p69"/>
            <p:cNvSpPr/>
            <p:nvPr/>
          </p:nvSpPr>
          <p:spPr>
            <a:xfrm>
              <a:off x="2338150" y="3526375"/>
              <a:ext cx="340775" cy="253300"/>
            </a:xfrm>
            <a:custGeom>
              <a:rect b="b" l="l" r="r" t="t"/>
              <a:pathLst>
                <a:path extrusionOk="0" h="10132" w="13631">
                  <a:moveTo>
                    <a:pt x="8135" y="685"/>
                  </a:moveTo>
                  <a:cubicBezTo>
                    <a:pt x="8277" y="685"/>
                    <a:pt x="8382" y="715"/>
                    <a:pt x="8420" y="754"/>
                  </a:cubicBezTo>
                  <a:cubicBezTo>
                    <a:pt x="8432" y="766"/>
                    <a:pt x="8428" y="829"/>
                    <a:pt x="8377" y="929"/>
                  </a:cubicBezTo>
                  <a:cubicBezTo>
                    <a:pt x="8136" y="1413"/>
                    <a:pt x="6157" y="2926"/>
                    <a:pt x="4968" y="3767"/>
                  </a:cubicBezTo>
                  <a:cubicBezTo>
                    <a:pt x="4700" y="3955"/>
                    <a:pt x="4824" y="4375"/>
                    <a:pt x="5150" y="4389"/>
                  </a:cubicBezTo>
                  <a:lnTo>
                    <a:pt x="9225" y="4574"/>
                  </a:lnTo>
                  <a:cubicBezTo>
                    <a:pt x="9233" y="4575"/>
                    <a:pt x="9241" y="4575"/>
                    <a:pt x="9249" y="4575"/>
                  </a:cubicBezTo>
                  <a:cubicBezTo>
                    <a:pt x="9294" y="4575"/>
                    <a:pt x="9339" y="4565"/>
                    <a:pt x="9381" y="4545"/>
                  </a:cubicBezTo>
                  <a:cubicBezTo>
                    <a:pt x="10724" y="3940"/>
                    <a:pt x="12100" y="3526"/>
                    <a:pt x="12616" y="3526"/>
                  </a:cubicBezTo>
                  <a:cubicBezTo>
                    <a:pt x="12698" y="3526"/>
                    <a:pt x="12758" y="3537"/>
                    <a:pt x="12793" y="3559"/>
                  </a:cubicBezTo>
                  <a:cubicBezTo>
                    <a:pt x="12879" y="3988"/>
                    <a:pt x="12205" y="4574"/>
                    <a:pt x="11665" y="5047"/>
                  </a:cubicBezTo>
                  <a:cubicBezTo>
                    <a:pt x="11334" y="5335"/>
                    <a:pt x="11022" y="5608"/>
                    <a:pt x="10818" y="5878"/>
                  </a:cubicBezTo>
                  <a:cubicBezTo>
                    <a:pt x="10245" y="6642"/>
                    <a:pt x="8096" y="8912"/>
                    <a:pt x="6610" y="9077"/>
                  </a:cubicBezTo>
                  <a:cubicBezTo>
                    <a:pt x="5236" y="9230"/>
                    <a:pt x="2170" y="9384"/>
                    <a:pt x="1194" y="9432"/>
                  </a:cubicBezTo>
                  <a:lnTo>
                    <a:pt x="706" y="6505"/>
                  </a:lnTo>
                  <a:cubicBezTo>
                    <a:pt x="1404" y="5045"/>
                    <a:pt x="2330" y="3421"/>
                    <a:pt x="2572" y="3278"/>
                  </a:cubicBezTo>
                  <a:cubicBezTo>
                    <a:pt x="2996" y="3278"/>
                    <a:pt x="4238" y="2638"/>
                    <a:pt x="6533" y="1379"/>
                  </a:cubicBezTo>
                  <a:cubicBezTo>
                    <a:pt x="6986" y="1131"/>
                    <a:pt x="7354" y="927"/>
                    <a:pt x="7541" y="834"/>
                  </a:cubicBezTo>
                  <a:cubicBezTo>
                    <a:pt x="7761" y="724"/>
                    <a:pt x="7973" y="685"/>
                    <a:pt x="8135" y="685"/>
                  </a:cubicBezTo>
                  <a:close/>
                  <a:moveTo>
                    <a:pt x="8141" y="0"/>
                  </a:moveTo>
                  <a:cubicBezTo>
                    <a:pt x="7835" y="0"/>
                    <a:pt x="7508" y="85"/>
                    <a:pt x="7235" y="222"/>
                  </a:cubicBezTo>
                  <a:cubicBezTo>
                    <a:pt x="7042" y="317"/>
                    <a:pt x="6666" y="525"/>
                    <a:pt x="6202" y="779"/>
                  </a:cubicBezTo>
                  <a:cubicBezTo>
                    <a:pt x="5230" y="1312"/>
                    <a:pt x="2955" y="2561"/>
                    <a:pt x="2572" y="2592"/>
                  </a:cubicBezTo>
                  <a:cubicBezTo>
                    <a:pt x="2381" y="2592"/>
                    <a:pt x="1800" y="2592"/>
                    <a:pt x="41" y="6307"/>
                  </a:cubicBezTo>
                  <a:cubicBezTo>
                    <a:pt x="11" y="6371"/>
                    <a:pt x="0" y="6443"/>
                    <a:pt x="12" y="6511"/>
                  </a:cubicBezTo>
                  <a:lnTo>
                    <a:pt x="568" y="9845"/>
                  </a:lnTo>
                  <a:cubicBezTo>
                    <a:pt x="594" y="10009"/>
                    <a:pt x="738" y="10131"/>
                    <a:pt x="905" y="10131"/>
                  </a:cubicBezTo>
                  <a:lnTo>
                    <a:pt x="923" y="10131"/>
                  </a:lnTo>
                  <a:cubicBezTo>
                    <a:pt x="1089" y="10124"/>
                    <a:pt x="5027" y="9944"/>
                    <a:pt x="6686" y="9760"/>
                  </a:cubicBezTo>
                  <a:cubicBezTo>
                    <a:pt x="8551" y="9552"/>
                    <a:pt x="10888" y="6928"/>
                    <a:pt x="11368" y="6291"/>
                  </a:cubicBezTo>
                  <a:cubicBezTo>
                    <a:pt x="11527" y="6077"/>
                    <a:pt x="11813" y="5828"/>
                    <a:pt x="12116" y="5563"/>
                  </a:cubicBezTo>
                  <a:cubicBezTo>
                    <a:pt x="12826" y="4944"/>
                    <a:pt x="13631" y="4243"/>
                    <a:pt x="13466" y="3425"/>
                  </a:cubicBezTo>
                  <a:cubicBezTo>
                    <a:pt x="13427" y="3231"/>
                    <a:pt x="13301" y="3064"/>
                    <a:pt x="13123" y="2977"/>
                  </a:cubicBezTo>
                  <a:cubicBezTo>
                    <a:pt x="12985" y="2906"/>
                    <a:pt x="12802" y="2876"/>
                    <a:pt x="12590" y="2876"/>
                  </a:cubicBezTo>
                  <a:cubicBezTo>
                    <a:pt x="11563" y="2876"/>
                    <a:pt x="9848" y="3588"/>
                    <a:pt x="9174" y="3887"/>
                  </a:cubicBezTo>
                  <a:lnTo>
                    <a:pt x="6163" y="3750"/>
                  </a:lnTo>
                  <a:cubicBezTo>
                    <a:pt x="7170" y="3006"/>
                    <a:pt x="8705" y="1809"/>
                    <a:pt x="8992" y="1238"/>
                  </a:cubicBezTo>
                  <a:cubicBezTo>
                    <a:pt x="9258" y="706"/>
                    <a:pt x="9020" y="384"/>
                    <a:pt x="8906" y="270"/>
                  </a:cubicBezTo>
                  <a:cubicBezTo>
                    <a:pt x="8715" y="80"/>
                    <a:pt x="8438" y="0"/>
                    <a:pt x="814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72" name="Google Shape;2272;p69"/>
            <p:cNvSpPr/>
            <p:nvPr/>
          </p:nvSpPr>
          <p:spPr>
            <a:xfrm>
              <a:off x="1379175" y="3308050"/>
              <a:ext cx="1004775" cy="699250"/>
            </a:xfrm>
            <a:custGeom>
              <a:rect b="b" l="l" r="r" t="t"/>
              <a:pathLst>
                <a:path extrusionOk="0" h="27970" w="40191">
                  <a:moveTo>
                    <a:pt x="5187" y="1"/>
                  </a:moveTo>
                  <a:cubicBezTo>
                    <a:pt x="3891" y="1"/>
                    <a:pt x="1668" y="1853"/>
                    <a:pt x="1668" y="1853"/>
                  </a:cubicBezTo>
                  <a:lnTo>
                    <a:pt x="0" y="10557"/>
                  </a:lnTo>
                  <a:cubicBezTo>
                    <a:pt x="0" y="10557"/>
                    <a:pt x="18151" y="27781"/>
                    <a:pt x="20188" y="27967"/>
                  </a:cubicBezTo>
                  <a:cubicBezTo>
                    <a:pt x="20211" y="27969"/>
                    <a:pt x="20235" y="27970"/>
                    <a:pt x="20261" y="27970"/>
                  </a:cubicBezTo>
                  <a:cubicBezTo>
                    <a:pt x="22619" y="27970"/>
                    <a:pt x="40190" y="19819"/>
                    <a:pt x="40190" y="19819"/>
                  </a:cubicBezTo>
                  <a:lnTo>
                    <a:pt x="38710" y="14262"/>
                  </a:lnTo>
                  <a:lnTo>
                    <a:pt x="20744" y="18337"/>
                  </a:lnTo>
                  <a:cubicBezTo>
                    <a:pt x="20744" y="18337"/>
                    <a:pt x="6484" y="1"/>
                    <a:pt x="5187" y="1"/>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73" name="Google Shape;2273;p69"/>
            <p:cNvSpPr/>
            <p:nvPr/>
          </p:nvSpPr>
          <p:spPr>
            <a:xfrm>
              <a:off x="1369825" y="3299475"/>
              <a:ext cx="1023475" cy="716400"/>
            </a:xfrm>
            <a:custGeom>
              <a:rect b="b" l="l" r="r" t="t"/>
              <a:pathLst>
                <a:path extrusionOk="0" h="28656" w="40939">
                  <a:moveTo>
                    <a:pt x="5561" y="1"/>
                  </a:moveTo>
                  <a:cubicBezTo>
                    <a:pt x="4180" y="1"/>
                    <a:pt x="2060" y="1734"/>
                    <a:pt x="1822" y="1933"/>
                  </a:cubicBezTo>
                  <a:cubicBezTo>
                    <a:pt x="1677" y="2053"/>
                    <a:pt x="1657" y="2270"/>
                    <a:pt x="1778" y="2415"/>
                  </a:cubicBezTo>
                  <a:cubicBezTo>
                    <a:pt x="1846" y="2497"/>
                    <a:pt x="1943" y="2538"/>
                    <a:pt x="2041" y="2538"/>
                  </a:cubicBezTo>
                  <a:cubicBezTo>
                    <a:pt x="2119" y="2538"/>
                    <a:pt x="2197" y="2512"/>
                    <a:pt x="2262" y="2458"/>
                  </a:cubicBezTo>
                  <a:cubicBezTo>
                    <a:pt x="2853" y="1965"/>
                    <a:pt x="4599" y="687"/>
                    <a:pt x="5523" y="682"/>
                  </a:cubicBezTo>
                  <a:cubicBezTo>
                    <a:pt x="6641" y="1031"/>
                    <a:pt x="15516" y="12035"/>
                    <a:pt x="20847" y="18889"/>
                  </a:cubicBezTo>
                  <a:cubicBezTo>
                    <a:pt x="20912" y="18975"/>
                    <a:pt x="21013" y="19023"/>
                    <a:pt x="21117" y="19023"/>
                  </a:cubicBezTo>
                  <a:cubicBezTo>
                    <a:pt x="21142" y="19023"/>
                    <a:pt x="21168" y="19020"/>
                    <a:pt x="21193" y="19014"/>
                  </a:cubicBezTo>
                  <a:lnTo>
                    <a:pt x="38837" y="15012"/>
                  </a:lnTo>
                  <a:lnTo>
                    <a:pt x="40159" y="19970"/>
                  </a:lnTo>
                  <a:cubicBezTo>
                    <a:pt x="33074" y="23250"/>
                    <a:pt x="22323" y="27972"/>
                    <a:pt x="20664" y="27972"/>
                  </a:cubicBezTo>
                  <a:cubicBezTo>
                    <a:pt x="20638" y="27972"/>
                    <a:pt x="20615" y="27971"/>
                    <a:pt x="20593" y="27968"/>
                  </a:cubicBezTo>
                  <a:cubicBezTo>
                    <a:pt x="19196" y="27842"/>
                    <a:pt x="7596" y="17280"/>
                    <a:pt x="612" y="10651"/>
                  </a:cubicBezTo>
                  <a:cubicBezTo>
                    <a:pt x="546" y="10590"/>
                    <a:pt x="462" y="10560"/>
                    <a:pt x="378" y="10560"/>
                  </a:cubicBezTo>
                  <a:cubicBezTo>
                    <a:pt x="287" y="10560"/>
                    <a:pt x="197" y="10595"/>
                    <a:pt x="129" y="10666"/>
                  </a:cubicBezTo>
                  <a:cubicBezTo>
                    <a:pt x="0" y="10802"/>
                    <a:pt x="5" y="11018"/>
                    <a:pt x="140" y="11148"/>
                  </a:cubicBezTo>
                  <a:cubicBezTo>
                    <a:pt x="2006" y="12920"/>
                    <a:pt x="18437" y="28461"/>
                    <a:pt x="20533" y="28651"/>
                  </a:cubicBezTo>
                  <a:cubicBezTo>
                    <a:pt x="20558" y="28654"/>
                    <a:pt x="20586" y="28656"/>
                    <a:pt x="20616" y="28656"/>
                  </a:cubicBezTo>
                  <a:cubicBezTo>
                    <a:pt x="23000" y="28656"/>
                    <a:pt x="38885" y="21319"/>
                    <a:pt x="40708" y="20472"/>
                  </a:cubicBezTo>
                  <a:cubicBezTo>
                    <a:pt x="40860" y="20403"/>
                    <a:pt x="40939" y="20233"/>
                    <a:pt x="40896" y="20073"/>
                  </a:cubicBezTo>
                  <a:lnTo>
                    <a:pt x="39415" y="14516"/>
                  </a:lnTo>
                  <a:cubicBezTo>
                    <a:pt x="39374" y="14364"/>
                    <a:pt x="39237" y="14262"/>
                    <a:pt x="39085" y="14262"/>
                  </a:cubicBezTo>
                  <a:cubicBezTo>
                    <a:pt x="39060" y="14262"/>
                    <a:pt x="39034" y="14265"/>
                    <a:pt x="39008" y="14271"/>
                  </a:cubicBezTo>
                  <a:lnTo>
                    <a:pt x="21254" y="18297"/>
                  </a:lnTo>
                  <a:cubicBezTo>
                    <a:pt x="16863" y="12654"/>
                    <a:pt x="6870" y="1"/>
                    <a:pt x="556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74" name="Google Shape;2274;p69"/>
            <p:cNvSpPr/>
            <p:nvPr/>
          </p:nvSpPr>
          <p:spPr>
            <a:xfrm>
              <a:off x="948575" y="3965550"/>
              <a:ext cx="435275" cy="313675"/>
            </a:xfrm>
            <a:custGeom>
              <a:rect b="b" l="l" r="r" t="t"/>
              <a:pathLst>
                <a:path extrusionOk="0" h="12547" w="17411">
                  <a:moveTo>
                    <a:pt x="17410" y="1"/>
                  </a:moveTo>
                  <a:cubicBezTo>
                    <a:pt x="17410" y="1"/>
                    <a:pt x="6482" y="6852"/>
                    <a:pt x="3890" y="7779"/>
                  </a:cubicBezTo>
                  <a:cubicBezTo>
                    <a:pt x="1297" y="8704"/>
                    <a:pt x="1" y="9261"/>
                    <a:pt x="1" y="9261"/>
                  </a:cubicBezTo>
                  <a:cubicBezTo>
                    <a:pt x="1" y="9261"/>
                    <a:pt x="1766" y="11476"/>
                    <a:pt x="2731" y="11959"/>
                  </a:cubicBezTo>
                  <a:cubicBezTo>
                    <a:pt x="3632" y="12410"/>
                    <a:pt x="4636" y="12546"/>
                    <a:pt x="5521" y="12546"/>
                  </a:cubicBezTo>
                  <a:cubicBezTo>
                    <a:pt x="6883" y="12546"/>
                    <a:pt x="7964" y="12223"/>
                    <a:pt x="7964" y="12223"/>
                  </a:cubicBezTo>
                  <a:lnTo>
                    <a:pt x="17410"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75" name="Google Shape;2275;p69"/>
            <p:cNvSpPr/>
            <p:nvPr/>
          </p:nvSpPr>
          <p:spPr>
            <a:xfrm>
              <a:off x="938375" y="3956975"/>
              <a:ext cx="454775" cy="330925"/>
            </a:xfrm>
            <a:custGeom>
              <a:rect b="b" l="l" r="r" t="t"/>
              <a:pathLst>
                <a:path extrusionOk="0" h="13237" w="18191">
                  <a:moveTo>
                    <a:pt x="16384" y="1640"/>
                  </a:moveTo>
                  <a:lnTo>
                    <a:pt x="8172" y="12268"/>
                  </a:lnTo>
                  <a:cubicBezTo>
                    <a:pt x="7878" y="12344"/>
                    <a:pt x="6989" y="12548"/>
                    <a:pt x="5928" y="12548"/>
                  </a:cubicBezTo>
                  <a:cubicBezTo>
                    <a:pt x="5086" y="12548"/>
                    <a:pt x="4137" y="12419"/>
                    <a:pt x="3292" y="11998"/>
                  </a:cubicBezTo>
                  <a:cubicBezTo>
                    <a:pt x="2673" y="11687"/>
                    <a:pt x="1583" y="10479"/>
                    <a:pt x="967" y="9746"/>
                  </a:cubicBezTo>
                  <a:lnTo>
                    <a:pt x="967" y="9745"/>
                  </a:lnTo>
                  <a:cubicBezTo>
                    <a:pt x="1542" y="9512"/>
                    <a:pt x="2695" y="9059"/>
                    <a:pt x="4413" y="8447"/>
                  </a:cubicBezTo>
                  <a:cubicBezTo>
                    <a:pt x="6430" y="7727"/>
                    <a:pt x="13230" y="3588"/>
                    <a:pt x="16384" y="1640"/>
                  </a:cubicBezTo>
                  <a:close/>
                  <a:moveTo>
                    <a:pt x="17817" y="1"/>
                  </a:moveTo>
                  <a:cubicBezTo>
                    <a:pt x="17755" y="1"/>
                    <a:pt x="17692" y="18"/>
                    <a:pt x="17635" y="53"/>
                  </a:cubicBezTo>
                  <a:cubicBezTo>
                    <a:pt x="17527" y="121"/>
                    <a:pt x="6711" y="6897"/>
                    <a:pt x="4183" y="7800"/>
                  </a:cubicBezTo>
                  <a:cubicBezTo>
                    <a:pt x="1610" y="8719"/>
                    <a:pt x="287" y="9283"/>
                    <a:pt x="273" y="9289"/>
                  </a:cubicBezTo>
                  <a:cubicBezTo>
                    <a:pt x="66" y="9378"/>
                    <a:pt x="0" y="9641"/>
                    <a:pt x="141" y="9818"/>
                  </a:cubicBezTo>
                  <a:cubicBezTo>
                    <a:pt x="214" y="9911"/>
                    <a:pt x="1965" y="12099"/>
                    <a:pt x="2986" y="12609"/>
                  </a:cubicBezTo>
                  <a:cubicBezTo>
                    <a:pt x="3947" y="13091"/>
                    <a:pt x="5006" y="13236"/>
                    <a:pt x="5934" y="13236"/>
                  </a:cubicBezTo>
                  <a:cubicBezTo>
                    <a:pt x="7306" y="13236"/>
                    <a:pt x="8396" y="12918"/>
                    <a:pt x="8470" y="12896"/>
                  </a:cubicBezTo>
                  <a:cubicBezTo>
                    <a:pt x="8540" y="12875"/>
                    <a:pt x="8599" y="12834"/>
                    <a:pt x="8644" y="12777"/>
                  </a:cubicBezTo>
                  <a:lnTo>
                    <a:pt x="18090" y="553"/>
                  </a:lnTo>
                  <a:cubicBezTo>
                    <a:pt x="18191" y="422"/>
                    <a:pt x="18183" y="237"/>
                    <a:pt x="18072" y="114"/>
                  </a:cubicBezTo>
                  <a:cubicBezTo>
                    <a:pt x="18005" y="39"/>
                    <a:pt x="17912" y="1"/>
                    <a:pt x="178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grpSp>
      <p:sp>
        <p:nvSpPr>
          <p:cNvPr id="2276" name="Google Shape;2276;p6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0" name="Shape 2280"/>
        <p:cNvGrpSpPr/>
        <p:nvPr/>
      </p:nvGrpSpPr>
      <p:grpSpPr>
        <a:xfrm>
          <a:off x="0" y="0"/>
          <a:ext cx="0" cy="0"/>
          <a:chOff x="0" y="0"/>
          <a:chExt cx="0" cy="0"/>
        </a:xfrm>
      </p:grpSpPr>
      <p:sp>
        <p:nvSpPr>
          <p:cNvPr id="2281" name="Google Shape;2281;p70"/>
          <p:cNvSpPr txBox="1"/>
          <p:nvPr>
            <p:ph type="title"/>
          </p:nvPr>
        </p:nvSpPr>
        <p:spPr>
          <a:xfrm>
            <a:off x="626625" y="338175"/>
            <a:ext cx="67464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Feature Gaussian Mixture Probability Model </a:t>
            </a:r>
            <a:endParaRPr/>
          </a:p>
        </p:txBody>
      </p:sp>
      <p:grpSp>
        <p:nvGrpSpPr>
          <p:cNvPr id="2282" name="Google Shape;2282;p70"/>
          <p:cNvGrpSpPr/>
          <p:nvPr/>
        </p:nvGrpSpPr>
        <p:grpSpPr>
          <a:xfrm>
            <a:off x="1010206" y="2339175"/>
            <a:ext cx="175504" cy="175504"/>
            <a:chOff x="-946525" y="2592175"/>
            <a:chExt cx="164700" cy="164700"/>
          </a:xfrm>
        </p:grpSpPr>
        <p:sp>
          <p:nvSpPr>
            <p:cNvPr id="2283" name="Google Shape;2283;p70"/>
            <p:cNvSpPr/>
            <p:nvPr/>
          </p:nvSpPr>
          <p:spPr>
            <a:xfrm>
              <a:off x="-888113" y="2650587"/>
              <a:ext cx="48000" cy="480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70"/>
            <p:cNvSpPr/>
            <p:nvPr/>
          </p:nvSpPr>
          <p:spPr>
            <a:xfrm>
              <a:off x="-946525" y="2592175"/>
              <a:ext cx="164700" cy="164700"/>
            </a:xfrm>
            <a:prstGeom prst="donut">
              <a:avLst>
                <a:gd fmla="val 25000"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85" name="Google Shape;2285;p70"/>
          <p:cNvSpPr txBox="1"/>
          <p:nvPr>
            <p:ph idx="4294967295" type="body"/>
          </p:nvPr>
        </p:nvSpPr>
        <p:spPr>
          <a:xfrm>
            <a:off x="1300700" y="2037650"/>
            <a:ext cx="16707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lang="en" sz="1400"/>
              <a:t>Compute log-likelihood  for each feature</a:t>
            </a:r>
            <a:endParaRPr sz="1400"/>
          </a:p>
        </p:txBody>
      </p:sp>
      <p:sp>
        <p:nvSpPr>
          <p:cNvPr id="2286" name="Google Shape;2286;p7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grpSp>
        <p:nvGrpSpPr>
          <p:cNvPr id="2287" name="Google Shape;2287;p70"/>
          <p:cNvGrpSpPr/>
          <p:nvPr/>
        </p:nvGrpSpPr>
        <p:grpSpPr>
          <a:xfrm>
            <a:off x="2286544" y="2492132"/>
            <a:ext cx="4069586" cy="1900560"/>
            <a:chOff x="2413923" y="3711366"/>
            <a:chExt cx="1374117" cy="703260"/>
          </a:xfrm>
        </p:grpSpPr>
        <p:grpSp>
          <p:nvGrpSpPr>
            <p:cNvPr id="2288" name="Google Shape;2288;p70"/>
            <p:cNvGrpSpPr/>
            <p:nvPr/>
          </p:nvGrpSpPr>
          <p:grpSpPr>
            <a:xfrm>
              <a:off x="2413923" y="3711366"/>
              <a:ext cx="1374117" cy="703260"/>
              <a:chOff x="2413923" y="3711366"/>
              <a:chExt cx="1374117" cy="703260"/>
            </a:xfrm>
          </p:grpSpPr>
          <p:sp>
            <p:nvSpPr>
              <p:cNvPr id="2289" name="Google Shape;2289;p70"/>
              <p:cNvSpPr/>
              <p:nvPr/>
            </p:nvSpPr>
            <p:spPr>
              <a:xfrm>
                <a:off x="2484774" y="3827200"/>
                <a:ext cx="1231201" cy="587426"/>
              </a:xfrm>
              <a:custGeom>
                <a:rect b="b" l="l" r="r" t="t"/>
                <a:pathLst>
                  <a:path extrusionOk="0" h="33020" w="66087">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90" name="Google Shape;2290;p70"/>
              <p:cNvGrpSpPr/>
              <p:nvPr/>
            </p:nvGrpSpPr>
            <p:grpSpPr>
              <a:xfrm>
                <a:off x="2600284" y="3808654"/>
                <a:ext cx="234506" cy="138010"/>
                <a:chOff x="2600284" y="3808654"/>
                <a:chExt cx="234506" cy="138010"/>
              </a:xfrm>
            </p:grpSpPr>
            <p:sp>
              <p:nvSpPr>
                <p:cNvPr id="2291" name="Google Shape;2291;p70"/>
                <p:cNvSpPr/>
                <p:nvPr/>
              </p:nvSpPr>
              <p:spPr>
                <a:xfrm>
                  <a:off x="2767890" y="3879764"/>
                  <a:ext cx="66900" cy="66900"/>
                </a:xfrm>
                <a:prstGeom prst="ellipse">
                  <a:avLst/>
                </a:prstGeom>
                <a:solidFill>
                  <a:srgbClr val="869FB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92" name="Google Shape;2292;p70"/>
                <p:cNvCxnSpPr/>
                <p:nvPr/>
              </p:nvCxnSpPr>
              <p:spPr>
                <a:xfrm rot="10800000">
                  <a:off x="2600284" y="3808654"/>
                  <a:ext cx="201000" cy="72300"/>
                </a:xfrm>
                <a:prstGeom prst="bentConnector3">
                  <a:avLst>
                    <a:gd fmla="val 50000" name="adj1"/>
                  </a:avLst>
                </a:prstGeom>
                <a:noFill/>
                <a:ln cap="flat" cmpd="sng" w="19050">
                  <a:solidFill>
                    <a:schemeClr val="accent6"/>
                  </a:solidFill>
                  <a:prstDash val="solid"/>
                  <a:round/>
                  <a:headEnd len="sm" w="sm" type="none"/>
                  <a:tailEnd len="sm" w="sm" type="none"/>
                </a:ln>
              </p:spPr>
            </p:cxnSp>
          </p:grpSp>
          <p:grpSp>
            <p:nvGrpSpPr>
              <p:cNvPr id="2293" name="Google Shape;2293;p70"/>
              <p:cNvGrpSpPr/>
              <p:nvPr/>
            </p:nvGrpSpPr>
            <p:grpSpPr>
              <a:xfrm>
                <a:off x="3359659" y="3805664"/>
                <a:ext cx="232294" cy="141000"/>
                <a:chOff x="3359659" y="3805664"/>
                <a:chExt cx="232294" cy="141000"/>
              </a:xfrm>
            </p:grpSpPr>
            <p:sp>
              <p:nvSpPr>
                <p:cNvPr id="2294" name="Google Shape;2294;p70"/>
                <p:cNvSpPr/>
                <p:nvPr/>
              </p:nvSpPr>
              <p:spPr>
                <a:xfrm>
                  <a:off x="3359659" y="3879764"/>
                  <a:ext cx="66900" cy="66900"/>
                </a:xfrm>
                <a:prstGeom prst="ellipse">
                  <a:avLst/>
                </a:prstGeom>
                <a:solidFill>
                  <a:srgbClr val="869FB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95" name="Google Shape;2295;p70"/>
                <p:cNvCxnSpPr/>
                <p:nvPr/>
              </p:nvCxnSpPr>
              <p:spPr>
                <a:xfrm flipH="1" rot="10800000">
                  <a:off x="3393053" y="3805664"/>
                  <a:ext cx="198900" cy="78000"/>
                </a:xfrm>
                <a:prstGeom prst="bentConnector3">
                  <a:avLst>
                    <a:gd fmla="val 50000" name="adj1"/>
                  </a:avLst>
                </a:prstGeom>
                <a:noFill/>
                <a:ln cap="flat" cmpd="sng" w="19050">
                  <a:solidFill>
                    <a:schemeClr val="accent6"/>
                  </a:solidFill>
                  <a:prstDash val="solid"/>
                  <a:round/>
                  <a:headEnd len="sm" w="sm" type="none"/>
                  <a:tailEnd len="sm" w="sm" type="none"/>
                </a:ln>
              </p:spPr>
            </p:cxnSp>
          </p:grpSp>
          <p:grpSp>
            <p:nvGrpSpPr>
              <p:cNvPr id="2296" name="Google Shape;2296;p70"/>
              <p:cNvGrpSpPr/>
              <p:nvPr/>
            </p:nvGrpSpPr>
            <p:grpSpPr>
              <a:xfrm>
                <a:off x="3067316" y="3711366"/>
                <a:ext cx="66900" cy="166810"/>
                <a:chOff x="3067316" y="3711366"/>
                <a:chExt cx="66900" cy="166810"/>
              </a:xfrm>
            </p:grpSpPr>
            <p:sp>
              <p:nvSpPr>
                <p:cNvPr id="2297" name="Google Shape;2297;p70"/>
                <p:cNvSpPr/>
                <p:nvPr/>
              </p:nvSpPr>
              <p:spPr>
                <a:xfrm>
                  <a:off x="3067316" y="3811276"/>
                  <a:ext cx="66900" cy="66900"/>
                </a:xfrm>
                <a:prstGeom prst="ellipse">
                  <a:avLst/>
                </a:prstGeom>
                <a:solidFill>
                  <a:srgbClr val="869FB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98" name="Google Shape;2298;p70"/>
                <p:cNvCxnSpPr/>
                <p:nvPr/>
              </p:nvCxnSpPr>
              <p:spPr>
                <a:xfrm rot="-5400000">
                  <a:off x="3050460" y="3761616"/>
                  <a:ext cx="101100" cy="600"/>
                </a:xfrm>
                <a:prstGeom prst="bentConnector3">
                  <a:avLst>
                    <a:gd fmla="val 50000" name="adj1"/>
                  </a:avLst>
                </a:prstGeom>
                <a:noFill/>
                <a:ln cap="flat" cmpd="sng" w="19050">
                  <a:solidFill>
                    <a:schemeClr val="accent6"/>
                  </a:solidFill>
                  <a:prstDash val="solid"/>
                  <a:round/>
                  <a:headEnd len="sm" w="sm" type="none"/>
                  <a:tailEnd len="sm" w="sm" type="none"/>
                </a:ln>
              </p:spPr>
            </p:cxnSp>
          </p:grpSp>
          <p:grpSp>
            <p:nvGrpSpPr>
              <p:cNvPr id="2299" name="Google Shape;2299;p70"/>
              <p:cNvGrpSpPr/>
              <p:nvPr/>
            </p:nvGrpSpPr>
            <p:grpSpPr>
              <a:xfrm>
                <a:off x="2413923" y="4058666"/>
                <a:ext cx="224119" cy="66900"/>
                <a:chOff x="2413923" y="4058666"/>
                <a:chExt cx="224119" cy="66900"/>
              </a:xfrm>
            </p:grpSpPr>
            <p:sp>
              <p:nvSpPr>
                <p:cNvPr id="2300" name="Google Shape;2300;p70"/>
                <p:cNvSpPr/>
                <p:nvPr/>
              </p:nvSpPr>
              <p:spPr>
                <a:xfrm>
                  <a:off x="2571142" y="4058666"/>
                  <a:ext cx="66900" cy="66900"/>
                </a:xfrm>
                <a:prstGeom prst="ellipse">
                  <a:avLst/>
                </a:prstGeom>
                <a:solidFill>
                  <a:srgbClr val="869FB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01" name="Google Shape;2301;p70"/>
                <p:cNvCxnSpPr/>
                <p:nvPr/>
              </p:nvCxnSpPr>
              <p:spPr>
                <a:xfrm flipH="1">
                  <a:off x="2413923" y="4092060"/>
                  <a:ext cx="159600" cy="600"/>
                </a:xfrm>
                <a:prstGeom prst="bentConnector3">
                  <a:avLst>
                    <a:gd fmla="val 50000" name="adj1"/>
                  </a:avLst>
                </a:prstGeom>
                <a:noFill/>
                <a:ln cap="flat" cmpd="sng" w="19050">
                  <a:solidFill>
                    <a:schemeClr val="accent6"/>
                  </a:solidFill>
                  <a:prstDash val="solid"/>
                  <a:round/>
                  <a:headEnd len="sm" w="sm" type="none"/>
                  <a:tailEnd len="sm" w="sm" type="none"/>
                </a:ln>
              </p:spPr>
            </p:cxnSp>
          </p:grpSp>
          <p:grpSp>
            <p:nvGrpSpPr>
              <p:cNvPr id="2302" name="Google Shape;2302;p70"/>
              <p:cNvGrpSpPr/>
              <p:nvPr/>
            </p:nvGrpSpPr>
            <p:grpSpPr>
              <a:xfrm>
                <a:off x="3564643" y="4058666"/>
                <a:ext cx="223397" cy="66900"/>
                <a:chOff x="3564643" y="4058666"/>
                <a:chExt cx="223397" cy="66900"/>
              </a:xfrm>
            </p:grpSpPr>
            <p:sp>
              <p:nvSpPr>
                <p:cNvPr id="2303" name="Google Shape;2303;p70"/>
                <p:cNvSpPr/>
                <p:nvPr/>
              </p:nvSpPr>
              <p:spPr>
                <a:xfrm>
                  <a:off x="3564643" y="4058666"/>
                  <a:ext cx="66900" cy="66900"/>
                </a:xfrm>
                <a:prstGeom prst="ellipse">
                  <a:avLst/>
                </a:prstGeom>
                <a:solidFill>
                  <a:srgbClr val="869FB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04" name="Google Shape;2304;p70"/>
                <p:cNvCxnSpPr/>
                <p:nvPr/>
              </p:nvCxnSpPr>
              <p:spPr>
                <a:xfrm>
                  <a:off x="3630240" y="4092060"/>
                  <a:ext cx="157800" cy="600"/>
                </a:xfrm>
                <a:prstGeom prst="bentConnector3">
                  <a:avLst>
                    <a:gd fmla="val 50000" name="adj1"/>
                  </a:avLst>
                </a:prstGeom>
                <a:noFill/>
                <a:ln cap="flat" cmpd="sng" w="19050">
                  <a:solidFill>
                    <a:schemeClr val="accent6"/>
                  </a:solidFill>
                  <a:prstDash val="solid"/>
                  <a:round/>
                  <a:headEnd len="sm" w="sm" type="none"/>
                  <a:tailEnd len="sm" w="sm" type="none"/>
                </a:ln>
              </p:spPr>
            </p:cxnSp>
          </p:grpSp>
        </p:grpSp>
        <p:grpSp>
          <p:nvGrpSpPr>
            <p:cNvPr id="2305" name="Google Shape;2305;p70"/>
            <p:cNvGrpSpPr/>
            <p:nvPr/>
          </p:nvGrpSpPr>
          <p:grpSpPr>
            <a:xfrm>
              <a:off x="2633353" y="3965763"/>
              <a:ext cx="933975" cy="445687"/>
              <a:chOff x="2633353" y="3965763"/>
              <a:chExt cx="933975" cy="445687"/>
            </a:xfrm>
          </p:grpSpPr>
          <p:sp>
            <p:nvSpPr>
              <p:cNvPr id="2306" name="Google Shape;2306;p70"/>
              <p:cNvSpPr/>
              <p:nvPr/>
            </p:nvSpPr>
            <p:spPr>
              <a:xfrm>
                <a:off x="2633353" y="3965763"/>
                <a:ext cx="933975" cy="445687"/>
              </a:xfrm>
              <a:custGeom>
                <a:rect b="b" l="l" r="r" t="t"/>
                <a:pathLst>
                  <a:path extrusionOk="0" h="33020" w="66087">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70"/>
              <p:cNvSpPr/>
              <p:nvPr/>
            </p:nvSpPr>
            <p:spPr>
              <a:xfrm>
                <a:off x="2702006" y="4030399"/>
                <a:ext cx="798496" cy="381051"/>
              </a:xfrm>
              <a:custGeom>
                <a:rect b="b" l="l" r="r" t="t"/>
                <a:pathLst>
                  <a:path extrusionOk="0" h="33020" w="66087">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r>
                  <a:rPr b="0" i="0" lang="en" sz="2300" u="none" cap="none" strike="noStrike">
                    <a:solidFill>
                      <a:schemeClr val="accent1"/>
                    </a:solidFill>
                    <a:latin typeface="DM Sans SemiBold"/>
                    <a:ea typeface="DM Sans SemiBold"/>
                    <a:cs typeface="DM Sans SemiBold"/>
                    <a:sym typeface="DM Sans SemiBold"/>
                  </a:rPr>
                  <a:t>FGMPM</a:t>
                </a:r>
                <a:endParaRPr b="0" i="0" sz="2300" u="none" cap="none" strike="noStrike">
                  <a:solidFill>
                    <a:schemeClr val="accent1"/>
                  </a:solidFill>
                  <a:latin typeface="DM Sans SemiBold"/>
                  <a:ea typeface="DM Sans SemiBold"/>
                  <a:cs typeface="DM Sans SemiBold"/>
                  <a:sym typeface="DM Sans SemiBold"/>
                </a:endParaRPr>
              </a:p>
            </p:txBody>
          </p:sp>
        </p:grpSp>
      </p:grpSp>
      <p:grpSp>
        <p:nvGrpSpPr>
          <p:cNvPr id="2308" name="Google Shape;2308;p70"/>
          <p:cNvGrpSpPr/>
          <p:nvPr/>
        </p:nvGrpSpPr>
        <p:grpSpPr>
          <a:xfrm>
            <a:off x="5826406" y="2339175"/>
            <a:ext cx="175504" cy="175504"/>
            <a:chOff x="-946525" y="2592175"/>
            <a:chExt cx="164700" cy="164700"/>
          </a:xfrm>
        </p:grpSpPr>
        <p:sp>
          <p:nvSpPr>
            <p:cNvPr id="2309" name="Google Shape;2309;p70"/>
            <p:cNvSpPr/>
            <p:nvPr/>
          </p:nvSpPr>
          <p:spPr>
            <a:xfrm>
              <a:off x="-888113" y="2650587"/>
              <a:ext cx="48000" cy="480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70"/>
            <p:cNvSpPr/>
            <p:nvPr/>
          </p:nvSpPr>
          <p:spPr>
            <a:xfrm>
              <a:off x="-946525" y="2592175"/>
              <a:ext cx="164700" cy="164700"/>
            </a:xfrm>
            <a:prstGeom prst="donut">
              <a:avLst>
                <a:gd fmla="val 25000"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11" name="Google Shape;2311;p70"/>
          <p:cNvSpPr txBox="1"/>
          <p:nvPr>
            <p:ph idx="4294967295" type="body"/>
          </p:nvPr>
        </p:nvSpPr>
        <p:spPr>
          <a:xfrm>
            <a:off x="6130225" y="2104275"/>
            <a:ext cx="19785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lang="en" sz="1400"/>
              <a:t>Normalize probabilities for each feature</a:t>
            </a:r>
            <a:endParaRPr sz="1400"/>
          </a:p>
        </p:txBody>
      </p:sp>
      <p:grpSp>
        <p:nvGrpSpPr>
          <p:cNvPr id="2312" name="Google Shape;2312;p70"/>
          <p:cNvGrpSpPr/>
          <p:nvPr/>
        </p:nvGrpSpPr>
        <p:grpSpPr>
          <a:xfrm>
            <a:off x="3180181" y="1693875"/>
            <a:ext cx="175504" cy="175504"/>
            <a:chOff x="-946525" y="2592175"/>
            <a:chExt cx="164700" cy="164700"/>
          </a:xfrm>
        </p:grpSpPr>
        <p:sp>
          <p:nvSpPr>
            <p:cNvPr id="2313" name="Google Shape;2313;p70"/>
            <p:cNvSpPr/>
            <p:nvPr/>
          </p:nvSpPr>
          <p:spPr>
            <a:xfrm>
              <a:off x="-888113" y="2650587"/>
              <a:ext cx="48000" cy="48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70"/>
            <p:cNvSpPr/>
            <p:nvPr/>
          </p:nvSpPr>
          <p:spPr>
            <a:xfrm>
              <a:off x="-946525" y="2592175"/>
              <a:ext cx="164700" cy="164700"/>
            </a:xfrm>
            <a:prstGeom prst="donut">
              <a:avLst>
                <a:gd fmla="val 25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15" name="Google Shape;2315;p70"/>
          <p:cNvSpPr txBox="1"/>
          <p:nvPr>
            <p:ph idx="4294967295" type="body"/>
          </p:nvPr>
        </p:nvSpPr>
        <p:spPr>
          <a:xfrm>
            <a:off x="3484000" y="1458975"/>
            <a:ext cx="19785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lang="en" sz="1400"/>
              <a:t>Calculate probabilities based on the log-likelihood</a:t>
            </a:r>
            <a:endParaRPr sz="1400"/>
          </a:p>
        </p:txBody>
      </p:sp>
      <p:grpSp>
        <p:nvGrpSpPr>
          <p:cNvPr id="2316" name="Google Shape;2316;p70"/>
          <p:cNvGrpSpPr/>
          <p:nvPr/>
        </p:nvGrpSpPr>
        <p:grpSpPr>
          <a:xfrm>
            <a:off x="510931" y="3442600"/>
            <a:ext cx="175504" cy="175504"/>
            <a:chOff x="-946525" y="2592175"/>
            <a:chExt cx="164700" cy="164700"/>
          </a:xfrm>
        </p:grpSpPr>
        <p:sp>
          <p:nvSpPr>
            <p:cNvPr id="2317" name="Google Shape;2317;p70"/>
            <p:cNvSpPr/>
            <p:nvPr/>
          </p:nvSpPr>
          <p:spPr>
            <a:xfrm>
              <a:off x="-888113" y="2650587"/>
              <a:ext cx="48000" cy="48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70"/>
            <p:cNvSpPr/>
            <p:nvPr/>
          </p:nvSpPr>
          <p:spPr>
            <a:xfrm>
              <a:off x="-946525" y="2592175"/>
              <a:ext cx="164700" cy="164700"/>
            </a:xfrm>
            <a:prstGeom prst="donut">
              <a:avLst>
                <a:gd fmla="val 25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19" name="Google Shape;2319;p70"/>
          <p:cNvSpPr txBox="1"/>
          <p:nvPr>
            <p:ph idx="4294967295" type="body"/>
          </p:nvPr>
        </p:nvSpPr>
        <p:spPr>
          <a:xfrm>
            <a:off x="814750" y="3207688"/>
            <a:ext cx="14718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lang="en" sz="1400"/>
              <a:t>Fit a GMM with 2 components to the normal samples</a:t>
            </a:r>
            <a:endParaRPr sz="1400"/>
          </a:p>
        </p:txBody>
      </p:sp>
      <p:grpSp>
        <p:nvGrpSpPr>
          <p:cNvPr id="2320" name="Google Shape;2320;p70"/>
          <p:cNvGrpSpPr/>
          <p:nvPr/>
        </p:nvGrpSpPr>
        <p:grpSpPr>
          <a:xfrm>
            <a:off x="6556006" y="3442600"/>
            <a:ext cx="175504" cy="175504"/>
            <a:chOff x="-946525" y="2592175"/>
            <a:chExt cx="164700" cy="164700"/>
          </a:xfrm>
        </p:grpSpPr>
        <p:sp>
          <p:nvSpPr>
            <p:cNvPr id="2321" name="Google Shape;2321;p70"/>
            <p:cNvSpPr/>
            <p:nvPr/>
          </p:nvSpPr>
          <p:spPr>
            <a:xfrm>
              <a:off x="-888113" y="2650587"/>
              <a:ext cx="48000" cy="48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70"/>
            <p:cNvSpPr/>
            <p:nvPr/>
          </p:nvSpPr>
          <p:spPr>
            <a:xfrm>
              <a:off x="-946525" y="2592175"/>
              <a:ext cx="164700" cy="164700"/>
            </a:xfrm>
            <a:prstGeom prst="donut">
              <a:avLst>
                <a:gd fmla="val 25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23" name="Google Shape;2323;p70"/>
          <p:cNvSpPr txBox="1"/>
          <p:nvPr>
            <p:ph idx="4294967295" type="body"/>
          </p:nvPr>
        </p:nvSpPr>
        <p:spPr>
          <a:xfrm>
            <a:off x="6859825" y="3207700"/>
            <a:ext cx="19785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lang="en" sz="1400"/>
              <a:t>Stack the computed probabilities into DataFrames (X_train_probs and X_test_probs)</a:t>
            </a:r>
            <a:endParaRPr sz="1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7" name="Shape 2327"/>
        <p:cNvGrpSpPr/>
        <p:nvPr/>
      </p:nvGrpSpPr>
      <p:grpSpPr>
        <a:xfrm>
          <a:off x="0" y="0"/>
          <a:ext cx="0" cy="0"/>
          <a:chOff x="0" y="0"/>
          <a:chExt cx="0" cy="0"/>
        </a:xfrm>
      </p:grpSpPr>
      <p:sp>
        <p:nvSpPr>
          <p:cNvPr id="2328" name="Google Shape;2328;p71"/>
          <p:cNvSpPr txBox="1"/>
          <p:nvPr>
            <p:ph type="title"/>
          </p:nvPr>
        </p:nvSpPr>
        <p:spPr>
          <a:xfrm>
            <a:off x="653950"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Model Training</a:t>
            </a:r>
            <a:endParaRPr/>
          </a:p>
        </p:txBody>
      </p:sp>
      <p:sp>
        <p:nvSpPr>
          <p:cNvPr id="2329" name="Google Shape;2329;p71"/>
          <p:cNvSpPr txBox="1"/>
          <p:nvPr>
            <p:ph idx="4294967295" type="title"/>
          </p:nvPr>
        </p:nvSpPr>
        <p:spPr>
          <a:xfrm>
            <a:off x="31001" y="1594759"/>
            <a:ext cx="2817300" cy="10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700"/>
              <a:t>K-Means algorithm in its standard clustering approach. </a:t>
            </a:r>
            <a:endParaRPr sz="1700"/>
          </a:p>
        </p:txBody>
      </p:sp>
      <p:sp>
        <p:nvSpPr>
          <p:cNvPr id="2330" name="Google Shape;2330;p71"/>
          <p:cNvSpPr txBox="1"/>
          <p:nvPr>
            <p:ph idx="4294967295" type="title"/>
          </p:nvPr>
        </p:nvSpPr>
        <p:spPr>
          <a:xfrm>
            <a:off x="5837775" y="4212775"/>
            <a:ext cx="3058500" cy="79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t>A default decision tree classifier. </a:t>
            </a:r>
            <a:endParaRPr sz="1800"/>
          </a:p>
        </p:txBody>
      </p:sp>
      <p:cxnSp>
        <p:nvCxnSpPr>
          <p:cNvPr id="2331" name="Google Shape;2331;p71"/>
          <p:cNvCxnSpPr/>
          <p:nvPr/>
        </p:nvCxnSpPr>
        <p:spPr>
          <a:xfrm flipH="1">
            <a:off x="4682599" y="1869803"/>
            <a:ext cx="1350900" cy="1001700"/>
          </a:xfrm>
          <a:prstGeom prst="bentConnector3">
            <a:avLst>
              <a:gd fmla="val 50000" name="adj1"/>
            </a:avLst>
          </a:prstGeom>
          <a:noFill/>
          <a:ln cap="flat" cmpd="sng" w="19050">
            <a:solidFill>
              <a:schemeClr val="accent2"/>
            </a:solidFill>
            <a:prstDash val="solid"/>
            <a:round/>
            <a:headEnd len="med" w="med" type="oval"/>
            <a:tailEnd len="med" w="med" type="oval"/>
          </a:ln>
        </p:spPr>
      </p:cxnSp>
      <p:cxnSp>
        <p:nvCxnSpPr>
          <p:cNvPr id="2332" name="Google Shape;2332;p71"/>
          <p:cNvCxnSpPr/>
          <p:nvPr/>
        </p:nvCxnSpPr>
        <p:spPr>
          <a:xfrm flipH="1" rot="5400000">
            <a:off x="4719286" y="3474147"/>
            <a:ext cx="1049100" cy="973200"/>
          </a:xfrm>
          <a:prstGeom prst="bentConnector3">
            <a:avLst>
              <a:gd fmla="val 0" name="adj1"/>
            </a:avLst>
          </a:prstGeom>
          <a:noFill/>
          <a:ln cap="flat" cmpd="sng" w="19050">
            <a:solidFill>
              <a:schemeClr val="accent2"/>
            </a:solidFill>
            <a:prstDash val="solid"/>
            <a:round/>
            <a:headEnd len="med" w="med" type="oval"/>
            <a:tailEnd len="med" w="med" type="oval"/>
          </a:ln>
        </p:spPr>
      </p:cxnSp>
      <p:sp>
        <p:nvSpPr>
          <p:cNvPr id="2333" name="Google Shape;2333;p71"/>
          <p:cNvSpPr/>
          <p:nvPr/>
        </p:nvSpPr>
        <p:spPr>
          <a:xfrm>
            <a:off x="3774751" y="2705450"/>
            <a:ext cx="973200" cy="891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34" name="Google Shape;2334;p71"/>
          <p:cNvGrpSpPr/>
          <p:nvPr/>
        </p:nvGrpSpPr>
        <p:grpSpPr>
          <a:xfrm>
            <a:off x="3945888" y="2836174"/>
            <a:ext cx="642133" cy="629752"/>
            <a:chOff x="7055134" y="2919170"/>
            <a:chExt cx="290321" cy="310820"/>
          </a:xfrm>
        </p:grpSpPr>
        <p:sp>
          <p:nvSpPr>
            <p:cNvPr id="2335" name="Google Shape;2335;p71"/>
            <p:cNvSpPr/>
            <p:nvPr/>
          </p:nvSpPr>
          <p:spPr>
            <a:xfrm>
              <a:off x="7102497" y="2970989"/>
              <a:ext cx="191044" cy="259001"/>
            </a:xfrm>
            <a:custGeom>
              <a:rect b="b" l="l" r="r" t="t"/>
              <a:pathLst>
                <a:path extrusionOk="0" h="8137" w="6002">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71"/>
            <p:cNvSpPr/>
            <p:nvPr/>
          </p:nvSpPr>
          <p:spPr>
            <a:xfrm>
              <a:off x="7304872" y="3059413"/>
              <a:ext cx="40583" cy="9485"/>
            </a:xfrm>
            <a:custGeom>
              <a:rect b="b" l="l" r="r" t="t"/>
              <a:pathLst>
                <a:path extrusionOk="0" h="298" w="1275">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71"/>
            <p:cNvSpPr/>
            <p:nvPr/>
          </p:nvSpPr>
          <p:spPr>
            <a:xfrm>
              <a:off x="7055134" y="3059413"/>
              <a:ext cx="41347" cy="9485"/>
            </a:xfrm>
            <a:custGeom>
              <a:rect b="b" l="l" r="r" t="t"/>
              <a:pathLst>
                <a:path extrusionOk="0" h="298" w="1299">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71"/>
            <p:cNvSpPr/>
            <p:nvPr/>
          </p:nvSpPr>
          <p:spPr>
            <a:xfrm>
              <a:off x="7195727" y="2919170"/>
              <a:ext cx="9517" cy="40583"/>
            </a:xfrm>
            <a:custGeom>
              <a:rect b="b" l="l" r="r" t="t"/>
              <a:pathLst>
                <a:path extrusionOk="0" h="1275" w="299">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71"/>
            <p:cNvSpPr/>
            <p:nvPr/>
          </p:nvSpPr>
          <p:spPr>
            <a:xfrm>
              <a:off x="7185128" y="3007116"/>
              <a:ext cx="30334" cy="92880"/>
            </a:xfrm>
            <a:custGeom>
              <a:rect b="b" l="l" r="r" t="t"/>
              <a:pathLst>
                <a:path extrusionOk="0" h="2918" w="953">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71"/>
            <p:cNvSpPr/>
            <p:nvPr/>
          </p:nvSpPr>
          <p:spPr>
            <a:xfrm>
              <a:off x="7187770" y="3111328"/>
              <a:ext cx="25814" cy="25814"/>
            </a:xfrm>
            <a:custGeom>
              <a:rect b="b" l="l" r="r" t="t"/>
              <a:pathLst>
                <a:path extrusionOk="0" h="811" w="811">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71"/>
            <p:cNvSpPr/>
            <p:nvPr/>
          </p:nvSpPr>
          <p:spPr>
            <a:xfrm>
              <a:off x="7249552" y="2951477"/>
              <a:ext cx="18971" cy="23077"/>
            </a:xfrm>
            <a:custGeom>
              <a:rect b="b" l="l" r="r" t="t"/>
              <a:pathLst>
                <a:path extrusionOk="0" h="725" w="596">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71"/>
            <p:cNvSpPr/>
            <p:nvPr/>
          </p:nvSpPr>
          <p:spPr>
            <a:xfrm>
              <a:off x="7132831" y="3153852"/>
              <a:ext cx="18589" cy="22695"/>
            </a:xfrm>
            <a:custGeom>
              <a:rect b="b" l="l" r="r" t="t"/>
              <a:pathLst>
                <a:path extrusionOk="0" h="713" w="584">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71"/>
            <p:cNvSpPr/>
            <p:nvPr/>
          </p:nvSpPr>
          <p:spPr>
            <a:xfrm>
              <a:off x="7132449" y="2951477"/>
              <a:ext cx="18971" cy="23077"/>
            </a:xfrm>
            <a:custGeom>
              <a:rect b="b" l="l" r="r" t="t"/>
              <a:pathLst>
                <a:path extrusionOk="0" h="725" w="596">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71"/>
            <p:cNvSpPr/>
            <p:nvPr/>
          </p:nvSpPr>
          <p:spPr>
            <a:xfrm>
              <a:off x="7249552" y="3153852"/>
              <a:ext cx="18971" cy="22695"/>
            </a:xfrm>
            <a:custGeom>
              <a:rect b="b" l="l" r="r" t="t"/>
              <a:pathLst>
                <a:path extrusionOk="0" h="713" w="596">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71"/>
            <p:cNvSpPr/>
            <p:nvPr/>
          </p:nvSpPr>
          <p:spPr>
            <a:xfrm>
              <a:off x="7289721" y="3113969"/>
              <a:ext cx="24286" cy="17093"/>
            </a:xfrm>
            <a:custGeom>
              <a:rect b="b" l="l" r="r" t="t"/>
              <a:pathLst>
                <a:path extrusionOk="0" h="537" w="763">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71"/>
            <p:cNvSpPr/>
            <p:nvPr/>
          </p:nvSpPr>
          <p:spPr>
            <a:xfrm>
              <a:off x="7086964" y="2996931"/>
              <a:ext cx="24668" cy="17411"/>
            </a:xfrm>
            <a:custGeom>
              <a:rect b="b" l="l" r="r" t="t"/>
              <a:pathLst>
                <a:path extrusionOk="0" h="547" w="775">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71"/>
            <p:cNvSpPr/>
            <p:nvPr/>
          </p:nvSpPr>
          <p:spPr>
            <a:xfrm>
              <a:off x="7289339" y="2996931"/>
              <a:ext cx="24668" cy="17411"/>
            </a:xfrm>
            <a:custGeom>
              <a:rect b="b" l="l" r="r" t="t"/>
              <a:pathLst>
                <a:path extrusionOk="0" h="547" w="775">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71"/>
            <p:cNvSpPr/>
            <p:nvPr/>
          </p:nvSpPr>
          <p:spPr>
            <a:xfrm>
              <a:off x="7086964" y="3113587"/>
              <a:ext cx="24668" cy="17093"/>
            </a:xfrm>
            <a:custGeom>
              <a:rect b="b" l="l" r="r" t="t"/>
              <a:pathLst>
                <a:path extrusionOk="0" h="537" w="775">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49" name="Google Shape;2349;p71"/>
          <p:cNvSpPr txBox="1"/>
          <p:nvPr>
            <p:ph idx="4294967295" type="title"/>
          </p:nvPr>
        </p:nvSpPr>
        <p:spPr>
          <a:xfrm>
            <a:off x="6909975" y="2771525"/>
            <a:ext cx="2195400" cy="79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t>Simple multilayer perceptron MLP</a:t>
            </a:r>
            <a:endParaRPr sz="1800"/>
          </a:p>
        </p:txBody>
      </p:sp>
      <p:cxnSp>
        <p:nvCxnSpPr>
          <p:cNvPr id="2350" name="Google Shape;2350;p71"/>
          <p:cNvCxnSpPr/>
          <p:nvPr/>
        </p:nvCxnSpPr>
        <p:spPr>
          <a:xfrm rot="10800000">
            <a:off x="4799165" y="3154634"/>
            <a:ext cx="2110800" cy="32100"/>
          </a:xfrm>
          <a:prstGeom prst="bentConnector3">
            <a:avLst>
              <a:gd fmla="val 50000" name="adj1"/>
            </a:avLst>
          </a:prstGeom>
          <a:noFill/>
          <a:ln cap="flat" cmpd="sng" w="19050">
            <a:solidFill>
              <a:schemeClr val="accent2"/>
            </a:solidFill>
            <a:prstDash val="solid"/>
            <a:round/>
            <a:headEnd len="med" w="med" type="oval"/>
            <a:tailEnd len="med" w="med" type="oval"/>
          </a:ln>
        </p:spPr>
      </p:cxnSp>
      <p:sp>
        <p:nvSpPr>
          <p:cNvPr id="2351" name="Google Shape;2351;p71"/>
          <p:cNvSpPr txBox="1"/>
          <p:nvPr>
            <p:ph idx="4294967295" type="title"/>
          </p:nvPr>
        </p:nvSpPr>
        <p:spPr>
          <a:xfrm flipH="1">
            <a:off x="6200825" y="1594750"/>
            <a:ext cx="1793700" cy="45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700"/>
              <a:t>Voting Scheme</a:t>
            </a:r>
            <a:endParaRPr sz="1700"/>
          </a:p>
        </p:txBody>
      </p:sp>
      <p:sp>
        <p:nvSpPr>
          <p:cNvPr id="2352" name="Google Shape;2352;p71"/>
          <p:cNvSpPr txBox="1"/>
          <p:nvPr>
            <p:ph idx="4294967295" type="title"/>
          </p:nvPr>
        </p:nvSpPr>
        <p:spPr>
          <a:xfrm flipH="1">
            <a:off x="64301" y="4212775"/>
            <a:ext cx="2750700" cy="68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700"/>
              <a:t>Support Vector Machine</a:t>
            </a:r>
            <a:endParaRPr sz="1700"/>
          </a:p>
        </p:txBody>
      </p:sp>
      <p:cxnSp>
        <p:nvCxnSpPr>
          <p:cNvPr id="2353" name="Google Shape;2353;p71"/>
          <p:cNvCxnSpPr/>
          <p:nvPr/>
        </p:nvCxnSpPr>
        <p:spPr>
          <a:xfrm flipH="1" rot="10800000">
            <a:off x="2553418" y="3346055"/>
            <a:ext cx="1199400" cy="1144200"/>
          </a:xfrm>
          <a:prstGeom prst="bentConnector3">
            <a:avLst>
              <a:gd fmla="val 50000" name="adj1"/>
            </a:avLst>
          </a:prstGeom>
          <a:noFill/>
          <a:ln cap="flat" cmpd="sng" w="19050">
            <a:solidFill>
              <a:schemeClr val="accent2"/>
            </a:solidFill>
            <a:prstDash val="solid"/>
            <a:round/>
            <a:headEnd len="med" w="med" type="oval"/>
            <a:tailEnd len="med" w="med" type="oval"/>
          </a:ln>
        </p:spPr>
      </p:cxnSp>
      <p:cxnSp>
        <p:nvCxnSpPr>
          <p:cNvPr id="2354" name="Google Shape;2354;p71"/>
          <p:cNvCxnSpPr/>
          <p:nvPr/>
        </p:nvCxnSpPr>
        <p:spPr>
          <a:xfrm>
            <a:off x="2291925" y="2345225"/>
            <a:ext cx="1302900" cy="768900"/>
          </a:xfrm>
          <a:prstGeom prst="bentConnector3">
            <a:avLst>
              <a:gd fmla="val 50000" name="adj1"/>
            </a:avLst>
          </a:prstGeom>
          <a:noFill/>
          <a:ln cap="flat" cmpd="sng" w="19050">
            <a:solidFill>
              <a:schemeClr val="accent2"/>
            </a:solidFill>
            <a:prstDash val="solid"/>
            <a:round/>
            <a:headEnd len="med" w="med" type="oval"/>
            <a:tailEnd len="med" w="med" type="oval"/>
          </a:ln>
        </p:spPr>
      </p:cxnSp>
      <p:sp>
        <p:nvSpPr>
          <p:cNvPr id="2355" name="Google Shape;2355;p71"/>
          <p:cNvSpPr txBox="1"/>
          <p:nvPr/>
        </p:nvSpPr>
        <p:spPr>
          <a:xfrm>
            <a:off x="334525" y="910604"/>
            <a:ext cx="82659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lt2"/>
                </a:solidFill>
                <a:latin typeface="DM Sans"/>
                <a:ea typeface="DM Sans"/>
                <a:cs typeface="DM Sans"/>
                <a:sym typeface="DM Sans"/>
              </a:rPr>
              <a:t>for every mentioned dataset we build up 5 different models with the following algorithms:</a:t>
            </a:r>
            <a:endParaRPr b="0" i="0" sz="1500" u="none" cap="none" strike="noStrike">
              <a:solidFill>
                <a:schemeClr val="lt2"/>
              </a:solidFill>
              <a:latin typeface="DM Sans"/>
              <a:ea typeface="DM Sans"/>
              <a:cs typeface="DM Sans"/>
              <a:sym typeface="DM Sans"/>
            </a:endParaRPr>
          </a:p>
        </p:txBody>
      </p:sp>
      <p:sp>
        <p:nvSpPr>
          <p:cNvPr id="2356" name="Google Shape;2356;p7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0" name="Shape 2360"/>
        <p:cNvGrpSpPr/>
        <p:nvPr/>
      </p:nvGrpSpPr>
      <p:grpSpPr>
        <a:xfrm>
          <a:off x="0" y="0"/>
          <a:ext cx="0" cy="0"/>
          <a:chOff x="0" y="0"/>
          <a:chExt cx="0" cy="0"/>
        </a:xfrm>
      </p:grpSpPr>
      <p:sp>
        <p:nvSpPr>
          <p:cNvPr id="2361" name="Google Shape;2361;p72"/>
          <p:cNvSpPr txBox="1"/>
          <p:nvPr>
            <p:ph type="title"/>
          </p:nvPr>
        </p:nvSpPr>
        <p:spPr>
          <a:xfrm>
            <a:off x="876325" y="1839975"/>
            <a:ext cx="4559100" cy="167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5500"/>
              <a:t>Evaluation</a:t>
            </a:r>
            <a:endParaRPr sz="5500"/>
          </a:p>
        </p:txBody>
      </p:sp>
      <p:sp>
        <p:nvSpPr>
          <p:cNvPr id="2362" name="Google Shape;2362;p72"/>
          <p:cNvSpPr txBox="1"/>
          <p:nvPr>
            <p:ph idx="2" type="title"/>
          </p:nvPr>
        </p:nvSpPr>
        <p:spPr>
          <a:xfrm>
            <a:off x="876325" y="1651800"/>
            <a:ext cx="2657700" cy="79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5500"/>
              <a:t>05</a:t>
            </a:r>
            <a:endParaRPr sz="5500"/>
          </a:p>
        </p:txBody>
      </p:sp>
      <p:grpSp>
        <p:nvGrpSpPr>
          <p:cNvPr id="2363" name="Google Shape;2363;p72"/>
          <p:cNvGrpSpPr/>
          <p:nvPr/>
        </p:nvGrpSpPr>
        <p:grpSpPr>
          <a:xfrm>
            <a:off x="5191074" y="918576"/>
            <a:ext cx="4095849" cy="4053140"/>
            <a:chOff x="1179935" y="-209451"/>
            <a:chExt cx="5745334" cy="5685426"/>
          </a:xfrm>
        </p:grpSpPr>
        <p:sp>
          <p:nvSpPr>
            <p:cNvPr id="2364" name="Google Shape;2364;p72"/>
            <p:cNvSpPr/>
            <p:nvPr/>
          </p:nvSpPr>
          <p:spPr>
            <a:xfrm>
              <a:off x="1179935" y="-209451"/>
              <a:ext cx="5745334" cy="4760386"/>
            </a:xfrm>
            <a:custGeom>
              <a:rect b="b" l="l" r="r" t="t"/>
              <a:pathLst>
                <a:path extrusionOk="0" h="172509" w="208202">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72"/>
            <p:cNvSpPr/>
            <p:nvPr/>
          </p:nvSpPr>
          <p:spPr>
            <a:xfrm>
              <a:off x="1436950" y="5221775"/>
              <a:ext cx="4967025" cy="254200"/>
            </a:xfrm>
            <a:custGeom>
              <a:rect b="b" l="l" r="r" t="t"/>
              <a:pathLst>
                <a:path extrusionOk="0" h="10168" w="198681">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72"/>
            <p:cNvSpPr/>
            <p:nvPr/>
          </p:nvSpPr>
          <p:spPr>
            <a:xfrm>
              <a:off x="1837825" y="506225"/>
              <a:ext cx="4030850" cy="2664475"/>
            </a:xfrm>
            <a:custGeom>
              <a:rect b="b" l="l" r="r" t="t"/>
              <a:pathLst>
                <a:path extrusionOk="0" h="106579" w="161234">
                  <a:moveTo>
                    <a:pt x="0" y="0"/>
                  </a:moveTo>
                  <a:lnTo>
                    <a:pt x="0" y="106579"/>
                  </a:lnTo>
                  <a:lnTo>
                    <a:pt x="161234" y="106579"/>
                  </a:lnTo>
                  <a:lnTo>
                    <a:pt x="161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72"/>
            <p:cNvSpPr/>
            <p:nvPr/>
          </p:nvSpPr>
          <p:spPr>
            <a:xfrm>
              <a:off x="1830725" y="499100"/>
              <a:ext cx="4045100" cy="2678700"/>
            </a:xfrm>
            <a:custGeom>
              <a:rect b="b" l="l" r="r" t="t"/>
              <a:pathLst>
                <a:path extrusionOk="0" h="107148" w="161804">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72"/>
            <p:cNvSpPr/>
            <p:nvPr/>
          </p:nvSpPr>
          <p:spPr>
            <a:xfrm>
              <a:off x="1837825" y="506225"/>
              <a:ext cx="4030850" cy="2664475"/>
            </a:xfrm>
            <a:custGeom>
              <a:rect b="b" l="l" r="r" t="t"/>
              <a:pathLst>
                <a:path extrusionOk="0" h="106579" w="161234">
                  <a:moveTo>
                    <a:pt x="0" y="0"/>
                  </a:moveTo>
                  <a:lnTo>
                    <a:pt x="0" y="106579"/>
                  </a:lnTo>
                  <a:lnTo>
                    <a:pt x="161234" y="106579"/>
                  </a:lnTo>
                  <a:lnTo>
                    <a:pt x="16123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72"/>
            <p:cNvSpPr/>
            <p:nvPr/>
          </p:nvSpPr>
          <p:spPr>
            <a:xfrm>
              <a:off x="1837825" y="506225"/>
              <a:ext cx="4030850" cy="2664475"/>
            </a:xfrm>
            <a:custGeom>
              <a:rect b="b" l="l" r="r" t="t"/>
              <a:pathLst>
                <a:path extrusionOk="0" h="106579" w="161234">
                  <a:moveTo>
                    <a:pt x="0" y="0"/>
                  </a:moveTo>
                  <a:lnTo>
                    <a:pt x="0" y="106579"/>
                  </a:lnTo>
                  <a:lnTo>
                    <a:pt x="161234" y="106579"/>
                  </a:lnTo>
                  <a:lnTo>
                    <a:pt x="161234" y="0"/>
                  </a:ln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72"/>
            <p:cNvSpPr/>
            <p:nvPr/>
          </p:nvSpPr>
          <p:spPr>
            <a:xfrm>
              <a:off x="2953725" y="803275"/>
              <a:ext cx="2811775" cy="2285975"/>
            </a:xfrm>
            <a:custGeom>
              <a:rect b="b" l="l" r="r" t="t"/>
              <a:pathLst>
                <a:path extrusionOk="0" h="91439" w="112471">
                  <a:moveTo>
                    <a:pt x="1" y="0"/>
                  </a:moveTo>
                  <a:lnTo>
                    <a:pt x="1" y="91438"/>
                  </a:lnTo>
                  <a:lnTo>
                    <a:pt x="112470" y="91438"/>
                  </a:lnTo>
                  <a:lnTo>
                    <a:pt x="11247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72"/>
            <p:cNvSpPr/>
            <p:nvPr/>
          </p:nvSpPr>
          <p:spPr>
            <a:xfrm>
              <a:off x="3342350" y="1015575"/>
              <a:ext cx="407700" cy="827825"/>
            </a:xfrm>
            <a:custGeom>
              <a:rect b="b" l="l" r="r" t="t"/>
              <a:pathLst>
                <a:path extrusionOk="0" h="33113" w="16308">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72"/>
            <p:cNvSpPr/>
            <p:nvPr/>
          </p:nvSpPr>
          <p:spPr>
            <a:xfrm>
              <a:off x="5361625" y="1020425"/>
              <a:ext cx="407675" cy="411500"/>
            </a:xfrm>
            <a:custGeom>
              <a:rect b="b" l="l" r="r" t="t"/>
              <a:pathLst>
                <a:path extrusionOk="0" h="16460" w="16307">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72"/>
            <p:cNvSpPr/>
            <p:nvPr/>
          </p:nvSpPr>
          <p:spPr>
            <a:xfrm>
              <a:off x="4148400" y="1020425"/>
              <a:ext cx="407675" cy="411500"/>
            </a:xfrm>
            <a:custGeom>
              <a:rect b="b" l="l" r="r" t="t"/>
              <a:pathLst>
                <a:path extrusionOk="0" h="16460" w="16307">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72"/>
            <p:cNvSpPr/>
            <p:nvPr/>
          </p:nvSpPr>
          <p:spPr>
            <a:xfrm>
              <a:off x="2950050" y="2262200"/>
              <a:ext cx="798775" cy="411500"/>
            </a:xfrm>
            <a:custGeom>
              <a:rect b="b" l="l" r="r" t="t"/>
              <a:pathLst>
                <a:path extrusionOk="0" h="16460" w="31951">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72"/>
            <p:cNvSpPr/>
            <p:nvPr/>
          </p:nvSpPr>
          <p:spPr>
            <a:xfrm>
              <a:off x="1837825" y="506225"/>
              <a:ext cx="4030850" cy="258950"/>
            </a:xfrm>
            <a:custGeom>
              <a:rect b="b" l="l" r="r" t="t"/>
              <a:pathLst>
                <a:path extrusionOk="0" h="10358" w="161234">
                  <a:moveTo>
                    <a:pt x="0" y="0"/>
                  </a:moveTo>
                  <a:lnTo>
                    <a:pt x="0" y="10358"/>
                  </a:lnTo>
                  <a:lnTo>
                    <a:pt x="161234" y="10358"/>
                  </a:lnTo>
                  <a:lnTo>
                    <a:pt x="161234" y="0"/>
                  </a:lnTo>
                  <a:close/>
                </a:path>
              </a:pathLst>
            </a:custGeom>
            <a:solidFill>
              <a:schemeClr val="accen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72"/>
            <p:cNvSpPr/>
            <p:nvPr/>
          </p:nvSpPr>
          <p:spPr>
            <a:xfrm>
              <a:off x="1830725" y="499100"/>
              <a:ext cx="4045100" cy="273175"/>
            </a:xfrm>
            <a:custGeom>
              <a:rect b="b" l="l" r="r" t="t"/>
              <a:pathLst>
                <a:path extrusionOk="0" h="10927" w="161804">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72"/>
            <p:cNvSpPr/>
            <p:nvPr/>
          </p:nvSpPr>
          <p:spPr>
            <a:xfrm>
              <a:off x="2946650" y="796150"/>
              <a:ext cx="2825925" cy="2300175"/>
            </a:xfrm>
            <a:custGeom>
              <a:rect b="b" l="l" r="r" t="t"/>
              <a:pathLst>
                <a:path extrusionOk="0" h="92007" w="113037">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72"/>
            <p:cNvSpPr/>
            <p:nvPr/>
          </p:nvSpPr>
          <p:spPr>
            <a:xfrm>
              <a:off x="3341775" y="1025150"/>
              <a:ext cx="14200" cy="2063575"/>
            </a:xfrm>
            <a:custGeom>
              <a:rect b="b" l="l" r="r" t="t"/>
              <a:pathLst>
                <a:path extrusionOk="0" h="82543" w="568">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72"/>
            <p:cNvSpPr/>
            <p:nvPr/>
          </p:nvSpPr>
          <p:spPr>
            <a:xfrm>
              <a:off x="3744550" y="1025150"/>
              <a:ext cx="14200" cy="2063575"/>
            </a:xfrm>
            <a:custGeom>
              <a:rect b="b" l="l" r="r" t="t"/>
              <a:pathLst>
                <a:path extrusionOk="0" h="82543" w="568">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72"/>
            <p:cNvSpPr/>
            <p:nvPr/>
          </p:nvSpPr>
          <p:spPr>
            <a:xfrm>
              <a:off x="4147325" y="1025150"/>
              <a:ext cx="14200" cy="2063575"/>
            </a:xfrm>
            <a:custGeom>
              <a:rect b="b" l="l" r="r" t="t"/>
              <a:pathLst>
                <a:path extrusionOk="0" h="82543" w="568">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72"/>
            <p:cNvSpPr/>
            <p:nvPr/>
          </p:nvSpPr>
          <p:spPr>
            <a:xfrm>
              <a:off x="4550075" y="1025150"/>
              <a:ext cx="14200" cy="2063575"/>
            </a:xfrm>
            <a:custGeom>
              <a:rect b="b" l="l" r="r" t="t"/>
              <a:pathLst>
                <a:path extrusionOk="0" h="82543" w="568">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72"/>
            <p:cNvSpPr/>
            <p:nvPr/>
          </p:nvSpPr>
          <p:spPr>
            <a:xfrm>
              <a:off x="4952850" y="1025150"/>
              <a:ext cx="14200" cy="2063575"/>
            </a:xfrm>
            <a:custGeom>
              <a:rect b="b" l="l" r="r" t="t"/>
              <a:pathLst>
                <a:path extrusionOk="0" h="82543" w="568">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72"/>
            <p:cNvSpPr/>
            <p:nvPr/>
          </p:nvSpPr>
          <p:spPr>
            <a:xfrm>
              <a:off x="5355600" y="1025150"/>
              <a:ext cx="14200" cy="2063575"/>
            </a:xfrm>
            <a:custGeom>
              <a:rect b="b" l="l" r="r" t="t"/>
              <a:pathLst>
                <a:path extrusionOk="0" h="82543" w="568">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72"/>
            <p:cNvSpPr/>
            <p:nvPr/>
          </p:nvSpPr>
          <p:spPr>
            <a:xfrm>
              <a:off x="2953725" y="1024225"/>
              <a:ext cx="2811775" cy="25"/>
            </a:xfrm>
            <a:custGeom>
              <a:rect b="b" l="l" r="r" t="t"/>
              <a:pathLst>
                <a:path extrusionOk="0" h="1" w="112471">
                  <a:moveTo>
                    <a:pt x="1" y="1"/>
                  </a:moveTo>
                  <a:lnTo>
                    <a:pt x="112470"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72"/>
            <p:cNvSpPr/>
            <p:nvPr/>
          </p:nvSpPr>
          <p:spPr>
            <a:xfrm>
              <a:off x="2947075" y="1017125"/>
              <a:ext cx="2825950" cy="14225"/>
            </a:xfrm>
            <a:custGeom>
              <a:rect b="b" l="l" r="r" t="t"/>
              <a:pathLst>
                <a:path extrusionOk="0" h="569" w="113038">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72"/>
            <p:cNvSpPr/>
            <p:nvPr/>
          </p:nvSpPr>
          <p:spPr>
            <a:xfrm>
              <a:off x="2947050" y="1428600"/>
              <a:ext cx="2825950" cy="14225"/>
            </a:xfrm>
            <a:custGeom>
              <a:rect b="b" l="l" r="r" t="t"/>
              <a:pathLst>
                <a:path extrusionOk="0" h="569" w="113038">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72"/>
            <p:cNvSpPr/>
            <p:nvPr/>
          </p:nvSpPr>
          <p:spPr>
            <a:xfrm>
              <a:off x="2947075" y="1840075"/>
              <a:ext cx="2825950" cy="14225"/>
            </a:xfrm>
            <a:custGeom>
              <a:rect b="b" l="l" r="r" t="t"/>
              <a:pathLst>
                <a:path extrusionOk="0" h="569" w="113038">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72"/>
            <p:cNvSpPr/>
            <p:nvPr/>
          </p:nvSpPr>
          <p:spPr>
            <a:xfrm>
              <a:off x="2947050" y="2251575"/>
              <a:ext cx="2825950" cy="14200"/>
            </a:xfrm>
            <a:custGeom>
              <a:rect b="b" l="l" r="r" t="t"/>
              <a:pathLst>
                <a:path extrusionOk="0" h="568" w="113038">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72"/>
            <p:cNvSpPr/>
            <p:nvPr/>
          </p:nvSpPr>
          <p:spPr>
            <a:xfrm>
              <a:off x="2947075" y="2663050"/>
              <a:ext cx="2825950" cy="14225"/>
            </a:xfrm>
            <a:custGeom>
              <a:rect b="b" l="l" r="r" t="t"/>
              <a:pathLst>
                <a:path extrusionOk="0" h="569" w="113038">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72"/>
            <p:cNvSpPr/>
            <p:nvPr/>
          </p:nvSpPr>
          <p:spPr>
            <a:xfrm>
              <a:off x="1993625" y="918350"/>
              <a:ext cx="45300" cy="45325"/>
            </a:xfrm>
            <a:custGeom>
              <a:rect b="b" l="l" r="r" t="t"/>
              <a:pathLst>
                <a:path extrusionOk="0" h="1813" w="1812">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72"/>
            <p:cNvSpPr/>
            <p:nvPr/>
          </p:nvSpPr>
          <p:spPr>
            <a:xfrm>
              <a:off x="2118150" y="918350"/>
              <a:ext cx="45325" cy="45325"/>
            </a:xfrm>
            <a:custGeom>
              <a:rect b="b" l="l" r="r" t="t"/>
              <a:pathLst>
                <a:path extrusionOk="0" h="1813" w="1813">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72"/>
            <p:cNvSpPr/>
            <p:nvPr/>
          </p:nvSpPr>
          <p:spPr>
            <a:xfrm>
              <a:off x="2242700" y="918350"/>
              <a:ext cx="45300" cy="45325"/>
            </a:xfrm>
            <a:custGeom>
              <a:rect b="b" l="l" r="r" t="t"/>
              <a:pathLst>
                <a:path extrusionOk="0" h="1813" w="1812">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72"/>
            <p:cNvSpPr/>
            <p:nvPr/>
          </p:nvSpPr>
          <p:spPr>
            <a:xfrm>
              <a:off x="2365425" y="918350"/>
              <a:ext cx="47125" cy="45325"/>
            </a:xfrm>
            <a:custGeom>
              <a:rect b="b" l="l" r="r" t="t"/>
              <a:pathLst>
                <a:path extrusionOk="0" h="1813" w="1885">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72"/>
            <p:cNvSpPr/>
            <p:nvPr/>
          </p:nvSpPr>
          <p:spPr>
            <a:xfrm>
              <a:off x="2491750" y="918350"/>
              <a:ext cx="45300" cy="45325"/>
            </a:xfrm>
            <a:custGeom>
              <a:rect b="b" l="l" r="r" t="t"/>
              <a:pathLst>
                <a:path extrusionOk="0" h="1813" w="1812">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72"/>
            <p:cNvSpPr/>
            <p:nvPr/>
          </p:nvSpPr>
          <p:spPr>
            <a:xfrm>
              <a:off x="2616275" y="918350"/>
              <a:ext cx="45300" cy="45325"/>
            </a:xfrm>
            <a:custGeom>
              <a:rect b="b" l="l" r="r" t="t"/>
              <a:pathLst>
                <a:path extrusionOk="0" h="1813" w="1812">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72"/>
            <p:cNvSpPr/>
            <p:nvPr/>
          </p:nvSpPr>
          <p:spPr>
            <a:xfrm>
              <a:off x="2740825" y="918350"/>
              <a:ext cx="45300" cy="45325"/>
            </a:xfrm>
            <a:custGeom>
              <a:rect b="b" l="l" r="r" t="t"/>
              <a:pathLst>
                <a:path extrusionOk="0" h="1813" w="1812">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72"/>
            <p:cNvSpPr/>
            <p:nvPr/>
          </p:nvSpPr>
          <p:spPr>
            <a:xfrm>
              <a:off x="1993625" y="1032300"/>
              <a:ext cx="45300" cy="45300"/>
            </a:xfrm>
            <a:custGeom>
              <a:rect b="b" l="l" r="r" t="t"/>
              <a:pathLst>
                <a:path extrusionOk="0" h="1812" w="1812">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72"/>
            <p:cNvSpPr/>
            <p:nvPr/>
          </p:nvSpPr>
          <p:spPr>
            <a:xfrm>
              <a:off x="2118150" y="1032300"/>
              <a:ext cx="45325" cy="45300"/>
            </a:xfrm>
            <a:custGeom>
              <a:rect b="b" l="l" r="r" t="t"/>
              <a:pathLst>
                <a:path extrusionOk="0" h="1812" w="1813">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72"/>
            <p:cNvSpPr/>
            <p:nvPr/>
          </p:nvSpPr>
          <p:spPr>
            <a:xfrm>
              <a:off x="2242700" y="1032300"/>
              <a:ext cx="45300" cy="45300"/>
            </a:xfrm>
            <a:custGeom>
              <a:rect b="b" l="l" r="r" t="t"/>
              <a:pathLst>
                <a:path extrusionOk="0" h="1812" w="1812">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72"/>
            <p:cNvSpPr/>
            <p:nvPr/>
          </p:nvSpPr>
          <p:spPr>
            <a:xfrm>
              <a:off x="2365425" y="1032300"/>
              <a:ext cx="47125" cy="45300"/>
            </a:xfrm>
            <a:custGeom>
              <a:rect b="b" l="l" r="r" t="t"/>
              <a:pathLst>
                <a:path extrusionOk="0" h="1812" w="1885">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72"/>
            <p:cNvSpPr/>
            <p:nvPr/>
          </p:nvSpPr>
          <p:spPr>
            <a:xfrm>
              <a:off x="2491750" y="1032300"/>
              <a:ext cx="45300" cy="45300"/>
            </a:xfrm>
            <a:custGeom>
              <a:rect b="b" l="l" r="r" t="t"/>
              <a:pathLst>
                <a:path extrusionOk="0" h="1812" w="1812">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72"/>
            <p:cNvSpPr/>
            <p:nvPr/>
          </p:nvSpPr>
          <p:spPr>
            <a:xfrm>
              <a:off x="2616275" y="1032300"/>
              <a:ext cx="45300" cy="45300"/>
            </a:xfrm>
            <a:custGeom>
              <a:rect b="b" l="l" r="r" t="t"/>
              <a:pathLst>
                <a:path extrusionOk="0" h="1812" w="1812">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p72"/>
            <p:cNvSpPr/>
            <p:nvPr/>
          </p:nvSpPr>
          <p:spPr>
            <a:xfrm>
              <a:off x="2740825" y="1032300"/>
              <a:ext cx="45300" cy="45300"/>
            </a:xfrm>
            <a:custGeom>
              <a:rect b="b" l="l" r="r" t="t"/>
              <a:pathLst>
                <a:path extrusionOk="0" h="1812" w="1812">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72"/>
            <p:cNvSpPr/>
            <p:nvPr/>
          </p:nvSpPr>
          <p:spPr>
            <a:xfrm>
              <a:off x="1993625" y="1146225"/>
              <a:ext cx="45300" cy="45300"/>
            </a:xfrm>
            <a:custGeom>
              <a:rect b="b" l="l" r="r" t="t"/>
              <a:pathLst>
                <a:path extrusionOk="0" h="1812" w="1812">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72"/>
            <p:cNvSpPr/>
            <p:nvPr/>
          </p:nvSpPr>
          <p:spPr>
            <a:xfrm>
              <a:off x="2118150" y="1146225"/>
              <a:ext cx="45325" cy="45300"/>
            </a:xfrm>
            <a:custGeom>
              <a:rect b="b" l="l" r="r" t="t"/>
              <a:pathLst>
                <a:path extrusionOk="0" h="1812" w="1813">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72"/>
            <p:cNvSpPr/>
            <p:nvPr/>
          </p:nvSpPr>
          <p:spPr>
            <a:xfrm>
              <a:off x="2242700" y="1146225"/>
              <a:ext cx="45300" cy="45300"/>
            </a:xfrm>
            <a:custGeom>
              <a:rect b="b" l="l" r="r" t="t"/>
              <a:pathLst>
                <a:path extrusionOk="0" h="1812" w="1812">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72"/>
            <p:cNvSpPr/>
            <p:nvPr/>
          </p:nvSpPr>
          <p:spPr>
            <a:xfrm>
              <a:off x="2365425" y="1146200"/>
              <a:ext cx="47125" cy="45325"/>
            </a:xfrm>
            <a:custGeom>
              <a:rect b="b" l="l" r="r" t="t"/>
              <a:pathLst>
                <a:path extrusionOk="0" h="1813" w="1885">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72"/>
            <p:cNvSpPr/>
            <p:nvPr/>
          </p:nvSpPr>
          <p:spPr>
            <a:xfrm>
              <a:off x="2491750" y="1146225"/>
              <a:ext cx="45300" cy="45300"/>
            </a:xfrm>
            <a:custGeom>
              <a:rect b="b" l="l" r="r" t="t"/>
              <a:pathLst>
                <a:path extrusionOk="0" h="1812" w="1812">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72"/>
            <p:cNvSpPr/>
            <p:nvPr/>
          </p:nvSpPr>
          <p:spPr>
            <a:xfrm>
              <a:off x="2616275" y="1146225"/>
              <a:ext cx="45300" cy="45300"/>
            </a:xfrm>
            <a:custGeom>
              <a:rect b="b" l="l" r="r" t="t"/>
              <a:pathLst>
                <a:path extrusionOk="0" h="1812" w="1812">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72"/>
            <p:cNvSpPr/>
            <p:nvPr/>
          </p:nvSpPr>
          <p:spPr>
            <a:xfrm>
              <a:off x="2740825" y="1146225"/>
              <a:ext cx="45300" cy="45300"/>
            </a:xfrm>
            <a:custGeom>
              <a:rect b="b" l="l" r="r" t="t"/>
              <a:pathLst>
                <a:path extrusionOk="0" h="1812" w="1812">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72"/>
            <p:cNvSpPr/>
            <p:nvPr/>
          </p:nvSpPr>
          <p:spPr>
            <a:xfrm>
              <a:off x="1991825" y="1260150"/>
              <a:ext cx="47100" cy="45325"/>
            </a:xfrm>
            <a:custGeom>
              <a:rect b="b" l="l" r="r" t="t"/>
              <a:pathLst>
                <a:path extrusionOk="0" h="1813" w="1884">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72"/>
            <p:cNvSpPr/>
            <p:nvPr/>
          </p:nvSpPr>
          <p:spPr>
            <a:xfrm>
              <a:off x="2116375" y="1260150"/>
              <a:ext cx="47100" cy="45325"/>
            </a:xfrm>
            <a:custGeom>
              <a:rect b="b" l="l" r="r" t="t"/>
              <a:pathLst>
                <a:path extrusionOk="0" h="1813" w="1884">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72"/>
            <p:cNvSpPr/>
            <p:nvPr/>
          </p:nvSpPr>
          <p:spPr>
            <a:xfrm>
              <a:off x="2240875" y="1260150"/>
              <a:ext cx="47125" cy="45325"/>
            </a:xfrm>
            <a:custGeom>
              <a:rect b="b" l="l" r="r" t="t"/>
              <a:pathLst>
                <a:path extrusionOk="0" h="1813" w="1885">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72"/>
            <p:cNvSpPr/>
            <p:nvPr/>
          </p:nvSpPr>
          <p:spPr>
            <a:xfrm>
              <a:off x="2365425" y="1260150"/>
              <a:ext cx="47125" cy="45325"/>
            </a:xfrm>
            <a:custGeom>
              <a:rect b="b" l="l" r="r" t="t"/>
              <a:pathLst>
                <a:path extrusionOk="0" h="1813" w="1885">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72"/>
            <p:cNvSpPr/>
            <p:nvPr/>
          </p:nvSpPr>
          <p:spPr>
            <a:xfrm>
              <a:off x="2489950" y="1260150"/>
              <a:ext cx="47100" cy="45325"/>
            </a:xfrm>
            <a:custGeom>
              <a:rect b="b" l="l" r="r" t="t"/>
              <a:pathLst>
                <a:path extrusionOk="0" h="1813" w="1884">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72"/>
            <p:cNvSpPr/>
            <p:nvPr/>
          </p:nvSpPr>
          <p:spPr>
            <a:xfrm>
              <a:off x="2614500" y="1260150"/>
              <a:ext cx="47075" cy="45325"/>
            </a:xfrm>
            <a:custGeom>
              <a:rect b="b" l="l" r="r" t="t"/>
              <a:pathLst>
                <a:path extrusionOk="0" h="1813" w="1883">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72"/>
            <p:cNvSpPr/>
            <p:nvPr/>
          </p:nvSpPr>
          <p:spPr>
            <a:xfrm>
              <a:off x="2739025" y="1260150"/>
              <a:ext cx="47100" cy="45325"/>
            </a:xfrm>
            <a:custGeom>
              <a:rect b="b" l="l" r="r" t="t"/>
              <a:pathLst>
                <a:path extrusionOk="0" h="1813" w="1884">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72"/>
            <p:cNvSpPr/>
            <p:nvPr/>
          </p:nvSpPr>
          <p:spPr>
            <a:xfrm>
              <a:off x="1991825" y="1374100"/>
              <a:ext cx="47100" cy="45300"/>
            </a:xfrm>
            <a:custGeom>
              <a:rect b="b" l="l" r="r" t="t"/>
              <a:pathLst>
                <a:path extrusionOk="0" h="1812" w="1884">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72"/>
            <p:cNvSpPr/>
            <p:nvPr/>
          </p:nvSpPr>
          <p:spPr>
            <a:xfrm>
              <a:off x="2116375" y="1374100"/>
              <a:ext cx="47100" cy="45300"/>
            </a:xfrm>
            <a:custGeom>
              <a:rect b="b" l="l" r="r" t="t"/>
              <a:pathLst>
                <a:path extrusionOk="0" h="1812" w="1884">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72"/>
            <p:cNvSpPr/>
            <p:nvPr/>
          </p:nvSpPr>
          <p:spPr>
            <a:xfrm>
              <a:off x="2240875" y="1374100"/>
              <a:ext cx="47125" cy="45300"/>
            </a:xfrm>
            <a:custGeom>
              <a:rect b="b" l="l" r="r" t="t"/>
              <a:pathLst>
                <a:path extrusionOk="0" h="1812" w="1885">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72"/>
            <p:cNvSpPr/>
            <p:nvPr/>
          </p:nvSpPr>
          <p:spPr>
            <a:xfrm>
              <a:off x="2365425" y="1374100"/>
              <a:ext cx="47125" cy="45300"/>
            </a:xfrm>
            <a:custGeom>
              <a:rect b="b" l="l" r="r" t="t"/>
              <a:pathLst>
                <a:path extrusionOk="0" h="1812" w="1885">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72"/>
            <p:cNvSpPr/>
            <p:nvPr/>
          </p:nvSpPr>
          <p:spPr>
            <a:xfrm>
              <a:off x="2489950" y="1374100"/>
              <a:ext cx="47100" cy="45300"/>
            </a:xfrm>
            <a:custGeom>
              <a:rect b="b" l="l" r="r" t="t"/>
              <a:pathLst>
                <a:path extrusionOk="0" h="1812" w="1884">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72"/>
            <p:cNvSpPr/>
            <p:nvPr/>
          </p:nvSpPr>
          <p:spPr>
            <a:xfrm>
              <a:off x="2614500" y="1374100"/>
              <a:ext cx="47075" cy="45300"/>
            </a:xfrm>
            <a:custGeom>
              <a:rect b="b" l="l" r="r" t="t"/>
              <a:pathLst>
                <a:path extrusionOk="0" h="1812" w="1883">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72"/>
            <p:cNvSpPr/>
            <p:nvPr/>
          </p:nvSpPr>
          <p:spPr>
            <a:xfrm>
              <a:off x="2739025" y="1374100"/>
              <a:ext cx="47100" cy="45300"/>
            </a:xfrm>
            <a:custGeom>
              <a:rect b="b" l="l" r="r" t="t"/>
              <a:pathLst>
                <a:path extrusionOk="0" h="1812" w="1884">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72"/>
            <p:cNvSpPr/>
            <p:nvPr/>
          </p:nvSpPr>
          <p:spPr>
            <a:xfrm>
              <a:off x="1991825" y="1488025"/>
              <a:ext cx="47100" cy="45325"/>
            </a:xfrm>
            <a:custGeom>
              <a:rect b="b" l="l" r="r" t="t"/>
              <a:pathLst>
                <a:path extrusionOk="0" h="1813" w="1884">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72"/>
            <p:cNvSpPr/>
            <p:nvPr/>
          </p:nvSpPr>
          <p:spPr>
            <a:xfrm>
              <a:off x="2116375" y="1488025"/>
              <a:ext cx="47100" cy="45325"/>
            </a:xfrm>
            <a:custGeom>
              <a:rect b="b" l="l" r="r" t="t"/>
              <a:pathLst>
                <a:path extrusionOk="0" h="1813" w="1884">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72"/>
            <p:cNvSpPr/>
            <p:nvPr/>
          </p:nvSpPr>
          <p:spPr>
            <a:xfrm>
              <a:off x="2240875" y="1488025"/>
              <a:ext cx="47125" cy="45325"/>
            </a:xfrm>
            <a:custGeom>
              <a:rect b="b" l="l" r="r" t="t"/>
              <a:pathLst>
                <a:path extrusionOk="0" h="1813" w="1885">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72"/>
            <p:cNvSpPr/>
            <p:nvPr/>
          </p:nvSpPr>
          <p:spPr>
            <a:xfrm>
              <a:off x="2365425" y="1488025"/>
              <a:ext cx="47125" cy="45325"/>
            </a:xfrm>
            <a:custGeom>
              <a:rect b="b" l="l" r="r" t="t"/>
              <a:pathLst>
                <a:path extrusionOk="0" h="1813" w="1885">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72"/>
            <p:cNvSpPr/>
            <p:nvPr/>
          </p:nvSpPr>
          <p:spPr>
            <a:xfrm>
              <a:off x="2489950" y="1488025"/>
              <a:ext cx="47100" cy="45325"/>
            </a:xfrm>
            <a:custGeom>
              <a:rect b="b" l="l" r="r" t="t"/>
              <a:pathLst>
                <a:path extrusionOk="0" h="1813" w="1884">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72"/>
            <p:cNvSpPr/>
            <p:nvPr/>
          </p:nvSpPr>
          <p:spPr>
            <a:xfrm>
              <a:off x="2614500" y="1488025"/>
              <a:ext cx="47075" cy="45325"/>
            </a:xfrm>
            <a:custGeom>
              <a:rect b="b" l="l" r="r" t="t"/>
              <a:pathLst>
                <a:path extrusionOk="0" h="1813" w="1883">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72"/>
            <p:cNvSpPr/>
            <p:nvPr/>
          </p:nvSpPr>
          <p:spPr>
            <a:xfrm>
              <a:off x="2739025" y="1488025"/>
              <a:ext cx="47100" cy="45325"/>
            </a:xfrm>
            <a:custGeom>
              <a:rect b="b" l="l" r="r" t="t"/>
              <a:pathLst>
                <a:path extrusionOk="0" h="1813" w="1884">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72"/>
            <p:cNvSpPr/>
            <p:nvPr/>
          </p:nvSpPr>
          <p:spPr>
            <a:xfrm>
              <a:off x="1988475" y="1756475"/>
              <a:ext cx="362075" cy="14225"/>
            </a:xfrm>
            <a:custGeom>
              <a:rect b="b" l="l" r="r" t="t"/>
              <a:pathLst>
                <a:path extrusionOk="0" h="569" w="14483">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72"/>
            <p:cNvSpPr/>
            <p:nvPr/>
          </p:nvSpPr>
          <p:spPr>
            <a:xfrm>
              <a:off x="1988475" y="1991525"/>
              <a:ext cx="362075" cy="14225"/>
            </a:xfrm>
            <a:custGeom>
              <a:rect b="b" l="l" r="r" t="t"/>
              <a:pathLst>
                <a:path extrusionOk="0" h="569" w="14483">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72"/>
            <p:cNvSpPr/>
            <p:nvPr/>
          </p:nvSpPr>
          <p:spPr>
            <a:xfrm>
              <a:off x="1987625" y="2226550"/>
              <a:ext cx="362950" cy="14225"/>
            </a:xfrm>
            <a:custGeom>
              <a:rect b="b" l="l" r="r" t="t"/>
              <a:pathLst>
                <a:path extrusionOk="0" h="569" w="14518">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72"/>
            <p:cNvSpPr/>
            <p:nvPr/>
          </p:nvSpPr>
          <p:spPr>
            <a:xfrm>
              <a:off x="4707650" y="1162225"/>
              <a:ext cx="434275" cy="598325"/>
            </a:xfrm>
            <a:custGeom>
              <a:rect b="b" l="l" r="r" t="t"/>
              <a:pathLst>
                <a:path extrusionOk="0" h="23933" w="17371">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72"/>
            <p:cNvSpPr/>
            <p:nvPr/>
          </p:nvSpPr>
          <p:spPr>
            <a:xfrm>
              <a:off x="4702350" y="1155125"/>
              <a:ext cx="446900" cy="612525"/>
            </a:xfrm>
            <a:custGeom>
              <a:rect b="b" l="l" r="r" t="t"/>
              <a:pathLst>
                <a:path extrusionOk="0" h="24501" w="17876">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72"/>
            <p:cNvSpPr/>
            <p:nvPr/>
          </p:nvSpPr>
          <p:spPr>
            <a:xfrm>
              <a:off x="4660275" y="1011275"/>
              <a:ext cx="612600" cy="600325"/>
            </a:xfrm>
            <a:custGeom>
              <a:rect b="b" l="l" r="r" t="t"/>
              <a:pathLst>
                <a:path extrusionOk="0" h="24013" w="24504">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72"/>
            <p:cNvSpPr/>
            <p:nvPr/>
          </p:nvSpPr>
          <p:spPr>
            <a:xfrm>
              <a:off x="4692250" y="1004200"/>
              <a:ext cx="587825" cy="614425"/>
            </a:xfrm>
            <a:custGeom>
              <a:rect b="b" l="l" r="r" t="t"/>
              <a:pathLst>
                <a:path extrusionOk="0" h="24577" w="23513">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72"/>
            <p:cNvSpPr/>
            <p:nvPr/>
          </p:nvSpPr>
          <p:spPr>
            <a:xfrm>
              <a:off x="4863625" y="1358700"/>
              <a:ext cx="69050" cy="172750"/>
            </a:xfrm>
            <a:custGeom>
              <a:rect b="b" l="l" r="r" t="t"/>
              <a:pathLst>
                <a:path extrusionOk="0" h="6910" w="2762">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72"/>
            <p:cNvSpPr/>
            <p:nvPr/>
          </p:nvSpPr>
          <p:spPr>
            <a:xfrm>
              <a:off x="4861750" y="1351575"/>
              <a:ext cx="77975" cy="186950"/>
            </a:xfrm>
            <a:custGeom>
              <a:rect b="b" l="l" r="r" t="t"/>
              <a:pathLst>
                <a:path extrusionOk="0" h="7478" w="3119">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72"/>
            <p:cNvSpPr/>
            <p:nvPr/>
          </p:nvSpPr>
          <p:spPr>
            <a:xfrm>
              <a:off x="4446475" y="3047525"/>
              <a:ext cx="1082950" cy="2160925"/>
            </a:xfrm>
            <a:custGeom>
              <a:rect b="b" l="l" r="r" t="t"/>
              <a:pathLst>
                <a:path extrusionOk="0" h="86437" w="43318">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72"/>
            <p:cNvSpPr/>
            <p:nvPr/>
          </p:nvSpPr>
          <p:spPr>
            <a:xfrm>
              <a:off x="4440025" y="3040425"/>
              <a:ext cx="1096950" cy="2175150"/>
            </a:xfrm>
            <a:custGeom>
              <a:rect b="b" l="l" r="r" t="t"/>
              <a:pathLst>
                <a:path extrusionOk="0" h="87006" w="43878">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72"/>
            <p:cNvSpPr/>
            <p:nvPr/>
          </p:nvSpPr>
          <p:spPr>
            <a:xfrm>
              <a:off x="4963975" y="3405300"/>
              <a:ext cx="291075" cy="179850"/>
            </a:xfrm>
            <a:custGeom>
              <a:rect b="b" l="l" r="r" t="t"/>
              <a:pathLst>
                <a:path extrusionOk="0" h="7194" w="11643">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72"/>
            <p:cNvSpPr/>
            <p:nvPr/>
          </p:nvSpPr>
          <p:spPr>
            <a:xfrm>
              <a:off x="4735375" y="3171050"/>
              <a:ext cx="199175" cy="10650"/>
            </a:xfrm>
            <a:custGeom>
              <a:rect b="b" l="l" r="r" t="t"/>
              <a:pathLst>
                <a:path extrusionOk="0" h="426" w="7967">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72"/>
            <p:cNvSpPr/>
            <p:nvPr/>
          </p:nvSpPr>
          <p:spPr>
            <a:xfrm>
              <a:off x="5192400" y="3171050"/>
              <a:ext cx="84925" cy="10650"/>
            </a:xfrm>
            <a:custGeom>
              <a:rect b="b" l="l" r="r" t="t"/>
              <a:pathLst>
                <a:path extrusionOk="0" h="426" w="3397">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72"/>
            <p:cNvSpPr/>
            <p:nvPr/>
          </p:nvSpPr>
          <p:spPr>
            <a:xfrm>
              <a:off x="4199325" y="5206425"/>
              <a:ext cx="411775" cy="149375"/>
            </a:xfrm>
            <a:custGeom>
              <a:rect b="b" l="l" r="r" t="t"/>
              <a:pathLst>
                <a:path extrusionOk="0" h="5975" w="16471">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72"/>
            <p:cNvSpPr/>
            <p:nvPr/>
          </p:nvSpPr>
          <p:spPr>
            <a:xfrm>
              <a:off x="5125700" y="5206425"/>
              <a:ext cx="411775" cy="149375"/>
            </a:xfrm>
            <a:custGeom>
              <a:rect b="b" l="l" r="r" t="t"/>
              <a:pathLst>
                <a:path extrusionOk="0" h="5975" w="16471">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72"/>
            <p:cNvSpPr/>
            <p:nvPr/>
          </p:nvSpPr>
          <p:spPr>
            <a:xfrm>
              <a:off x="4781725" y="1727075"/>
              <a:ext cx="440575" cy="143650"/>
            </a:xfrm>
            <a:custGeom>
              <a:rect b="b" l="l" r="r" t="t"/>
              <a:pathLst>
                <a:path extrusionOk="0" h="5746" w="17623">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72"/>
            <p:cNvSpPr/>
            <p:nvPr/>
          </p:nvSpPr>
          <p:spPr>
            <a:xfrm>
              <a:off x="4772950" y="1719850"/>
              <a:ext cx="458075" cy="157950"/>
            </a:xfrm>
            <a:custGeom>
              <a:rect b="b" l="l" r="r" t="t"/>
              <a:pathLst>
                <a:path extrusionOk="0" h="6318" w="18323">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72"/>
            <p:cNvSpPr/>
            <p:nvPr/>
          </p:nvSpPr>
          <p:spPr>
            <a:xfrm>
              <a:off x="5154275" y="1927700"/>
              <a:ext cx="518725" cy="985300"/>
            </a:xfrm>
            <a:custGeom>
              <a:rect b="b" l="l" r="r" t="t"/>
              <a:pathLst>
                <a:path extrusionOk="0" h="39412" w="20749">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72"/>
            <p:cNvSpPr/>
            <p:nvPr/>
          </p:nvSpPr>
          <p:spPr>
            <a:xfrm>
              <a:off x="5146900" y="1920600"/>
              <a:ext cx="527025" cy="999500"/>
            </a:xfrm>
            <a:custGeom>
              <a:rect b="b" l="l" r="r" t="t"/>
              <a:pathLst>
                <a:path extrusionOk="0" h="39980" w="21081">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72"/>
            <p:cNvSpPr/>
            <p:nvPr/>
          </p:nvSpPr>
          <p:spPr>
            <a:xfrm>
              <a:off x="4543950" y="1815650"/>
              <a:ext cx="918300" cy="1251350"/>
            </a:xfrm>
            <a:custGeom>
              <a:rect b="b" l="l" r="r" t="t"/>
              <a:pathLst>
                <a:path extrusionOk="0" h="50054" w="36732">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72"/>
            <p:cNvSpPr/>
            <p:nvPr/>
          </p:nvSpPr>
          <p:spPr>
            <a:xfrm>
              <a:off x="4536625" y="1808450"/>
              <a:ext cx="933050" cy="1265625"/>
            </a:xfrm>
            <a:custGeom>
              <a:rect b="b" l="l" r="r" t="t"/>
              <a:pathLst>
                <a:path extrusionOk="0" h="50625" w="37322">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72"/>
            <p:cNvSpPr/>
            <p:nvPr/>
          </p:nvSpPr>
          <p:spPr>
            <a:xfrm>
              <a:off x="5098750" y="2607025"/>
              <a:ext cx="76075" cy="61225"/>
            </a:xfrm>
            <a:custGeom>
              <a:rect b="b" l="l" r="r" t="t"/>
              <a:pathLst>
                <a:path extrusionOk="0" h="2449" w="3043">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72"/>
            <p:cNvSpPr/>
            <p:nvPr/>
          </p:nvSpPr>
          <p:spPr>
            <a:xfrm>
              <a:off x="5213825" y="2219000"/>
              <a:ext cx="179225" cy="342950"/>
            </a:xfrm>
            <a:custGeom>
              <a:rect b="b" l="l" r="r" t="t"/>
              <a:pathLst>
                <a:path extrusionOk="0" h="13718" w="7169">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72"/>
            <p:cNvSpPr/>
            <p:nvPr/>
          </p:nvSpPr>
          <p:spPr>
            <a:xfrm>
              <a:off x="5395900" y="2664750"/>
              <a:ext cx="165100" cy="82175"/>
            </a:xfrm>
            <a:custGeom>
              <a:rect b="b" l="l" r="r" t="t"/>
              <a:pathLst>
                <a:path extrusionOk="0" h="3287" w="6604">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72"/>
            <p:cNvSpPr/>
            <p:nvPr/>
          </p:nvSpPr>
          <p:spPr>
            <a:xfrm>
              <a:off x="5375050" y="2662275"/>
              <a:ext cx="104575" cy="116525"/>
            </a:xfrm>
            <a:custGeom>
              <a:rect b="b" l="l" r="r" t="t"/>
              <a:pathLst>
                <a:path extrusionOk="0" h="4661" w="4183">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72"/>
            <p:cNvSpPr/>
            <p:nvPr/>
          </p:nvSpPr>
          <p:spPr>
            <a:xfrm>
              <a:off x="3624925" y="1542075"/>
              <a:ext cx="1000550" cy="848475"/>
            </a:xfrm>
            <a:custGeom>
              <a:rect b="b" l="l" r="r" t="t"/>
              <a:pathLst>
                <a:path extrusionOk="0" h="33939" w="40022">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72"/>
            <p:cNvSpPr/>
            <p:nvPr/>
          </p:nvSpPr>
          <p:spPr>
            <a:xfrm>
              <a:off x="3617100" y="1535000"/>
              <a:ext cx="1015025" cy="862625"/>
            </a:xfrm>
            <a:custGeom>
              <a:rect b="b" l="l" r="r" t="t"/>
              <a:pathLst>
                <a:path extrusionOk="0" h="34505" w="40601">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72"/>
            <p:cNvSpPr/>
            <p:nvPr/>
          </p:nvSpPr>
          <p:spPr>
            <a:xfrm>
              <a:off x="4061850" y="2072550"/>
              <a:ext cx="56025" cy="127775"/>
            </a:xfrm>
            <a:custGeom>
              <a:rect b="b" l="l" r="r" t="t"/>
              <a:pathLst>
                <a:path extrusionOk="0" h="5111" w="2241">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72"/>
            <p:cNvSpPr/>
            <p:nvPr/>
          </p:nvSpPr>
          <p:spPr>
            <a:xfrm>
              <a:off x="4016325" y="2118125"/>
              <a:ext cx="48075" cy="145975"/>
            </a:xfrm>
            <a:custGeom>
              <a:rect b="b" l="l" r="r" t="t"/>
              <a:pathLst>
                <a:path extrusionOk="0" h="5839" w="1923">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72"/>
            <p:cNvSpPr/>
            <p:nvPr/>
          </p:nvSpPr>
          <p:spPr>
            <a:xfrm>
              <a:off x="4562225" y="2282075"/>
              <a:ext cx="202250" cy="177900"/>
            </a:xfrm>
            <a:custGeom>
              <a:rect b="b" l="l" r="r" t="t"/>
              <a:pathLst>
                <a:path extrusionOk="0" h="7116" w="809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72"/>
            <p:cNvSpPr/>
            <p:nvPr/>
          </p:nvSpPr>
          <p:spPr>
            <a:xfrm>
              <a:off x="4589600" y="2345875"/>
              <a:ext cx="193125" cy="214300"/>
            </a:xfrm>
            <a:custGeom>
              <a:rect b="b" l="l" r="r" t="t"/>
              <a:pathLst>
                <a:path extrusionOk="0" h="8572" w="7725">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72"/>
            <p:cNvSpPr/>
            <p:nvPr/>
          </p:nvSpPr>
          <p:spPr>
            <a:xfrm>
              <a:off x="3653275" y="1616225"/>
              <a:ext cx="105450" cy="72550"/>
            </a:xfrm>
            <a:custGeom>
              <a:rect b="b" l="l" r="r" t="t"/>
              <a:pathLst>
                <a:path extrusionOk="0" h="2902" w="4218">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72"/>
            <p:cNvSpPr/>
            <p:nvPr/>
          </p:nvSpPr>
          <p:spPr>
            <a:xfrm>
              <a:off x="3491600" y="1214750"/>
              <a:ext cx="282475" cy="394900"/>
            </a:xfrm>
            <a:custGeom>
              <a:rect b="b" l="l" r="r" t="t"/>
              <a:pathLst>
                <a:path extrusionOk="0" h="15796" w="11299">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72"/>
            <p:cNvSpPr/>
            <p:nvPr/>
          </p:nvSpPr>
          <p:spPr>
            <a:xfrm>
              <a:off x="3483825" y="1207625"/>
              <a:ext cx="278975" cy="409100"/>
            </a:xfrm>
            <a:custGeom>
              <a:rect b="b" l="l" r="r" t="t"/>
              <a:pathLst>
                <a:path extrusionOk="0" h="16364" w="11159">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72"/>
            <p:cNvSpPr/>
            <p:nvPr/>
          </p:nvSpPr>
          <p:spPr>
            <a:xfrm>
              <a:off x="3522725" y="1487225"/>
              <a:ext cx="49300" cy="62550"/>
            </a:xfrm>
            <a:custGeom>
              <a:rect b="b" l="l" r="r" t="t"/>
              <a:pathLst>
                <a:path extrusionOk="0" h="2502" w="1972">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68" name="Google Shape;2468;p7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2" name="Shape 2472"/>
        <p:cNvGrpSpPr/>
        <p:nvPr/>
      </p:nvGrpSpPr>
      <p:grpSpPr>
        <a:xfrm>
          <a:off x="0" y="0"/>
          <a:ext cx="0" cy="0"/>
          <a:chOff x="0" y="0"/>
          <a:chExt cx="0" cy="0"/>
        </a:xfrm>
      </p:grpSpPr>
      <p:sp>
        <p:nvSpPr>
          <p:cNvPr id="2473" name="Google Shape;2473;p73"/>
          <p:cNvSpPr txBox="1"/>
          <p:nvPr>
            <p:ph type="title"/>
          </p:nvPr>
        </p:nvSpPr>
        <p:spPr>
          <a:xfrm>
            <a:off x="626625" y="15652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Evaluation metrics</a:t>
            </a:r>
            <a:endParaRPr/>
          </a:p>
        </p:txBody>
      </p:sp>
      <p:sp>
        <p:nvSpPr>
          <p:cNvPr id="2474" name="Google Shape;2474;p73"/>
          <p:cNvSpPr txBox="1"/>
          <p:nvPr/>
        </p:nvSpPr>
        <p:spPr>
          <a:xfrm>
            <a:off x="346350" y="935025"/>
            <a:ext cx="8451300" cy="2201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lt2"/>
              </a:buClr>
              <a:buSzPts val="1400"/>
              <a:buFont typeface="DM Sans"/>
              <a:buChar char="-"/>
            </a:pPr>
            <a:r>
              <a:rPr b="1" i="0" lang="en" sz="1400" u="none" cap="none" strike="noStrike">
                <a:solidFill>
                  <a:schemeClr val="lt2"/>
                </a:solidFill>
                <a:latin typeface="DM Sans"/>
                <a:ea typeface="DM Sans"/>
                <a:cs typeface="DM Sans"/>
                <a:sym typeface="DM Sans"/>
              </a:rPr>
              <a:t>F1 Score</a:t>
            </a:r>
            <a:endParaRPr b="1" i="0" sz="1400" u="none" cap="none" strike="noStrike">
              <a:solidFill>
                <a:schemeClr val="lt2"/>
              </a:solidFill>
              <a:latin typeface="DM Sans"/>
              <a:ea typeface="DM Sans"/>
              <a:cs typeface="DM Sans"/>
              <a:sym typeface="DM Sans"/>
            </a:endParaRPr>
          </a:p>
          <a:p>
            <a:pPr indent="-317500" lvl="0" marL="457200" marR="0" rtl="0" algn="l">
              <a:lnSpc>
                <a:spcPct val="100000"/>
              </a:lnSpc>
              <a:spcBef>
                <a:spcPts val="0"/>
              </a:spcBef>
              <a:spcAft>
                <a:spcPts val="0"/>
              </a:spcAft>
              <a:buClr>
                <a:schemeClr val="lt2"/>
              </a:buClr>
              <a:buSzPts val="1400"/>
              <a:buFont typeface="DM Sans"/>
              <a:buChar char="-"/>
            </a:pPr>
            <a:r>
              <a:rPr b="1" i="0" lang="en" sz="1400" u="none" cap="none" strike="noStrike">
                <a:solidFill>
                  <a:schemeClr val="lt2"/>
                </a:solidFill>
                <a:latin typeface="DM Sans"/>
                <a:ea typeface="DM Sans"/>
                <a:cs typeface="DM Sans"/>
                <a:sym typeface="DM Sans"/>
              </a:rPr>
              <a:t>Sensitivity (Positive detection Rate)</a:t>
            </a:r>
            <a:endParaRPr b="1" i="0" sz="1400" u="none" cap="none" strike="noStrike">
              <a:solidFill>
                <a:schemeClr val="lt2"/>
              </a:solidFill>
              <a:latin typeface="DM Sans"/>
              <a:ea typeface="DM Sans"/>
              <a:cs typeface="DM Sans"/>
              <a:sym typeface="DM Sans"/>
            </a:endParaRPr>
          </a:p>
          <a:p>
            <a:pPr indent="-317500" lvl="0" marL="457200" marR="0" rtl="0" algn="l">
              <a:lnSpc>
                <a:spcPct val="100000"/>
              </a:lnSpc>
              <a:spcBef>
                <a:spcPts val="0"/>
              </a:spcBef>
              <a:spcAft>
                <a:spcPts val="0"/>
              </a:spcAft>
              <a:buClr>
                <a:schemeClr val="lt2"/>
              </a:buClr>
              <a:buSzPts val="1400"/>
              <a:buFont typeface="DM Sans"/>
              <a:buChar char="-"/>
            </a:pPr>
            <a:r>
              <a:rPr b="1" i="0" lang="en" sz="1400" u="none" cap="none" strike="noStrike">
                <a:solidFill>
                  <a:schemeClr val="lt2"/>
                </a:solidFill>
                <a:latin typeface="DM Sans"/>
                <a:ea typeface="DM Sans"/>
                <a:cs typeface="DM Sans"/>
                <a:sym typeface="DM Sans"/>
              </a:rPr>
              <a:t>Intrusion Detection Capacity (CAP):</a:t>
            </a:r>
            <a:endParaRPr b="1" i="0" sz="1400" u="none" cap="none" strike="noStrike">
              <a:solidFill>
                <a:schemeClr val="lt2"/>
              </a:solidFill>
              <a:latin typeface="DM Sans"/>
              <a:ea typeface="DM Sans"/>
              <a:cs typeface="DM Sans"/>
              <a:sym typeface="DM Sans"/>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2"/>
              </a:solidFill>
              <a:latin typeface="DM Sans"/>
              <a:ea typeface="DM Sans"/>
              <a:cs typeface="DM Sans"/>
              <a:sym typeface="DM Sans"/>
            </a:endParaRPr>
          </a:p>
          <a:p>
            <a:pPr indent="0" lvl="0" marL="457200" marR="0" rtl="0" algn="l">
              <a:lnSpc>
                <a:spcPct val="100000"/>
              </a:lnSpc>
              <a:spcBef>
                <a:spcPts val="0"/>
              </a:spcBef>
              <a:spcAft>
                <a:spcPts val="0"/>
              </a:spcAft>
              <a:buClr>
                <a:srgbClr val="000000"/>
              </a:buClr>
              <a:buSzPts val="1250"/>
              <a:buFont typeface="Arial"/>
              <a:buNone/>
            </a:pPr>
            <a:r>
              <a:rPr b="0" i="0" lang="en" sz="1250" u="none" cap="none" strike="noStrike">
                <a:solidFill>
                  <a:schemeClr val="lt2"/>
                </a:solidFill>
                <a:highlight>
                  <a:srgbClr val="FFFFFF"/>
                </a:highlight>
                <a:latin typeface="DM Sans Medium"/>
                <a:ea typeface="DM Sans Medium"/>
                <a:cs typeface="DM Sans Medium"/>
                <a:sym typeface="DM Sans Medium"/>
              </a:rPr>
              <a:t>It is a cybersecurity metric that gauges the overall effectiveness of an intrusion detection system (IDS) by assessing its ability to correctly identify instances of intrusions while considering the impact of false alarms. This metric encapsulates a balance between precision and sensitivity/recall, incorporating the prevalence of the positive class in the dataset. A higher IDC signifies a more robust IDS that successfully detects true positive intrusions while mitigating false positives..</a:t>
            </a:r>
            <a:endParaRPr b="0" i="0" sz="1600" u="none" cap="none" strike="noStrike">
              <a:solidFill>
                <a:schemeClr val="lt2"/>
              </a:solidFill>
              <a:latin typeface="DM Sans Medium"/>
              <a:ea typeface="DM Sans Medium"/>
              <a:cs typeface="DM Sans Medium"/>
              <a:sym typeface="DM Sans Medium"/>
            </a:endParaRPr>
          </a:p>
        </p:txBody>
      </p:sp>
      <p:sp>
        <p:nvSpPr>
          <p:cNvPr id="2475" name="Google Shape;2475;p7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2476" name="Google Shape;2476;p73"/>
          <p:cNvPicPr preferRelativeResize="0"/>
          <p:nvPr/>
        </p:nvPicPr>
        <p:blipFill rotWithShape="1">
          <a:blip r:embed="rId3">
            <a:alphaModFix/>
          </a:blip>
          <a:srcRect b="0" l="0" r="0" t="0"/>
          <a:stretch/>
        </p:blipFill>
        <p:spPr>
          <a:xfrm>
            <a:off x="1971043" y="3243700"/>
            <a:ext cx="5201925" cy="985400"/>
          </a:xfrm>
          <a:prstGeom prst="rect">
            <a:avLst/>
          </a:prstGeom>
          <a:noFill/>
          <a:ln>
            <a:noFill/>
          </a:ln>
        </p:spPr>
      </p:pic>
      <p:sp>
        <p:nvSpPr>
          <p:cNvPr id="2477" name="Google Shape;2477;p73"/>
          <p:cNvSpPr txBox="1"/>
          <p:nvPr/>
        </p:nvSpPr>
        <p:spPr>
          <a:xfrm>
            <a:off x="4669750" y="4312475"/>
            <a:ext cx="43314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B: Attack percentage in the whole testing dataset.</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1" name="Shape 2481"/>
        <p:cNvGrpSpPr/>
        <p:nvPr/>
      </p:nvGrpSpPr>
      <p:grpSpPr>
        <a:xfrm>
          <a:off x="0" y="0"/>
          <a:ext cx="0" cy="0"/>
          <a:chOff x="0" y="0"/>
          <a:chExt cx="0" cy="0"/>
        </a:xfrm>
      </p:grpSpPr>
      <p:sp>
        <p:nvSpPr>
          <p:cNvPr id="2482" name="Google Shape;2482;p7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2483" name="Google Shape;2483;p74"/>
          <p:cNvPicPr preferRelativeResize="0"/>
          <p:nvPr/>
        </p:nvPicPr>
        <p:blipFill rotWithShape="1">
          <a:blip r:embed="rId3">
            <a:alphaModFix/>
          </a:blip>
          <a:srcRect b="0" l="0" r="0" t="0"/>
          <a:stretch/>
        </p:blipFill>
        <p:spPr>
          <a:xfrm>
            <a:off x="513350" y="242650"/>
            <a:ext cx="7653364" cy="45072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7" name="Shape 2487"/>
        <p:cNvGrpSpPr/>
        <p:nvPr/>
      </p:nvGrpSpPr>
      <p:grpSpPr>
        <a:xfrm>
          <a:off x="0" y="0"/>
          <a:ext cx="0" cy="0"/>
          <a:chOff x="0" y="0"/>
          <a:chExt cx="0" cy="0"/>
        </a:xfrm>
      </p:grpSpPr>
      <p:sp>
        <p:nvSpPr>
          <p:cNvPr id="2488" name="Google Shape;2488;p7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2489" name="Google Shape;2489;p75"/>
          <p:cNvPicPr preferRelativeResize="0"/>
          <p:nvPr/>
        </p:nvPicPr>
        <p:blipFill rotWithShape="1">
          <a:blip r:embed="rId3">
            <a:alphaModFix/>
          </a:blip>
          <a:srcRect b="0" l="0" r="0" t="0"/>
          <a:stretch/>
        </p:blipFill>
        <p:spPr>
          <a:xfrm>
            <a:off x="848225" y="347900"/>
            <a:ext cx="7372350" cy="4324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1"/>
          <p:cNvSpPr txBox="1"/>
          <p:nvPr>
            <p:ph type="title"/>
          </p:nvPr>
        </p:nvSpPr>
        <p:spPr>
          <a:xfrm>
            <a:off x="724550" y="30532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Project objectives</a:t>
            </a:r>
            <a:endParaRPr/>
          </a:p>
        </p:txBody>
      </p:sp>
      <p:sp>
        <p:nvSpPr>
          <p:cNvPr id="444" name="Google Shape;444;p31"/>
          <p:cNvSpPr/>
          <p:nvPr/>
        </p:nvSpPr>
        <p:spPr>
          <a:xfrm>
            <a:off x="855224" y="2755950"/>
            <a:ext cx="1389900" cy="393600"/>
          </a:xfrm>
          <a:prstGeom prst="ellipse">
            <a:avLst/>
          </a:prstGeom>
          <a:gradFill>
            <a:gsLst>
              <a:gs pos="0">
                <a:srgbClr val="8BE3FF"/>
              </a:gs>
              <a:gs pos="100000">
                <a:srgbClr val="ACFFD9"/>
              </a:gs>
            </a:gsLst>
            <a:lin ang="5400700" scaled="0"/>
          </a:gra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Viga"/>
                <a:ea typeface="Viga"/>
                <a:cs typeface="Viga"/>
                <a:sym typeface="Viga"/>
              </a:rPr>
              <a:t>Paper 1</a:t>
            </a:r>
            <a:endParaRPr b="0" i="0" sz="1400" u="none" cap="none" strike="noStrike">
              <a:solidFill>
                <a:schemeClr val="lt2"/>
              </a:solidFill>
              <a:latin typeface="Viga"/>
              <a:ea typeface="Viga"/>
              <a:cs typeface="Viga"/>
              <a:sym typeface="Viga"/>
            </a:endParaRPr>
          </a:p>
        </p:txBody>
      </p:sp>
      <p:sp>
        <p:nvSpPr>
          <p:cNvPr id="445" name="Google Shape;445;p31"/>
          <p:cNvSpPr txBox="1"/>
          <p:nvPr>
            <p:ph idx="4294967295" type="title"/>
          </p:nvPr>
        </p:nvSpPr>
        <p:spPr>
          <a:xfrm>
            <a:off x="3162450" y="2476050"/>
            <a:ext cx="5394300" cy="953400"/>
          </a:xfrm>
          <a:prstGeom prst="rect">
            <a:avLst/>
          </a:prstGeom>
          <a:noFill/>
          <a:ln>
            <a:noFill/>
          </a:ln>
        </p:spPr>
        <p:txBody>
          <a:bodyPr anchorCtr="0" anchor="ctr" bIns="91425" lIns="91425" spcFirstLastPara="1" rIns="91425" wrap="square" tIns="91425">
            <a:noAutofit/>
          </a:bodyPr>
          <a:lstStyle/>
          <a:p>
            <a:pPr indent="-311150" lvl="0" marL="457200" rtl="0" algn="l">
              <a:lnSpc>
                <a:spcPct val="100000"/>
              </a:lnSpc>
              <a:spcBef>
                <a:spcPts val="0"/>
              </a:spcBef>
              <a:spcAft>
                <a:spcPts val="0"/>
              </a:spcAft>
              <a:buSzPts val="1300"/>
              <a:buFont typeface="DM Sans SemiBold"/>
              <a:buAutoNum type="arabicPeriod"/>
            </a:pPr>
            <a:r>
              <a:rPr lang="en" sz="1300">
                <a:latin typeface="DM Sans SemiBold"/>
                <a:ea typeface="DM Sans SemiBold"/>
                <a:cs typeface="DM Sans SemiBold"/>
                <a:sym typeface="DM Sans SemiBold"/>
              </a:rPr>
              <a:t>Signature-based detection.</a:t>
            </a:r>
            <a:endParaRPr sz="1300">
              <a:latin typeface="DM Sans SemiBold"/>
              <a:ea typeface="DM Sans SemiBold"/>
              <a:cs typeface="DM Sans SemiBold"/>
              <a:sym typeface="DM Sans SemiBold"/>
            </a:endParaRPr>
          </a:p>
          <a:p>
            <a:pPr indent="-311150" lvl="0" marL="457200" rtl="0" algn="l">
              <a:lnSpc>
                <a:spcPct val="100000"/>
              </a:lnSpc>
              <a:spcBef>
                <a:spcPts val="0"/>
              </a:spcBef>
              <a:spcAft>
                <a:spcPts val="0"/>
              </a:spcAft>
              <a:buSzPts val="1300"/>
              <a:buFont typeface="DM Sans Medium"/>
              <a:buAutoNum type="arabicPeriod"/>
            </a:pPr>
            <a:r>
              <a:rPr lang="en" sz="1300">
                <a:latin typeface="DM Sans Medium"/>
                <a:ea typeface="DM Sans Medium"/>
                <a:cs typeface="DM Sans Medium"/>
                <a:sym typeface="DM Sans Medium"/>
              </a:rPr>
              <a:t>Supervised learning: KNN, SVM, Decision tree, logistic regression Random forest.</a:t>
            </a:r>
            <a:endParaRPr sz="1300">
              <a:latin typeface="DM Sans Medium"/>
              <a:ea typeface="DM Sans Medium"/>
              <a:cs typeface="DM Sans Medium"/>
              <a:sym typeface="DM Sans Medium"/>
            </a:endParaRPr>
          </a:p>
          <a:p>
            <a:pPr indent="0" lvl="0" marL="0" rtl="0" algn="l">
              <a:lnSpc>
                <a:spcPct val="100000"/>
              </a:lnSpc>
              <a:spcBef>
                <a:spcPts val="0"/>
              </a:spcBef>
              <a:spcAft>
                <a:spcPts val="0"/>
              </a:spcAft>
              <a:buSzPts val="2800"/>
              <a:buNone/>
            </a:pPr>
            <a:r>
              <a:t/>
            </a:r>
            <a:endParaRPr sz="1300">
              <a:latin typeface="DM Sans SemiBold"/>
              <a:ea typeface="DM Sans SemiBold"/>
              <a:cs typeface="DM Sans SemiBold"/>
              <a:sym typeface="DM Sans SemiBold"/>
            </a:endParaRPr>
          </a:p>
        </p:txBody>
      </p:sp>
      <p:sp>
        <p:nvSpPr>
          <p:cNvPr id="446" name="Google Shape;446;p31"/>
          <p:cNvSpPr txBox="1"/>
          <p:nvPr/>
        </p:nvSpPr>
        <p:spPr>
          <a:xfrm>
            <a:off x="724550" y="1013450"/>
            <a:ext cx="7993500" cy="53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lt2"/>
                </a:solidFill>
                <a:latin typeface="DM Sans"/>
                <a:ea typeface="DM Sans"/>
                <a:cs typeface="DM Sans"/>
                <a:sym typeface="DM Sans"/>
              </a:rPr>
              <a:t>Develop a robust Intrusion Detection System that leverages machine learning to identify and mitigate malicious activities.</a:t>
            </a:r>
            <a:endParaRPr b="0" i="0" sz="1500" u="none" cap="none" strike="noStrike">
              <a:solidFill>
                <a:schemeClr val="lt2"/>
              </a:solidFill>
              <a:latin typeface="DM Sans"/>
              <a:ea typeface="DM Sans"/>
              <a:cs typeface="DM Sans"/>
              <a:sym typeface="DM Sans"/>
            </a:endParaRPr>
          </a:p>
          <a:p>
            <a:pPr indent="0" lvl="0" marL="0" marR="0" rtl="0" algn="l">
              <a:lnSpc>
                <a:spcPct val="100000"/>
              </a:lnSpc>
              <a:spcBef>
                <a:spcPts val="1000"/>
              </a:spcBef>
              <a:spcAft>
                <a:spcPts val="0"/>
              </a:spcAft>
              <a:buClr>
                <a:srgbClr val="000000"/>
              </a:buClr>
              <a:buSzPts val="1500"/>
              <a:buFont typeface="Arial"/>
              <a:buNone/>
            </a:pPr>
            <a:r>
              <a:rPr b="0" i="0" lang="en" sz="1500" u="none" cap="none" strike="noStrike">
                <a:solidFill>
                  <a:schemeClr val="lt2"/>
                </a:solidFill>
                <a:latin typeface="DM Sans"/>
                <a:ea typeface="DM Sans"/>
                <a:cs typeface="DM Sans"/>
                <a:sym typeface="DM Sans"/>
              </a:rPr>
              <a:t>For this, we focus on reproducing two competitive and different approaches discussed in research papers.</a:t>
            </a:r>
            <a:endParaRPr b="0" i="0" sz="1500" u="none" cap="none" strike="noStrike">
              <a:solidFill>
                <a:schemeClr val="lt2"/>
              </a:solidFill>
              <a:latin typeface="DM Sans"/>
              <a:ea typeface="DM Sans"/>
              <a:cs typeface="DM Sans"/>
              <a:sym typeface="DM Sans"/>
            </a:endParaRPr>
          </a:p>
        </p:txBody>
      </p:sp>
      <p:sp>
        <p:nvSpPr>
          <p:cNvPr id="447" name="Google Shape;447;p31"/>
          <p:cNvSpPr/>
          <p:nvPr/>
        </p:nvSpPr>
        <p:spPr>
          <a:xfrm>
            <a:off x="855220" y="4133950"/>
            <a:ext cx="1389900" cy="393600"/>
          </a:xfrm>
          <a:prstGeom prst="ellipse">
            <a:avLst/>
          </a:prstGeom>
          <a:gradFill>
            <a:gsLst>
              <a:gs pos="0">
                <a:srgbClr val="8BE3FF"/>
              </a:gs>
              <a:gs pos="100000">
                <a:srgbClr val="ACFFD9"/>
              </a:gs>
            </a:gsLst>
            <a:lin ang="5400700" scaled="0"/>
          </a:gra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Viga"/>
                <a:ea typeface="Viga"/>
                <a:cs typeface="Viga"/>
                <a:sym typeface="Viga"/>
              </a:rPr>
              <a:t>Paper 2</a:t>
            </a:r>
            <a:endParaRPr b="0" i="0" sz="1400" u="none" cap="none" strike="noStrike">
              <a:solidFill>
                <a:schemeClr val="lt2"/>
              </a:solidFill>
              <a:latin typeface="Viga"/>
              <a:ea typeface="Viga"/>
              <a:cs typeface="Viga"/>
              <a:sym typeface="Viga"/>
            </a:endParaRPr>
          </a:p>
        </p:txBody>
      </p:sp>
      <p:sp>
        <p:nvSpPr>
          <p:cNvPr id="448" name="Google Shape;448;p3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cxnSp>
        <p:nvCxnSpPr>
          <p:cNvPr id="449" name="Google Shape;449;p31"/>
          <p:cNvCxnSpPr>
            <a:stCxn id="444" idx="6"/>
            <a:endCxn id="445" idx="1"/>
          </p:cNvCxnSpPr>
          <p:nvPr/>
        </p:nvCxnSpPr>
        <p:spPr>
          <a:xfrm>
            <a:off x="2245124" y="2952750"/>
            <a:ext cx="917400" cy="0"/>
          </a:xfrm>
          <a:prstGeom prst="straightConnector1">
            <a:avLst/>
          </a:prstGeom>
          <a:noFill/>
          <a:ln cap="flat" cmpd="sng" w="9525">
            <a:solidFill>
              <a:schemeClr val="accent1"/>
            </a:solidFill>
            <a:prstDash val="solid"/>
            <a:round/>
            <a:headEnd len="sm" w="sm" type="none"/>
            <a:tailEnd len="med" w="med" type="oval"/>
          </a:ln>
        </p:spPr>
      </p:cxnSp>
      <p:cxnSp>
        <p:nvCxnSpPr>
          <p:cNvPr id="450" name="Google Shape;450;p31"/>
          <p:cNvCxnSpPr>
            <a:stCxn id="447" idx="6"/>
          </p:cNvCxnSpPr>
          <p:nvPr/>
        </p:nvCxnSpPr>
        <p:spPr>
          <a:xfrm>
            <a:off x="2245120" y="4330750"/>
            <a:ext cx="917400" cy="0"/>
          </a:xfrm>
          <a:prstGeom prst="straightConnector1">
            <a:avLst/>
          </a:prstGeom>
          <a:noFill/>
          <a:ln cap="flat" cmpd="sng" w="9525">
            <a:solidFill>
              <a:schemeClr val="accent1"/>
            </a:solidFill>
            <a:prstDash val="solid"/>
            <a:round/>
            <a:headEnd len="sm" w="sm" type="none"/>
            <a:tailEnd len="med" w="med" type="oval"/>
          </a:ln>
        </p:spPr>
      </p:cxnSp>
      <p:sp>
        <p:nvSpPr>
          <p:cNvPr id="451" name="Google Shape;451;p31"/>
          <p:cNvSpPr txBox="1"/>
          <p:nvPr>
            <p:ph idx="4294967295" type="title"/>
          </p:nvPr>
        </p:nvSpPr>
        <p:spPr>
          <a:xfrm>
            <a:off x="3323750" y="3854050"/>
            <a:ext cx="5394300" cy="953400"/>
          </a:xfrm>
          <a:prstGeom prst="rect">
            <a:avLst/>
          </a:prstGeom>
          <a:noFill/>
          <a:ln>
            <a:noFill/>
          </a:ln>
        </p:spPr>
        <p:txBody>
          <a:bodyPr anchorCtr="0" anchor="ctr" bIns="91425" lIns="91425" spcFirstLastPara="1" rIns="91425" wrap="square" tIns="91425">
            <a:noAutofit/>
          </a:bodyPr>
          <a:lstStyle/>
          <a:p>
            <a:pPr indent="-311150" lvl="0" marL="457200" rtl="0" algn="l">
              <a:lnSpc>
                <a:spcPct val="100000"/>
              </a:lnSpc>
              <a:spcBef>
                <a:spcPts val="0"/>
              </a:spcBef>
              <a:spcAft>
                <a:spcPts val="0"/>
              </a:spcAft>
              <a:buSzPts val="1300"/>
              <a:buFont typeface="DM Sans SemiBold"/>
              <a:buAutoNum type="arabicPeriod"/>
            </a:pPr>
            <a:r>
              <a:rPr lang="en" sz="1300">
                <a:latin typeface="DM Sans SemiBold"/>
                <a:ea typeface="DM Sans SemiBold"/>
                <a:cs typeface="DM Sans SemiBold"/>
                <a:sym typeface="DM Sans SemiBold"/>
              </a:rPr>
              <a:t>Anomaly-based detection.</a:t>
            </a:r>
            <a:endParaRPr sz="1300">
              <a:latin typeface="DM Sans SemiBold"/>
              <a:ea typeface="DM Sans SemiBold"/>
              <a:cs typeface="DM Sans SemiBold"/>
              <a:sym typeface="DM Sans SemiBold"/>
            </a:endParaRPr>
          </a:p>
          <a:p>
            <a:pPr indent="-311150" lvl="0" marL="457200" rtl="0" algn="l">
              <a:lnSpc>
                <a:spcPct val="100000"/>
              </a:lnSpc>
              <a:spcBef>
                <a:spcPts val="0"/>
              </a:spcBef>
              <a:spcAft>
                <a:spcPts val="0"/>
              </a:spcAft>
              <a:buSzPts val="1300"/>
              <a:buFont typeface="DM Sans Medium"/>
              <a:buAutoNum type="arabicPeriod"/>
            </a:pPr>
            <a:r>
              <a:rPr lang="en" sz="1300">
                <a:latin typeface="DM Sans Medium"/>
                <a:ea typeface="DM Sans Medium"/>
                <a:cs typeface="DM Sans Medium"/>
                <a:sym typeface="DM Sans Medium"/>
              </a:rPr>
              <a:t>Unsupervised clustering.</a:t>
            </a:r>
            <a:endParaRPr sz="1300">
              <a:latin typeface="DM Sans Medium"/>
              <a:ea typeface="DM Sans Medium"/>
              <a:cs typeface="DM Sans Medium"/>
              <a:sym typeface="DM Sans Medium"/>
            </a:endParaRPr>
          </a:p>
          <a:p>
            <a:pPr indent="-311150" lvl="0" marL="457200" rtl="0" algn="l">
              <a:lnSpc>
                <a:spcPct val="100000"/>
              </a:lnSpc>
              <a:spcBef>
                <a:spcPts val="0"/>
              </a:spcBef>
              <a:spcAft>
                <a:spcPts val="0"/>
              </a:spcAft>
              <a:buSzPts val="1300"/>
              <a:buFont typeface="DM Sans Medium"/>
              <a:buAutoNum type="arabicPeriod"/>
            </a:pPr>
            <a:r>
              <a:rPr lang="en" sz="1300">
                <a:latin typeface="DM Sans Medium"/>
                <a:ea typeface="DM Sans Medium"/>
                <a:cs typeface="DM Sans Medium"/>
                <a:sym typeface="DM Sans Medium"/>
              </a:rPr>
              <a:t>Supervised learning:Decision tree , MLP.</a:t>
            </a:r>
            <a:endParaRPr sz="1300">
              <a:latin typeface="DM Sans Medium"/>
              <a:ea typeface="DM Sans Medium"/>
              <a:cs typeface="DM Sans Medium"/>
              <a:sym typeface="DM Sans Medium"/>
            </a:endParaRPr>
          </a:p>
          <a:p>
            <a:pPr indent="0" lvl="0" marL="0" rtl="0" algn="l">
              <a:lnSpc>
                <a:spcPct val="100000"/>
              </a:lnSpc>
              <a:spcBef>
                <a:spcPts val="0"/>
              </a:spcBef>
              <a:spcAft>
                <a:spcPts val="0"/>
              </a:spcAft>
              <a:buSzPts val="2800"/>
              <a:buNone/>
            </a:pPr>
            <a:r>
              <a:t/>
            </a:r>
            <a:endParaRPr sz="1300">
              <a:latin typeface="DM Sans SemiBold"/>
              <a:ea typeface="DM Sans SemiBold"/>
              <a:cs typeface="DM Sans SemiBold"/>
              <a:sym typeface="DM Sans SemiBo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3" name="Shape 2493"/>
        <p:cNvGrpSpPr/>
        <p:nvPr/>
      </p:nvGrpSpPr>
      <p:grpSpPr>
        <a:xfrm>
          <a:off x="0" y="0"/>
          <a:ext cx="0" cy="0"/>
          <a:chOff x="0" y="0"/>
          <a:chExt cx="0" cy="0"/>
        </a:xfrm>
      </p:grpSpPr>
      <p:sp>
        <p:nvSpPr>
          <p:cNvPr id="2494" name="Google Shape;2494;p7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2495" name="Google Shape;2495;p76"/>
          <p:cNvPicPr preferRelativeResize="0"/>
          <p:nvPr/>
        </p:nvPicPr>
        <p:blipFill rotWithShape="1">
          <a:blip r:embed="rId3">
            <a:alphaModFix/>
          </a:blip>
          <a:srcRect b="0" l="0" r="0" t="0"/>
          <a:stretch/>
        </p:blipFill>
        <p:spPr>
          <a:xfrm>
            <a:off x="761500" y="442913"/>
            <a:ext cx="7286625" cy="42576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9" name="Shape 2499"/>
        <p:cNvGrpSpPr/>
        <p:nvPr/>
      </p:nvGrpSpPr>
      <p:grpSpPr>
        <a:xfrm>
          <a:off x="0" y="0"/>
          <a:ext cx="0" cy="0"/>
          <a:chOff x="0" y="0"/>
          <a:chExt cx="0" cy="0"/>
        </a:xfrm>
      </p:grpSpPr>
      <p:sp>
        <p:nvSpPr>
          <p:cNvPr id="2500" name="Google Shape;2500;p77"/>
          <p:cNvSpPr/>
          <p:nvPr/>
        </p:nvSpPr>
        <p:spPr>
          <a:xfrm>
            <a:off x="-69199" y="630351"/>
            <a:ext cx="3696616" cy="3311003"/>
          </a:xfrm>
          <a:custGeom>
            <a:rect b="b" l="l" r="r" t="t"/>
            <a:pathLst>
              <a:path extrusionOk="0" h="209524" w="233926">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01" name="Google Shape;2501;p77"/>
          <p:cNvSpPr txBox="1"/>
          <p:nvPr>
            <p:ph type="title"/>
          </p:nvPr>
        </p:nvSpPr>
        <p:spPr>
          <a:xfrm>
            <a:off x="4000525" y="1992375"/>
            <a:ext cx="4559100" cy="167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5500"/>
              <a:t>Deployment</a:t>
            </a:r>
            <a:endParaRPr sz="5500"/>
          </a:p>
        </p:txBody>
      </p:sp>
      <p:sp>
        <p:nvSpPr>
          <p:cNvPr id="2502" name="Google Shape;2502;p77"/>
          <p:cNvSpPr txBox="1"/>
          <p:nvPr>
            <p:ph idx="2" type="title"/>
          </p:nvPr>
        </p:nvSpPr>
        <p:spPr>
          <a:xfrm>
            <a:off x="4000525" y="1859225"/>
            <a:ext cx="2657700" cy="79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5500"/>
              <a:t>06</a:t>
            </a:r>
            <a:endParaRPr sz="5500"/>
          </a:p>
        </p:txBody>
      </p:sp>
      <p:grpSp>
        <p:nvGrpSpPr>
          <p:cNvPr id="2503" name="Google Shape;2503;p77"/>
          <p:cNvGrpSpPr/>
          <p:nvPr/>
        </p:nvGrpSpPr>
        <p:grpSpPr>
          <a:xfrm>
            <a:off x="480722" y="1086223"/>
            <a:ext cx="3136184" cy="2856336"/>
            <a:chOff x="962450" y="238100"/>
            <a:chExt cx="5751300" cy="5238100"/>
          </a:xfrm>
        </p:grpSpPr>
        <p:sp>
          <p:nvSpPr>
            <p:cNvPr id="2504" name="Google Shape;2504;p77"/>
            <p:cNvSpPr/>
            <p:nvPr/>
          </p:nvSpPr>
          <p:spPr>
            <a:xfrm>
              <a:off x="962450" y="238100"/>
              <a:ext cx="5751300" cy="5155000"/>
            </a:xfrm>
            <a:custGeom>
              <a:rect b="b" l="l" r="r" t="t"/>
              <a:pathLst>
                <a:path extrusionOk="0" h="206200" w="230052">
                  <a:moveTo>
                    <a:pt x="102974" y="1"/>
                  </a:moveTo>
                  <a:cubicBezTo>
                    <a:pt x="98160" y="1"/>
                    <a:pt x="93442" y="789"/>
                    <a:pt x="89459" y="2228"/>
                  </a:cubicBezTo>
                  <a:cubicBezTo>
                    <a:pt x="72174" y="8474"/>
                    <a:pt x="74478" y="22392"/>
                    <a:pt x="59497" y="32184"/>
                  </a:cubicBezTo>
                  <a:cubicBezTo>
                    <a:pt x="44516" y="41977"/>
                    <a:pt x="30110" y="38539"/>
                    <a:pt x="15706" y="51234"/>
                  </a:cubicBezTo>
                  <a:cubicBezTo>
                    <a:pt x="1301" y="63930"/>
                    <a:pt x="1" y="87997"/>
                    <a:pt x="5910" y="99256"/>
                  </a:cubicBezTo>
                  <a:cubicBezTo>
                    <a:pt x="11821" y="110515"/>
                    <a:pt x="18587" y="118762"/>
                    <a:pt x="12825" y="138129"/>
                  </a:cubicBezTo>
                  <a:cubicBezTo>
                    <a:pt x="7063" y="157496"/>
                    <a:pt x="7639" y="179991"/>
                    <a:pt x="30689" y="191829"/>
                  </a:cubicBezTo>
                  <a:cubicBezTo>
                    <a:pt x="35157" y="194125"/>
                    <a:pt x="39430" y="195026"/>
                    <a:pt x="43526" y="195026"/>
                  </a:cubicBezTo>
                  <a:cubicBezTo>
                    <a:pt x="58540" y="195026"/>
                    <a:pt x="71160" y="182906"/>
                    <a:pt x="82213" y="182906"/>
                  </a:cubicBezTo>
                  <a:cubicBezTo>
                    <a:pt x="83696" y="182906"/>
                    <a:pt x="85150" y="183124"/>
                    <a:pt x="86579" y="183619"/>
                  </a:cubicBezTo>
                  <a:cubicBezTo>
                    <a:pt x="99641" y="188143"/>
                    <a:pt x="122779" y="206199"/>
                    <a:pt x="149118" y="206199"/>
                  </a:cubicBezTo>
                  <a:cubicBezTo>
                    <a:pt x="152986" y="206199"/>
                    <a:pt x="156923" y="205810"/>
                    <a:pt x="160908" y="204931"/>
                  </a:cubicBezTo>
                  <a:cubicBezTo>
                    <a:pt x="192023" y="198068"/>
                    <a:pt x="178195" y="174485"/>
                    <a:pt x="198361" y="167774"/>
                  </a:cubicBezTo>
                  <a:cubicBezTo>
                    <a:pt x="218527" y="161063"/>
                    <a:pt x="230051" y="137885"/>
                    <a:pt x="223138" y="113418"/>
                  </a:cubicBezTo>
                  <a:cubicBezTo>
                    <a:pt x="216223" y="88949"/>
                    <a:pt x="198936" y="84248"/>
                    <a:pt x="202970" y="68845"/>
                  </a:cubicBezTo>
                  <a:cubicBezTo>
                    <a:pt x="206014" y="57223"/>
                    <a:pt x="210094" y="46044"/>
                    <a:pt x="202339" y="34863"/>
                  </a:cubicBezTo>
                  <a:cubicBezTo>
                    <a:pt x="193280" y="21800"/>
                    <a:pt x="178398" y="15485"/>
                    <a:pt x="163366" y="15485"/>
                  </a:cubicBezTo>
                  <a:cubicBezTo>
                    <a:pt x="161783" y="15485"/>
                    <a:pt x="160199" y="15555"/>
                    <a:pt x="158620" y="15695"/>
                  </a:cubicBezTo>
                  <a:cubicBezTo>
                    <a:pt x="155939" y="15932"/>
                    <a:pt x="153087" y="16107"/>
                    <a:pt x="150191" y="16107"/>
                  </a:cubicBezTo>
                  <a:cubicBezTo>
                    <a:pt x="146408" y="16107"/>
                    <a:pt x="142552" y="15808"/>
                    <a:pt x="138910" y="14960"/>
                  </a:cubicBezTo>
                  <a:cubicBezTo>
                    <a:pt x="131547" y="13246"/>
                    <a:pt x="128157" y="9128"/>
                    <a:pt x="122308" y="5219"/>
                  </a:cubicBezTo>
                  <a:lnTo>
                    <a:pt x="122283" y="5202"/>
                  </a:lnTo>
                  <a:cubicBezTo>
                    <a:pt x="116888" y="1602"/>
                    <a:pt x="109834" y="1"/>
                    <a:pt x="102974"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05" name="Google Shape;2505;p77"/>
            <p:cNvSpPr/>
            <p:nvPr/>
          </p:nvSpPr>
          <p:spPr>
            <a:xfrm>
              <a:off x="1030525" y="242725"/>
              <a:ext cx="5561175" cy="5150350"/>
            </a:xfrm>
            <a:custGeom>
              <a:rect b="b" l="l" r="r" t="t"/>
              <a:pathLst>
                <a:path extrusionOk="0" h="206014" w="222447">
                  <a:moveTo>
                    <a:pt x="110280" y="112230"/>
                  </a:moveTo>
                  <a:lnTo>
                    <a:pt x="110417" y="112549"/>
                  </a:lnTo>
                  <a:lnTo>
                    <a:pt x="110251" y="112325"/>
                  </a:lnTo>
                  <a:lnTo>
                    <a:pt x="110280" y="112230"/>
                  </a:lnTo>
                  <a:close/>
                  <a:moveTo>
                    <a:pt x="109811" y="112342"/>
                  </a:moveTo>
                  <a:lnTo>
                    <a:pt x="110049" y="112595"/>
                  </a:lnTo>
                  <a:lnTo>
                    <a:pt x="109817" y="112440"/>
                  </a:lnTo>
                  <a:lnTo>
                    <a:pt x="109811" y="112342"/>
                  </a:lnTo>
                  <a:close/>
                  <a:moveTo>
                    <a:pt x="110758" y="112287"/>
                  </a:moveTo>
                  <a:lnTo>
                    <a:pt x="110778" y="112633"/>
                  </a:lnTo>
                  <a:lnTo>
                    <a:pt x="110699" y="112366"/>
                  </a:lnTo>
                  <a:lnTo>
                    <a:pt x="110758" y="112287"/>
                  </a:lnTo>
                  <a:close/>
                  <a:moveTo>
                    <a:pt x="109408" y="112607"/>
                  </a:moveTo>
                  <a:lnTo>
                    <a:pt x="109718" y="112763"/>
                  </a:lnTo>
                  <a:lnTo>
                    <a:pt x="109446" y="112698"/>
                  </a:lnTo>
                  <a:lnTo>
                    <a:pt x="109408" y="112607"/>
                  </a:lnTo>
                  <a:close/>
                  <a:moveTo>
                    <a:pt x="111190" y="112504"/>
                  </a:moveTo>
                  <a:lnTo>
                    <a:pt x="111090" y="112836"/>
                  </a:lnTo>
                  <a:lnTo>
                    <a:pt x="111107" y="112558"/>
                  </a:lnTo>
                  <a:lnTo>
                    <a:pt x="111190" y="112504"/>
                  </a:lnTo>
                  <a:close/>
                  <a:moveTo>
                    <a:pt x="109120" y="112994"/>
                  </a:moveTo>
                  <a:lnTo>
                    <a:pt x="109464" y="113034"/>
                  </a:lnTo>
                  <a:lnTo>
                    <a:pt x="109187" y="113066"/>
                  </a:lnTo>
                  <a:lnTo>
                    <a:pt x="109120" y="112994"/>
                  </a:lnTo>
                  <a:close/>
                  <a:moveTo>
                    <a:pt x="111520" y="112854"/>
                  </a:moveTo>
                  <a:lnTo>
                    <a:pt x="111312" y="113133"/>
                  </a:lnTo>
                  <a:lnTo>
                    <a:pt x="111424" y="112877"/>
                  </a:lnTo>
                  <a:lnTo>
                    <a:pt x="111520" y="112854"/>
                  </a:lnTo>
                  <a:close/>
                  <a:moveTo>
                    <a:pt x="111613" y="113286"/>
                  </a:moveTo>
                  <a:lnTo>
                    <a:pt x="111712" y="113297"/>
                  </a:lnTo>
                  <a:lnTo>
                    <a:pt x="111421" y="113488"/>
                  </a:lnTo>
                  <a:lnTo>
                    <a:pt x="111613" y="113286"/>
                  </a:lnTo>
                  <a:close/>
                  <a:moveTo>
                    <a:pt x="109319" y="113376"/>
                  </a:moveTo>
                  <a:lnTo>
                    <a:pt x="109069" y="113500"/>
                  </a:lnTo>
                  <a:lnTo>
                    <a:pt x="108981" y="113456"/>
                  </a:lnTo>
                  <a:lnTo>
                    <a:pt x="109319" y="113376"/>
                  </a:lnTo>
                  <a:close/>
                  <a:moveTo>
                    <a:pt x="111650" y="113734"/>
                  </a:moveTo>
                  <a:lnTo>
                    <a:pt x="111739" y="113779"/>
                  </a:lnTo>
                  <a:lnTo>
                    <a:pt x="111401" y="113859"/>
                  </a:lnTo>
                  <a:lnTo>
                    <a:pt x="111401" y="113859"/>
                  </a:lnTo>
                  <a:lnTo>
                    <a:pt x="111650" y="113734"/>
                  </a:lnTo>
                  <a:close/>
                  <a:moveTo>
                    <a:pt x="109300" y="113746"/>
                  </a:moveTo>
                  <a:lnTo>
                    <a:pt x="109108" y="113949"/>
                  </a:lnTo>
                  <a:lnTo>
                    <a:pt x="109009" y="113937"/>
                  </a:lnTo>
                  <a:lnTo>
                    <a:pt x="109300" y="113746"/>
                  </a:lnTo>
                  <a:close/>
                  <a:moveTo>
                    <a:pt x="110332" y="113136"/>
                  </a:moveTo>
                  <a:lnTo>
                    <a:pt x="110498" y="113155"/>
                  </a:lnTo>
                  <a:lnTo>
                    <a:pt x="110648" y="113231"/>
                  </a:lnTo>
                  <a:lnTo>
                    <a:pt x="110763" y="113352"/>
                  </a:lnTo>
                  <a:lnTo>
                    <a:pt x="110829" y="113505"/>
                  </a:lnTo>
                  <a:lnTo>
                    <a:pt x="110840" y="113673"/>
                  </a:lnTo>
                  <a:lnTo>
                    <a:pt x="110790" y="113834"/>
                  </a:lnTo>
                  <a:lnTo>
                    <a:pt x="110691" y="113968"/>
                  </a:lnTo>
                  <a:lnTo>
                    <a:pt x="110551" y="114059"/>
                  </a:lnTo>
                  <a:lnTo>
                    <a:pt x="110387" y="114099"/>
                  </a:lnTo>
                  <a:lnTo>
                    <a:pt x="110222" y="114080"/>
                  </a:lnTo>
                  <a:lnTo>
                    <a:pt x="110072" y="114004"/>
                  </a:lnTo>
                  <a:lnTo>
                    <a:pt x="109957" y="113882"/>
                  </a:lnTo>
                  <a:lnTo>
                    <a:pt x="109891" y="113728"/>
                  </a:lnTo>
                  <a:lnTo>
                    <a:pt x="109881" y="113562"/>
                  </a:lnTo>
                  <a:lnTo>
                    <a:pt x="109929" y="113401"/>
                  </a:lnTo>
                  <a:lnTo>
                    <a:pt x="110029" y="113267"/>
                  </a:lnTo>
                  <a:lnTo>
                    <a:pt x="110169" y="113174"/>
                  </a:lnTo>
                  <a:lnTo>
                    <a:pt x="110332" y="113136"/>
                  </a:lnTo>
                  <a:close/>
                  <a:moveTo>
                    <a:pt x="111533" y="114169"/>
                  </a:moveTo>
                  <a:lnTo>
                    <a:pt x="111600" y="114241"/>
                  </a:lnTo>
                  <a:lnTo>
                    <a:pt x="111600" y="114241"/>
                  </a:lnTo>
                  <a:lnTo>
                    <a:pt x="111255" y="114200"/>
                  </a:lnTo>
                  <a:lnTo>
                    <a:pt x="111533" y="114169"/>
                  </a:lnTo>
                  <a:close/>
                  <a:moveTo>
                    <a:pt x="109408" y="114101"/>
                  </a:moveTo>
                  <a:lnTo>
                    <a:pt x="109296" y="114358"/>
                  </a:lnTo>
                  <a:lnTo>
                    <a:pt x="109200" y="114381"/>
                  </a:lnTo>
                  <a:lnTo>
                    <a:pt x="109408" y="114101"/>
                  </a:lnTo>
                  <a:close/>
                  <a:moveTo>
                    <a:pt x="111002" y="114471"/>
                  </a:moveTo>
                  <a:lnTo>
                    <a:pt x="111273" y="114537"/>
                  </a:lnTo>
                  <a:lnTo>
                    <a:pt x="111312" y="114628"/>
                  </a:lnTo>
                  <a:lnTo>
                    <a:pt x="111312" y="114628"/>
                  </a:lnTo>
                  <a:lnTo>
                    <a:pt x="111002" y="114471"/>
                  </a:lnTo>
                  <a:close/>
                  <a:moveTo>
                    <a:pt x="109631" y="114398"/>
                  </a:moveTo>
                  <a:lnTo>
                    <a:pt x="109614" y="114677"/>
                  </a:lnTo>
                  <a:lnTo>
                    <a:pt x="109531" y="114731"/>
                  </a:lnTo>
                  <a:lnTo>
                    <a:pt x="109631" y="114398"/>
                  </a:lnTo>
                  <a:close/>
                  <a:moveTo>
                    <a:pt x="110672" y="114640"/>
                  </a:moveTo>
                  <a:lnTo>
                    <a:pt x="110904" y="114793"/>
                  </a:lnTo>
                  <a:lnTo>
                    <a:pt x="110910" y="114893"/>
                  </a:lnTo>
                  <a:lnTo>
                    <a:pt x="110672" y="114640"/>
                  </a:lnTo>
                  <a:close/>
                  <a:moveTo>
                    <a:pt x="109941" y="114600"/>
                  </a:moveTo>
                  <a:lnTo>
                    <a:pt x="110020" y="114868"/>
                  </a:lnTo>
                  <a:lnTo>
                    <a:pt x="109962" y="114948"/>
                  </a:lnTo>
                  <a:lnTo>
                    <a:pt x="109941" y="114600"/>
                  </a:lnTo>
                  <a:close/>
                  <a:moveTo>
                    <a:pt x="110302" y="114684"/>
                  </a:moveTo>
                  <a:lnTo>
                    <a:pt x="110469" y="114910"/>
                  </a:lnTo>
                  <a:lnTo>
                    <a:pt x="110440" y="115003"/>
                  </a:lnTo>
                  <a:lnTo>
                    <a:pt x="110302" y="114684"/>
                  </a:lnTo>
                  <a:close/>
                  <a:moveTo>
                    <a:pt x="104234" y="1"/>
                  </a:moveTo>
                  <a:lnTo>
                    <a:pt x="110755" y="112213"/>
                  </a:lnTo>
                  <a:lnTo>
                    <a:pt x="110678" y="112294"/>
                  </a:lnTo>
                  <a:lnTo>
                    <a:pt x="79198" y="6022"/>
                  </a:lnTo>
                  <a:cubicBezTo>
                    <a:pt x="74748" y="9347"/>
                    <a:pt x="72244" y="13504"/>
                    <a:pt x="69568" y="17815"/>
                  </a:cubicBezTo>
                  <a:lnTo>
                    <a:pt x="110251" y="112163"/>
                  </a:lnTo>
                  <a:lnTo>
                    <a:pt x="110206" y="112265"/>
                  </a:lnTo>
                  <a:lnTo>
                    <a:pt x="52601" y="34415"/>
                  </a:lnTo>
                  <a:cubicBezTo>
                    <a:pt x="48537" y="36485"/>
                    <a:pt x="44514" y="37772"/>
                    <a:pt x="40518" y="38876"/>
                  </a:cubicBezTo>
                  <a:lnTo>
                    <a:pt x="109759" y="112288"/>
                  </a:lnTo>
                  <a:lnTo>
                    <a:pt x="109753" y="112399"/>
                  </a:lnTo>
                  <a:lnTo>
                    <a:pt x="14793" y="49546"/>
                  </a:lnTo>
                  <a:cubicBezTo>
                    <a:pt x="14190" y="50024"/>
                    <a:pt x="13587" y="50518"/>
                    <a:pt x="12983" y="51049"/>
                  </a:cubicBezTo>
                  <a:cubicBezTo>
                    <a:pt x="9931" y="53739"/>
                    <a:pt x="7472" y="56943"/>
                    <a:pt x="5541" y="60425"/>
                  </a:cubicBezTo>
                  <a:lnTo>
                    <a:pt x="109342" y="112575"/>
                  </a:lnTo>
                  <a:lnTo>
                    <a:pt x="109373" y="112680"/>
                  </a:lnTo>
                  <a:lnTo>
                    <a:pt x="1" y="86422"/>
                  </a:lnTo>
                  <a:lnTo>
                    <a:pt x="1" y="86422"/>
                  </a:lnTo>
                  <a:cubicBezTo>
                    <a:pt x="341" y="91335"/>
                    <a:pt x="1449" y="95760"/>
                    <a:pt x="3187" y="99071"/>
                  </a:cubicBezTo>
                  <a:cubicBezTo>
                    <a:pt x="3477" y="99621"/>
                    <a:pt x="3767" y="100163"/>
                    <a:pt x="4058" y="100699"/>
                  </a:cubicBezTo>
                  <a:lnTo>
                    <a:pt x="109045" y="112986"/>
                  </a:lnTo>
                  <a:lnTo>
                    <a:pt x="109111" y="113075"/>
                  </a:lnTo>
                  <a:lnTo>
                    <a:pt x="12288" y="124106"/>
                  </a:lnTo>
                  <a:cubicBezTo>
                    <a:pt x="12327" y="127780"/>
                    <a:pt x="11778" y="131934"/>
                    <a:pt x="10425" y="136800"/>
                  </a:cubicBezTo>
                  <a:lnTo>
                    <a:pt x="108909" y="113473"/>
                  </a:lnTo>
                  <a:lnTo>
                    <a:pt x="109001" y="113534"/>
                  </a:lnTo>
                  <a:lnTo>
                    <a:pt x="7547" y="164117"/>
                  </a:lnTo>
                  <a:cubicBezTo>
                    <a:pt x="8256" y="168831"/>
                    <a:pt x="9754" y="173372"/>
                    <a:pt x="12270" y="177545"/>
                  </a:cubicBezTo>
                  <a:lnTo>
                    <a:pt x="108947" y="113978"/>
                  </a:lnTo>
                  <a:lnTo>
                    <a:pt x="109055" y="114004"/>
                  </a:lnTo>
                  <a:lnTo>
                    <a:pt x="33340" y="193791"/>
                  </a:lnTo>
                  <a:cubicBezTo>
                    <a:pt x="35891" y="194524"/>
                    <a:pt x="38376" y="194840"/>
                    <a:pt x="40798" y="194840"/>
                  </a:cubicBezTo>
                  <a:cubicBezTo>
                    <a:pt x="44116" y="194840"/>
                    <a:pt x="47317" y="194248"/>
                    <a:pt x="50411" y="193326"/>
                  </a:cubicBezTo>
                  <a:lnTo>
                    <a:pt x="109156" y="114440"/>
                  </a:lnTo>
                  <a:lnTo>
                    <a:pt x="109266" y="114428"/>
                  </a:lnTo>
                  <a:lnTo>
                    <a:pt x="79571" y="182722"/>
                  </a:lnTo>
                  <a:cubicBezTo>
                    <a:pt x="81025" y="182729"/>
                    <a:pt x="82452" y="182948"/>
                    <a:pt x="83856" y="183434"/>
                  </a:cubicBezTo>
                  <a:cubicBezTo>
                    <a:pt x="85254" y="183919"/>
                    <a:pt x="86768" y="184558"/>
                    <a:pt x="88389" y="185314"/>
                  </a:cubicBezTo>
                  <a:lnTo>
                    <a:pt x="109509" y="114802"/>
                  </a:lnTo>
                  <a:lnTo>
                    <a:pt x="109609" y="114753"/>
                  </a:lnTo>
                  <a:lnTo>
                    <a:pt x="104776" y="193771"/>
                  </a:lnTo>
                  <a:cubicBezTo>
                    <a:pt x="107955" y="195391"/>
                    <a:pt x="111311" y="197023"/>
                    <a:pt x="114819" y="198543"/>
                  </a:cubicBezTo>
                  <a:lnTo>
                    <a:pt x="109966" y="115021"/>
                  </a:lnTo>
                  <a:lnTo>
                    <a:pt x="110042" y="114941"/>
                  </a:lnTo>
                  <a:lnTo>
                    <a:pt x="136792" y="205246"/>
                  </a:lnTo>
                  <a:cubicBezTo>
                    <a:pt x="139937" y="205738"/>
                    <a:pt x="143144" y="206014"/>
                    <a:pt x="146400" y="206014"/>
                  </a:cubicBezTo>
                  <a:cubicBezTo>
                    <a:pt x="147476" y="206014"/>
                    <a:pt x="148557" y="205983"/>
                    <a:pt x="149643" y="205921"/>
                  </a:cubicBezTo>
                  <a:lnTo>
                    <a:pt x="110470" y="115072"/>
                  </a:lnTo>
                  <a:lnTo>
                    <a:pt x="110515" y="114970"/>
                  </a:lnTo>
                  <a:lnTo>
                    <a:pt x="172423" y="198633"/>
                  </a:lnTo>
                  <a:cubicBezTo>
                    <a:pt x="176323" y="195605"/>
                    <a:pt x="178505" y="191987"/>
                    <a:pt x="180127" y="188277"/>
                  </a:cubicBezTo>
                  <a:lnTo>
                    <a:pt x="110961" y="114947"/>
                  </a:lnTo>
                  <a:lnTo>
                    <a:pt x="110968" y="114835"/>
                  </a:lnTo>
                  <a:lnTo>
                    <a:pt x="192588" y="168858"/>
                  </a:lnTo>
                  <a:cubicBezTo>
                    <a:pt x="193571" y="168359"/>
                    <a:pt x="194591" y="167936"/>
                    <a:pt x="195638" y="167589"/>
                  </a:cubicBezTo>
                  <a:cubicBezTo>
                    <a:pt x="199352" y="166353"/>
                    <a:pt x="202846" y="164531"/>
                    <a:pt x="205986" y="162191"/>
                  </a:cubicBezTo>
                  <a:lnTo>
                    <a:pt x="111379" y="114660"/>
                  </a:lnTo>
                  <a:lnTo>
                    <a:pt x="111347" y="114555"/>
                  </a:lnTo>
                  <a:lnTo>
                    <a:pt x="220545" y="140771"/>
                  </a:lnTo>
                  <a:cubicBezTo>
                    <a:pt x="221794" y="136507"/>
                    <a:pt x="222446" y="131946"/>
                    <a:pt x="222420" y="127209"/>
                  </a:cubicBezTo>
                  <a:lnTo>
                    <a:pt x="111674" y="114249"/>
                  </a:lnTo>
                  <a:lnTo>
                    <a:pt x="111609" y="114159"/>
                  </a:lnTo>
                  <a:lnTo>
                    <a:pt x="216103" y="102253"/>
                  </a:lnTo>
                  <a:cubicBezTo>
                    <a:pt x="213778" y="97725"/>
                    <a:pt x="211166" y="94053"/>
                    <a:pt x="208713" y="90809"/>
                  </a:cubicBezTo>
                  <a:lnTo>
                    <a:pt x="111811" y="113762"/>
                  </a:lnTo>
                  <a:lnTo>
                    <a:pt x="111719" y="113701"/>
                  </a:lnTo>
                  <a:lnTo>
                    <a:pt x="200019" y="69675"/>
                  </a:lnTo>
                  <a:cubicBezTo>
                    <a:pt x="200089" y="69341"/>
                    <a:pt x="200156" y="69006"/>
                    <a:pt x="200247" y="68660"/>
                  </a:cubicBezTo>
                  <a:cubicBezTo>
                    <a:pt x="201661" y="63261"/>
                    <a:pt x="203297" y="57957"/>
                    <a:pt x="203868" y="52703"/>
                  </a:cubicBezTo>
                  <a:lnTo>
                    <a:pt x="203868" y="52703"/>
                  </a:lnTo>
                  <a:lnTo>
                    <a:pt x="111773" y="113257"/>
                  </a:lnTo>
                  <a:lnTo>
                    <a:pt x="111665" y="113231"/>
                  </a:lnTo>
                  <a:lnTo>
                    <a:pt x="193180" y="27331"/>
                  </a:lnTo>
                  <a:cubicBezTo>
                    <a:pt x="189554" y="24030"/>
                    <a:pt x="185444" y="21425"/>
                    <a:pt x="181047" y="19492"/>
                  </a:cubicBezTo>
                  <a:lnTo>
                    <a:pt x="111564" y="112795"/>
                  </a:lnTo>
                  <a:lnTo>
                    <a:pt x="111455" y="112807"/>
                  </a:lnTo>
                  <a:lnTo>
                    <a:pt x="153684" y="15686"/>
                  </a:lnTo>
                  <a:lnTo>
                    <a:pt x="153684" y="15686"/>
                  </a:lnTo>
                  <a:cubicBezTo>
                    <a:pt x="151675" y="15827"/>
                    <a:pt x="149594" y="15920"/>
                    <a:pt x="147490" y="15920"/>
                  </a:cubicBezTo>
                  <a:cubicBezTo>
                    <a:pt x="145081" y="15920"/>
                    <a:pt x="142642" y="15799"/>
                    <a:pt x="140248" y="15493"/>
                  </a:cubicBezTo>
                  <a:lnTo>
                    <a:pt x="111210" y="112433"/>
                  </a:lnTo>
                  <a:lnTo>
                    <a:pt x="111112" y="112482"/>
                  </a:lnTo>
                  <a:lnTo>
                    <a:pt x="117752" y="3918"/>
                  </a:lnTo>
                  <a:cubicBezTo>
                    <a:pt x="113747" y="1703"/>
                    <a:pt x="109031" y="442"/>
                    <a:pt x="10423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06" name="Google Shape;2506;p77"/>
            <p:cNvSpPr/>
            <p:nvPr/>
          </p:nvSpPr>
          <p:spPr>
            <a:xfrm>
              <a:off x="1506350" y="5243875"/>
              <a:ext cx="4508750" cy="232325"/>
            </a:xfrm>
            <a:custGeom>
              <a:rect b="b" l="l" r="r" t="t"/>
              <a:pathLst>
                <a:path extrusionOk="0" h="9293" w="180350">
                  <a:moveTo>
                    <a:pt x="90174" y="0"/>
                  </a:moveTo>
                  <a:cubicBezTo>
                    <a:pt x="66259" y="0"/>
                    <a:pt x="43323" y="490"/>
                    <a:pt x="26412" y="1362"/>
                  </a:cubicBezTo>
                  <a:cubicBezTo>
                    <a:pt x="9501" y="2232"/>
                    <a:pt x="0" y="3414"/>
                    <a:pt x="0" y="4646"/>
                  </a:cubicBezTo>
                  <a:cubicBezTo>
                    <a:pt x="0" y="5879"/>
                    <a:pt x="9501" y="7060"/>
                    <a:pt x="26412" y="7931"/>
                  </a:cubicBezTo>
                  <a:cubicBezTo>
                    <a:pt x="43323" y="8803"/>
                    <a:pt x="66259" y="9292"/>
                    <a:pt x="90174" y="9292"/>
                  </a:cubicBezTo>
                  <a:cubicBezTo>
                    <a:pt x="114090" y="9292"/>
                    <a:pt x="137027" y="8803"/>
                    <a:pt x="153938" y="7931"/>
                  </a:cubicBezTo>
                  <a:cubicBezTo>
                    <a:pt x="170849" y="7060"/>
                    <a:pt x="180349" y="5879"/>
                    <a:pt x="180349" y="4646"/>
                  </a:cubicBezTo>
                  <a:cubicBezTo>
                    <a:pt x="180349" y="3414"/>
                    <a:pt x="170849" y="2232"/>
                    <a:pt x="153938" y="1362"/>
                  </a:cubicBezTo>
                  <a:cubicBezTo>
                    <a:pt x="137027" y="490"/>
                    <a:pt x="114090" y="0"/>
                    <a:pt x="9017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07" name="Google Shape;2507;p77"/>
            <p:cNvSpPr/>
            <p:nvPr/>
          </p:nvSpPr>
          <p:spPr>
            <a:xfrm>
              <a:off x="2371200" y="3301350"/>
              <a:ext cx="2908425" cy="1849500"/>
            </a:xfrm>
            <a:custGeom>
              <a:rect b="b" l="l" r="r" t="t"/>
              <a:pathLst>
                <a:path extrusionOk="0" h="73980" w="116337">
                  <a:moveTo>
                    <a:pt x="64" y="0"/>
                  </a:moveTo>
                  <a:cubicBezTo>
                    <a:pt x="29" y="0"/>
                    <a:pt x="1" y="30"/>
                    <a:pt x="1" y="64"/>
                  </a:cubicBezTo>
                  <a:lnTo>
                    <a:pt x="1" y="73979"/>
                  </a:lnTo>
                  <a:lnTo>
                    <a:pt x="116337" y="73979"/>
                  </a:lnTo>
                  <a:lnTo>
                    <a:pt x="116337" y="64"/>
                  </a:lnTo>
                  <a:cubicBezTo>
                    <a:pt x="116337" y="29"/>
                    <a:pt x="116308" y="0"/>
                    <a:pt x="116273" y="0"/>
                  </a:cubicBezTo>
                  <a:lnTo>
                    <a:pt x="67" y="0"/>
                  </a:lnTo>
                  <a:cubicBezTo>
                    <a:pt x="66" y="0"/>
                    <a:pt x="65" y="0"/>
                    <a:pt x="6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08" name="Google Shape;2508;p77"/>
            <p:cNvSpPr/>
            <p:nvPr/>
          </p:nvSpPr>
          <p:spPr>
            <a:xfrm>
              <a:off x="2364000" y="3294125"/>
              <a:ext cx="2922825" cy="1863925"/>
            </a:xfrm>
            <a:custGeom>
              <a:rect b="b" l="l" r="r" t="t"/>
              <a:pathLst>
                <a:path extrusionOk="0" h="74557" w="116913">
                  <a:moveTo>
                    <a:pt x="114150" y="577"/>
                  </a:moveTo>
                  <a:cubicBezTo>
                    <a:pt x="115356" y="577"/>
                    <a:pt x="116337" y="1557"/>
                    <a:pt x="116337" y="2764"/>
                  </a:cubicBezTo>
                  <a:lnTo>
                    <a:pt x="116337" y="73981"/>
                  </a:lnTo>
                  <a:lnTo>
                    <a:pt x="578" y="73981"/>
                  </a:lnTo>
                  <a:lnTo>
                    <a:pt x="576" y="2764"/>
                  </a:lnTo>
                  <a:cubicBezTo>
                    <a:pt x="576" y="1557"/>
                    <a:pt x="1558" y="577"/>
                    <a:pt x="2764" y="577"/>
                  </a:cubicBezTo>
                  <a:close/>
                  <a:moveTo>
                    <a:pt x="2764" y="0"/>
                  </a:moveTo>
                  <a:cubicBezTo>
                    <a:pt x="1240" y="0"/>
                    <a:pt x="1" y="1240"/>
                    <a:pt x="1" y="2764"/>
                  </a:cubicBezTo>
                  <a:lnTo>
                    <a:pt x="1" y="74268"/>
                  </a:lnTo>
                  <a:cubicBezTo>
                    <a:pt x="1" y="74427"/>
                    <a:pt x="130" y="74556"/>
                    <a:pt x="289" y="74556"/>
                  </a:cubicBezTo>
                  <a:lnTo>
                    <a:pt x="116625" y="74556"/>
                  </a:lnTo>
                  <a:cubicBezTo>
                    <a:pt x="116783" y="74556"/>
                    <a:pt x="116913" y="74427"/>
                    <a:pt x="116913" y="74268"/>
                  </a:cubicBezTo>
                  <a:lnTo>
                    <a:pt x="116913" y="2764"/>
                  </a:lnTo>
                  <a:cubicBezTo>
                    <a:pt x="116913" y="1240"/>
                    <a:pt x="115672" y="0"/>
                    <a:pt x="114149" y="0"/>
                  </a:cubicBezTo>
                  <a:close/>
                </a:path>
              </a:pathLst>
            </a:custGeom>
            <a:solidFill>
              <a:srgbClr val="263238"/>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09" name="Google Shape;2509;p77"/>
            <p:cNvSpPr/>
            <p:nvPr/>
          </p:nvSpPr>
          <p:spPr>
            <a:xfrm>
              <a:off x="2520625" y="3441725"/>
              <a:ext cx="2609575" cy="1734000"/>
            </a:xfrm>
            <a:custGeom>
              <a:rect b="b" l="l" r="r" t="t"/>
              <a:pathLst>
                <a:path extrusionOk="0" h="69360" w="104383">
                  <a:moveTo>
                    <a:pt x="64" y="1"/>
                  </a:moveTo>
                  <a:cubicBezTo>
                    <a:pt x="29" y="1"/>
                    <a:pt x="0" y="30"/>
                    <a:pt x="0" y="65"/>
                  </a:cubicBezTo>
                  <a:lnTo>
                    <a:pt x="0" y="69360"/>
                  </a:lnTo>
                  <a:lnTo>
                    <a:pt x="104383" y="69360"/>
                  </a:lnTo>
                  <a:lnTo>
                    <a:pt x="104383" y="65"/>
                  </a:lnTo>
                  <a:cubicBezTo>
                    <a:pt x="104383" y="30"/>
                    <a:pt x="104354" y="1"/>
                    <a:pt x="104319" y="1"/>
                  </a:cubicBezTo>
                  <a:close/>
                </a:path>
              </a:pathLst>
            </a:custGeom>
            <a:gradFill>
              <a:gsLst>
                <a:gs pos="0">
                  <a:srgbClr val="8BE3FF"/>
                </a:gs>
                <a:gs pos="100000">
                  <a:srgbClr val="ACFFD9"/>
                </a:gs>
              </a:gsLst>
              <a:path path="circle">
                <a:fillToRect b="50%" l="50%" r="50%" t="50%"/>
              </a:path>
              <a:tileRect/>
            </a:gra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10" name="Google Shape;2510;p77"/>
            <p:cNvSpPr/>
            <p:nvPr/>
          </p:nvSpPr>
          <p:spPr>
            <a:xfrm>
              <a:off x="2017725" y="5114250"/>
              <a:ext cx="3486000" cy="186000"/>
            </a:xfrm>
            <a:custGeom>
              <a:rect b="b" l="l" r="r" t="t"/>
              <a:pathLst>
                <a:path extrusionOk="0" h="7440" w="139440">
                  <a:moveTo>
                    <a:pt x="1" y="0"/>
                  </a:moveTo>
                  <a:cubicBezTo>
                    <a:pt x="1" y="4108"/>
                    <a:pt x="4459" y="7439"/>
                    <a:pt x="9959" y="7439"/>
                  </a:cubicBezTo>
                  <a:lnTo>
                    <a:pt x="129479" y="7439"/>
                  </a:lnTo>
                  <a:cubicBezTo>
                    <a:pt x="134980" y="7439"/>
                    <a:pt x="139439" y="4108"/>
                    <a:pt x="13943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11" name="Google Shape;2511;p77"/>
            <p:cNvSpPr/>
            <p:nvPr/>
          </p:nvSpPr>
          <p:spPr>
            <a:xfrm>
              <a:off x="2010500" y="5107050"/>
              <a:ext cx="3500400" cy="200425"/>
            </a:xfrm>
            <a:custGeom>
              <a:rect b="b" l="l" r="r" t="t"/>
              <a:pathLst>
                <a:path extrusionOk="0" h="8017" w="140016">
                  <a:moveTo>
                    <a:pt x="139432" y="576"/>
                  </a:moveTo>
                  <a:cubicBezTo>
                    <a:pt x="139227" y="4387"/>
                    <a:pt x="134971" y="7439"/>
                    <a:pt x="129768" y="7439"/>
                  </a:cubicBezTo>
                  <a:lnTo>
                    <a:pt x="10248" y="7439"/>
                  </a:lnTo>
                  <a:cubicBezTo>
                    <a:pt x="5047" y="7439"/>
                    <a:pt x="790" y="4387"/>
                    <a:pt x="585" y="576"/>
                  </a:cubicBezTo>
                  <a:close/>
                  <a:moveTo>
                    <a:pt x="290" y="0"/>
                  </a:moveTo>
                  <a:cubicBezTo>
                    <a:pt x="130" y="0"/>
                    <a:pt x="0" y="129"/>
                    <a:pt x="0" y="288"/>
                  </a:cubicBezTo>
                  <a:cubicBezTo>
                    <a:pt x="0" y="4549"/>
                    <a:pt x="4598" y="8016"/>
                    <a:pt x="10248" y="8016"/>
                  </a:cubicBezTo>
                  <a:lnTo>
                    <a:pt x="129768" y="8016"/>
                  </a:lnTo>
                  <a:cubicBezTo>
                    <a:pt x="135420" y="8016"/>
                    <a:pt x="140016" y="4549"/>
                    <a:pt x="140016" y="288"/>
                  </a:cubicBezTo>
                  <a:cubicBezTo>
                    <a:pt x="140016" y="129"/>
                    <a:pt x="139888" y="0"/>
                    <a:pt x="13972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12" name="Google Shape;2512;p77"/>
            <p:cNvSpPr/>
            <p:nvPr/>
          </p:nvSpPr>
          <p:spPr>
            <a:xfrm>
              <a:off x="2558025" y="1598375"/>
              <a:ext cx="1254950" cy="2801925"/>
            </a:xfrm>
            <a:custGeom>
              <a:rect b="b" l="l" r="r" t="t"/>
              <a:pathLst>
                <a:path extrusionOk="0" h="112077" w="50198">
                  <a:moveTo>
                    <a:pt x="50198" y="0"/>
                  </a:moveTo>
                  <a:cubicBezTo>
                    <a:pt x="42527" y="7305"/>
                    <a:pt x="22893" y="14678"/>
                    <a:pt x="0" y="30321"/>
                  </a:cubicBezTo>
                  <a:cubicBezTo>
                    <a:pt x="0" y="30321"/>
                    <a:pt x="1430" y="83182"/>
                    <a:pt x="50198" y="112076"/>
                  </a:cubicBezTo>
                  <a:lnTo>
                    <a:pt x="50198"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13" name="Google Shape;2513;p77"/>
            <p:cNvSpPr/>
            <p:nvPr/>
          </p:nvSpPr>
          <p:spPr>
            <a:xfrm>
              <a:off x="2550725" y="1591175"/>
              <a:ext cx="1269450" cy="2816325"/>
            </a:xfrm>
            <a:custGeom>
              <a:rect b="b" l="l" r="r" t="t"/>
              <a:pathLst>
                <a:path extrusionOk="0" h="112653" w="50778">
                  <a:moveTo>
                    <a:pt x="50202" y="948"/>
                  </a:moveTo>
                  <a:lnTo>
                    <a:pt x="50202" y="111857"/>
                  </a:lnTo>
                  <a:cubicBezTo>
                    <a:pt x="25383" y="96990"/>
                    <a:pt x="13218" y="75784"/>
                    <a:pt x="7380" y="60569"/>
                  </a:cubicBezTo>
                  <a:cubicBezTo>
                    <a:pt x="1386" y="44948"/>
                    <a:pt x="654" y="32294"/>
                    <a:pt x="586" y="30757"/>
                  </a:cubicBezTo>
                  <a:cubicBezTo>
                    <a:pt x="12079" y="22915"/>
                    <a:pt x="22836" y="17111"/>
                    <a:pt x="31485" y="12441"/>
                  </a:cubicBezTo>
                  <a:cubicBezTo>
                    <a:pt x="39724" y="7995"/>
                    <a:pt x="46301" y="4444"/>
                    <a:pt x="50202" y="948"/>
                  </a:cubicBezTo>
                  <a:close/>
                  <a:moveTo>
                    <a:pt x="50487" y="0"/>
                  </a:moveTo>
                  <a:cubicBezTo>
                    <a:pt x="50419" y="0"/>
                    <a:pt x="50349" y="25"/>
                    <a:pt x="50291" y="80"/>
                  </a:cubicBezTo>
                  <a:cubicBezTo>
                    <a:pt x="46521" y="3671"/>
                    <a:pt x="39764" y="7317"/>
                    <a:pt x="31211" y="11934"/>
                  </a:cubicBezTo>
                  <a:cubicBezTo>
                    <a:pt x="22516" y="16627"/>
                    <a:pt x="11696" y="22466"/>
                    <a:pt x="129" y="30372"/>
                  </a:cubicBezTo>
                  <a:cubicBezTo>
                    <a:pt x="49" y="30427"/>
                    <a:pt x="1" y="30519"/>
                    <a:pt x="4" y="30616"/>
                  </a:cubicBezTo>
                  <a:cubicBezTo>
                    <a:pt x="8" y="30749"/>
                    <a:pt x="437" y="44074"/>
                    <a:pt x="6834" y="60755"/>
                  </a:cubicBezTo>
                  <a:cubicBezTo>
                    <a:pt x="12739" y="76150"/>
                    <a:pt x="25080" y="97645"/>
                    <a:pt x="50344" y="112611"/>
                  </a:cubicBezTo>
                  <a:cubicBezTo>
                    <a:pt x="50388" y="112638"/>
                    <a:pt x="50438" y="112652"/>
                    <a:pt x="50490" y="112652"/>
                  </a:cubicBezTo>
                  <a:cubicBezTo>
                    <a:pt x="50649" y="112652"/>
                    <a:pt x="50778" y="112524"/>
                    <a:pt x="50778" y="112364"/>
                  </a:cubicBezTo>
                  <a:lnTo>
                    <a:pt x="50778" y="288"/>
                  </a:lnTo>
                  <a:cubicBezTo>
                    <a:pt x="50778" y="115"/>
                    <a:pt x="50636" y="0"/>
                    <a:pt x="5048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14" name="Google Shape;2514;p77"/>
            <p:cNvSpPr/>
            <p:nvPr/>
          </p:nvSpPr>
          <p:spPr>
            <a:xfrm>
              <a:off x="3812950" y="1598375"/>
              <a:ext cx="1254975" cy="2801925"/>
            </a:xfrm>
            <a:custGeom>
              <a:rect b="b" l="l" r="r" t="t"/>
              <a:pathLst>
                <a:path extrusionOk="0" h="112077" w="50199">
                  <a:moveTo>
                    <a:pt x="1" y="0"/>
                  </a:moveTo>
                  <a:lnTo>
                    <a:pt x="1" y="112076"/>
                  </a:lnTo>
                  <a:cubicBezTo>
                    <a:pt x="48769" y="83182"/>
                    <a:pt x="50199" y="30321"/>
                    <a:pt x="50199" y="30321"/>
                  </a:cubicBezTo>
                  <a:cubicBezTo>
                    <a:pt x="27307" y="14678"/>
                    <a:pt x="7671" y="7305"/>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15" name="Google Shape;2515;p77"/>
            <p:cNvSpPr/>
            <p:nvPr/>
          </p:nvSpPr>
          <p:spPr>
            <a:xfrm>
              <a:off x="3805750" y="1591175"/>
              <a:ext cx="1269475" cy="2816325"/>
            </a:xfrm>
            <a:custGeom>
              <a:rect b="b" l="l" r="r" t="t"/>
              <a:pathLst>
                <a:path extrusionOk="0" h="112653" w="50779">
                  <a:moveTo>
                    <a:pt x="577" y="948"/>
                  </a:moveTo>
                  <a:cubicBezTo>
                    <a:pt x="4477" y="4444"/>
                    <a:pt x="11056" y="7995"/>
                    <a:pt x="19294" y="12441"/>
                  </a:cubicBezTo>
                  <a:cubicBezTo>
                    <a:pt x="27943" y="17111"/>
                    <a:pt x="38700" y="22915"/>
                    <a:pt x="50193" y="30758"/>
                  </a:cubicBezTo>
                  <a:cubicBezTo>
                    <a:pt x="50124" y="32296"/>
                    <a:pt x="49394" y="44948"/>
                    <a:pt x="43399" y="60570"/>
                  </a:cubicBezTo>
                  <a:cubicBezTo>
                    <a:pt x="37560" y="75785"/>
                    <a:pt x="25396" y="96991"/>
                    <a:pt x="577" y="111858"/>
                  </a:cubicBezTo>
                  <a:lnTo>
                    <a:pt x="577" y="948"/>
                  </a:lnTo>
                  <a:close/>
                  <a:moveTo>
                    <a:pt x="291" y="0"/>
                  </a:moveTo>
                  <a:cubicBezTo>
                    <a:pt x="143" y="0"/>
                    <a:pt x="1" y="115"/>
                    <a:pt x="1" y="288"/>
                  </a:cubicBezTo>
                  <a:lnTo>
                    <a:pt x="1" y="112364"/>
                  </a:lnTo>
                  <a:cubicBezTo>
                    <a:pt x="1" y="112524"/>
                    <a:pt x="129" y="112652"/>
                    <a:pt x="289" y="112652"/>
                  </a:cubicBezTo>
                  <a:cubicBezTo>
                    <a:pt x="340" y="112652"/>
                    <a:pt x="391" y="112638"/>
                    <a:pt x="435" y="112611"/>
                  </a:cubicBezTo>
                  <a:cubicBezTo>
                    <a:pt x="25699" y="97644"/>
                    <a:pt x="38040" y="76150"/>
                    <a:pt x="43945" y="60755"/>
                  </a:cubicBezTo>
                  <a:cubicBezTo>
                    <a:pt x="50343" y="44074"/>
                    <a:pt x="50772" y="30749"/>
                    <a:pt x="50776" y="30616"/>
                  </a:cubicBezTo>
                  <a:cubicBezTo>
                    <a:pt x="50778" y="30519"/>
                    <a:pt x="50731" y="30427"/>
                    <a:pt x="50650" y="30372"/>
                  </a:cubicBezTo>
                  <a:cubicBezTo>
                    <a:pt x="39082" y="22466"/>
                    <a:pt x="28262" y="16627"/>
                    <a:pt x="19567" y="11934"/>
                  </a:cubicBezTo>
                  <a:cubicBezTo>
                    <a:pt x="11014" y="7317"/>
                    <a:pt x="4258" y="3671"/>
                    <a:pt x="488" y="80"/>
                  </a:cubicBezTo>
                  <a:cubicBezTo>
                    <a:pt x="430" y="25"/>
                    <a:pt x="360" y="0"/>
                    <a:pt x="29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16" name="Google Shape;2516;p77"/>
            <p:cNvSpPr/>
            <p:nvPr/>
          </p:nvSpPr>
          <p:spPr>
            <a:xfrm>
              <a:off x="2650050" y="1710875"/>
              <a:ext cx="2325850" cy="2576950"/>
            </a:xfrm>
            <a:custGeom>
              <a:rect b="b" l="l" r="r" t="t"/>
              <a:pathLst>
                <a:path extrusionOk="0" h="103078" w="93034">
                  <a:moveTo>
                    <a:pt x="46517" y="1"/>
                  </a:moveTo>
                  <a:cubicBezTo>
                    <a:pt x="37257" y="6566"/>
                    <a:pt x="21213" y="12822"/>
                    <a:pt x="0" y="27317"/>
                  </a:cubicBezTo>
                  <a:cubicBezTo>
                    <a:pt x="0" y="27317"/>
                    <a:pt x="1326" y="76301"/>
                    <a:pt x="46517" y="103077"/>
                  </a:cubicBezTo>
                  <a:cubicBezTo>
                    <a:pt x="91708" y="76302"/>
                    <a:pt x="93034" y="27318"/>
                    <a:pt x="93034" y="27318"/>
                  </a:cubicBezTo>
                  <a:cubicBezTo>
                    <a:pt x="71820" y="12822"/>
                    <a:pt x="55847" y="6566"/>
                    <a:pt x="465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17" name="Google Shape;2517;p77"/>
            <p:cNvSpPr/>
            <p:nvPr/>
          </p:nvSpPr>
          <p:spPr>
            <a:xfrm>
              <a:off x="2642775" y="1703675"/>
              <a:ext cx="2340350" cy="2591300"/>
            </a:xfrm>
            <a:custGeom>
              <a:rect b="b" l="l" r="r" t="t"/>
              <a:pathLst>
                <a:path extrusionOk="0" h="103652" w="93614">
                  <a:moveTo>
                    <a:pt x="46808" y="641"/>
                  </a:moveTo>
                  <a:cubicBezTo>
                    <a:pt x="50665" y="3330"/>
                    <a:pt x="55728" y="6028"/>
                    <a:pt x="61577" y="9144"/>
                  </a:cubicBezTo>
                  <a:cubicBezTo>
                    <a:pt x="70085" y="13678"/>
                    <a:pt x="80668" y="19317"/>
                    <a:pt x="93029" y="27754"/>
                  </a:cubicBezTo>
                  <a:cubicBezTo>
                    <a:pt x="92964" y="29226"/>
                    <a:pt x="92277" y="40909"/>
                    <a:pt x="86743" y="55341"/>
                  </a:cubicBezTo>
                  <a:cubicBezTo>
                    <a:pt x="81315" y="69495"/>
                    <a:pt x="69983" y="89244"/>
                    <a:pt x="46808" y="103029"/>
                  </a:cubicBezTo>
                  <a:cubicBezTo>
                    <a:pt x="23643" y="89249"/>
                    <a:pt x="12310" y="69509"/>
                    <a:pt x="6880" y="55361"/>
                  </a:cubicBezTo>
                  <a:cubicBezTo>
                    <a:pt x="1341" y="40927"/>
                    <a:pt x="652" y="29228"/>
                    <a:pt x="586" y="27754"/>
                  </a:cubicBezTo>
                  <a:cubicBezTo>
                    <a:pt x="12888" y="19359"/>
                    <a:pt x="23451" y="13733"/>
                    <a:pt x="31946" y="9210"/>
                  </a:cubicBezTo>
                  <a:cubicBezTo>
                    <a:pt x="37846" y="6069"/>
                    <a:pt x="42953" y="3350"/>
                    <a:pt x="46808" y="641"/>
                  </a:cubicBezTo>
                  <a:close/>
                  <a:moveTo>
                    <a:pt x="46807" y="1"/>
                  </a:moveTo>
                  <a:cubicBezTo>
                    <a:pt x="46749" y="1"/>
                    <a:pt x="46691" y="18"/>
                    <a:pt x="46641" y="54"/>
                  </a:cubicBezTo>
                  <a:cubicBezTo>
                    <a:pt x="42796" y="2779"/>
                    <a:pt x="37888" y="5392"/>
                    <a:pt x="31675" y="8702"/>
                  </a:cubicBezTo>
                  <a:cubicBezTo>
                    <a:pt x="23138" y="13247"/>
                    <a:pt x="12513" y="18904"/>
                    <a:pt x="129" y="27367"/>
                  </a:cubicBezTo>
                  <a:cubicBezTo>
                    <a:pt x="48" y="27422"/>
                    <a:pt x="1" y="27515"/>
                    <a:pt x="3" y="27613"/>
                  </a:cubicBezTo>
                  <a:cubicBezTo>
                    <a:pt x="7" y="27736"/>
                    <a:pt x="405" y="40087"/>
                    <a:pt x="6334" y="55547"/>
                  </a:cubicBezTo>
                  <a:cubicBezTo>
                    <a:pt x="11807" y="69817"/>
                    <a:pt x="23246" y="89738"/>
                    <a:pt x="46662" y="103612"/>
                  </a:cubicBezTo>
                  <a:cubicBezTo>
                    <a:pt x="46706" y="103639"/>
                    <a:pt x="46756" y="103652"/>
                    <a:pt x="46808" y="103652"/>
                  </a:cubicBezTo>
                  <a:cubicBezTo>
                    <a:pt x="46859" y="103652"/>
                    <a:pt x="46910" y="103639"/>
                    <a:pt x="46954" y="103612"/>
                  </a:cubicBezTo>
                  <a:cubicBezTo>
                    <a:pt x="70370" y="89740"/>
                    <a:pt x="81808" y="69817"/>
                    <a:pt x="87281" y="55548"/>
                  </a:cubicBezTo>
                  <a:cubicBezTo>
                    <a:pt x="93209" y="40087"/>
                    <a:pt x="93608" y="27737"/>
                    <a:pt x="93611" y="27613"/>
                  </a:cubicBezTo>
                  <a:cubicBezTo>
                    <a:pt x="93614" y="27515"/>
                    <a:pt x="93567" y="27422"/>
                    <a:pt x="93485" y="27367"/>
                  </a:cubicBezTo>
                  <a:cubicBezTo>
                    <a:pt x="81042" y="18864"/>
                    <a:pt x="70398" y="13192"/>
                    <a:pt x="61846" y="8636"/>
                  </a:cubicBezTo>
                  <a:cubicBezTo>
                    <a:pt x="55931" y="5483"/>
                    <a:pt x="50821" y="2761"/>
                    <a:pt x="46973" y="54"/>
                  </a:cubicBezTo>
                  <a:cubicBezTo>
                    <a:pt x="46924" y="18"/>
                    <a:pt x="46865" y="1"/>
                    <a:pt x="4680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18" name="Google Shape;2518;p77"/>
            <p:cNvSpPr/>
            <p:nvPr/>
          </p:nvSpPr>
          <p:spPr>
            <a:xfrm>
              <a:off x="3070950" y="2263700"/>
              <a:ext cx="1904950" cy="2024100"/>
            </a:xfrm>
            <a:custGeom>
              <a:rect b="b" l="l" r="r" t="t"/>
              <a:pathLst>
                <a:path extrusionOk="0" h="80964" w="76198">
                  <a:moveTo>
                    <a:pt x="68272" y="1"/>
                  </a:moveTo>
                  <a:cubicBezTo>
                    <a:pt x="35912" y="9790"/>
                    <a:pt x="11201" y="38229"/>
                    <a:pt x="1" y="53227"/>
                  </a:cubicBezTo>
                  <a:cubicBezTo>
                    <a:pt x="6793" y="63187"/>
                    <a:pt x="16319" y="73047"/>
                    <a:pt x="29681" y="80963"/>
                  </a:cubicBezTo>
                  <a:cubicBezTo>
                    <a:pt x="74872" y="54188"/>
                    <a:pt x="76198" y="5204"/>
                    <a:pt x="76198" y="5204"/>
                  </a:cubicBezTo>
                  <a:cubicBezTo>
                    <a:pt x="73466" y="3339"/>
                    <a:pt x="70825" y="1611"/>
                    <a:pt x="68272"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19" name="Google Shape;2519;p77"/>
            <p:cNvSpPr/>
            <p:nvPr/>
          </p:nvSpPr>
          <p:spPr>
            <a:xfrm>
              <a:off x="3063275" y="2256475"/>
              <a:ext cx="1919875" cy="2038500"/>
            </a:xfrm>
            <a:custGeom>
              <a:rect b="b" l="l" r="r" t="t"/>
              <a:pathLst>
                <a:path extrusionOk="0" h="81540" w="76795">
                  <a:moveTo>
                    <a:pt x="68537" y="604"/>
                  </a:moveTo>
                  <a:cubicBezTo>
                    <a:pt x="71132" y="2242"/>
                    <a:pt x="73712" y="3936"/>
                    <a:pt x="76211" y="5642"/>
                  </a:cubicBezTo>
                  <a:cubicBezTo>
                    <a:pt x="76145" y="7116"/>
                    <a:pt x="75456" y="18815"/>
                    <a:pt x="69916" y="33249"/>
                  </a:cubicBezTo>
                  <a:cubicBezTo>
                    <a:pt x="64487" y="47397"/>
                    <a:pt x="53153" y="67137"/>
                    <a:pt x="29989" y="80917"/>
                  </a:cubicBezTo>
                  <a:cubicBezTo>
                    <a:pt x="18161" y="73883"/>
                    <a:pt x="8297" y="64669"/>
                    <a:pt x="663" y="53523"/>
                  </a:cubicBezTo>
                  <a:cubicBezTo>
                    <a:pt x="27829" y="17217"/>
                    <a:pt x="54790" y="4788"/>
                    <a:pt x="68537" y="604"/>
                  </a:cubicBezTo>
                  <a:close/>
                  <a:moveTo>
                    <a:pt x="68579" y="1"/>
                  </a:moveTo>
                  <a:cubicBezTo>
                    <a:pt x="68551" y="1"/>
                    <a:pt x="68523" y="5"/>
                    <a:pt x="68495" y="14"/>
                  </a:cubicBezTo>
                  <a:cubicBezTo>
                    <a:pt x="54291" y="4310"/>
                    <a:pt x="40100" y="12628"/>
                    <a:pt x="26318" y="24733"/>
                  </a:cubicBezTo>
                  <a:cubicBezTo>
                    <a:pt x="14607" y="35018"/>
                    <a:pt x="5585" y="45969"/>
                    <a:pt x="77" y="53343"/>
                  </a:cubicBezTo>
                  <a:cubicBezTo>
                    <a:pt x="4" y="53442"/>
                    <a:pt x="1" y="53576"/>
                    <a:pt x="70" y="53678"/>
                  </a:cubicBezTo>
                  <a:cubicBezTo>
                    <a:pt x="7802" y="65015"/>
                    <a:pt x="17817" y="74377"/>
                    <a:pt x="29842" y="81500"/>
                  </a:cubicBezTo>
                  <a:cubicBezTo>
                    <a:pt x="29886" y="81527"/>
                    <a:pt x="29936" y="81540"/>
                    <a:pt x="29988" y="81540"/>
                  </a:cubicBezTo>
                  <a:cubicBezTo>
                    <a:pt x="30039" y="81540"/>
                    <a:pt x="30090" y="81527"/>
                    <a:pt x="30134" y="81500"/>
                  </a:cubicBezTo>
                  <a:cubicBezTo>
                    <a:pt x="53550" y="67626"/>
                    <a:pt x="64989" y="47705"/>
                    <a:pt x="70462" y="33435"/>
                  </a:cubicBezTo>
                  <a:cubicBezTo>
                    <a:pt x="76391" y="17975"/>
                    <a:pt x="76789" y="5624"/>
                    <a:pt x="76792" y="5501"/>
                  </a:cubicBezTo>
                  <a:cubicBezTo>
                    <a:pt x="76795" y="5403"/>
                    <a:pt x="76748" y="5310"/>
                    <a:pt x="76666" y="5255"/>
                  </a:cubicBezTo>
                  <a:cubicBezTo>
                    <a:pt x="74085" y="3491"/>
                    <a:pt x="71417" y="1739"/>
                    <a:pt x="68732" y="45"/>
                  </a:cubicBezTo>
                  <a:cubicBezTo>
                    <a:pt x="68686" y="16"/>
                    <a:pt x="68633" y="1"/>
                    <a:pt x="6857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20" name="Google Shape;2520;p77"/>
            <p:cNvSpPr/>
            <p:nvPr/>
          </p:nvSpPr>
          <p:spPr>
            <a:xfrm>
              <a:off x="3314775" y="1960000"/>
              <a:ext cx="1010750" cy="985675"/>
            </a:xfrm>
            <a:custGeom>
              <a:rect b="b" l="l" r="r" t="t"/>
              <a:pathLst>
                <a:path extrusionOk="0" h="39427" w="40430">
                  <a:moveTo>
                    <a:pt x="20215" y="5762"/>
                  </a:moveTo>
                  <a:cubicBezTo>
                    <a:pt x="28185" y="5762"/>
                    <a:pt x="34668" y="12246"/>
                    <a:pt x="34668" y="20215"/>
                  </a:cubicBezTo>
                  <a:lnTo>
                    <a:pt x="34668" y="33664"/>
                  </a:lnTo>
                  <a:lnTo>
                    <a:pt x="5761" y="33664"/>
                  </a:lnTo>
                  <a:lnTo>
                    <a:pt x="5761" y="20215"/>
                  </a:lnTo>
                  <a:cubicBezTo>
                    <a:pt x="5761" y="12246"/>
                    <a:pt x="12245" y="5762"/>
                    <a:pt x="20215" y="5762"/>
                  </a:cubicBezTo>
                  <a:close/>
                  <a:moveTo>
                    <a:pt x="20215" y="1"/>
                  </a:moveTo>
                  <a:cubicBezTo>
                    <a:pt x="9068" y="1"/>
                    <a:pt x="0" y="9070"/>
                    <a:pt x="0" y="20216"/>
                  </a:cubicBezTo>
                  <a:lnTo>
                    <a:pt x="0" y="36545"/>
                  </a:lnTo>
                  <a:cubicBezTo>
                    <a:pt x="0" y="38137"/>
                    <a:pt x="1290" y="39426"/>
                    <a:pt x="2881" y="39426"/>
                  </a:cubicBezTo>
                  <a:lnTo>
                    <a:pt x="37549" y="39426"/>
                  </a:lnTo>
                  <a:cubicBezTo>
                    <a:pt x="39140" y="39426"/>
                    <a:pt x="40430" y="38136"/>
                    <a:pt x="40430" y="36545"/>
                  </a:cubicBezTo>
                  <a:lnTo>
                    <a:pt x="40430" y="20216"/>
                  </a:lnTo>
                  <a:cubicBezTo>
                    <a:pt x="40430" y="9068"/>
                    <a:pt x="31362" y="1"/>
                    <a:pt x="2021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21" name="Google Shape;2521;p77"/>
            <p:cNvSpPr/>
            <p:nvPr/>
          </p:nvSpPr>
          <p:spPr>
            <a:xfrm>
              <a:off x="3307550" y="1952800"/>
              <a:ext cx="1025175" cy="1000075"/>
            </a:xfrm>
            <a:custGeom>
              <a:rect b="b" l="l" r="r" t="t"/>
              <a:pathLst>
                <a:path extrusionOk="0" h="40003" w="41007">
                  <a:moveTo>
                    <a:pt x="20504" y="6339"/>
                  </a:moveTo>
                  <a:cubicBezTo>
                    <a:pt x="28314" y="6339"/>
                    <a:pt x="34669" y="12693"/>
                    <a:pt x="34669" y="20504"/>
                  </a:cubicBezTo>
                  <a:lnTo>
                    <a:pt x="34669" y="33663"/>
                  </a:lnTo>
                  <a:lnTo>
                    <a:pt x="6339" y="33663"/>
                  </a:lnTo>
                  <a:lnTo>
                    <a:pt x="6338" y="20504"/>
                  </a:lnTo>
                  <a:cubicBezTo>
                    <a:pt x="6338" y="12693"/>
                    <a:pt x="12694" y="6339"/>
                    <a:pt x="20504" y="6339"/>
                  </a:cubicBezTo>
                  <a:close/>
                  <a:moveTo>
                    <a:pt x="20504" y="5762"/>
                  </a:moveTo>
                  <a:cubicBezTo>
                    <a:pt x="12376" y="5762"/>
                    <a:pt x="5762" y="12374"/>
                    <a:pt x="5762" y="20503"/>
                  </a:cubicBezTo>
                  <a:lnTo>
                    <a:pt x="5762" y="33951"/>
                  </a:lnTo>
                  <a:cubicBezTo>
                    <a:pt x="5762" y="34111"/>
                    <a:pt x="5892" y="34240"/>
                    <a:pt x="6050" y="34240"/>
                  </a:cubicBezTo>
                  <a:lnTo>
                    <a:pt x="34957" y="34240"/>
                  </a:lnTo>
                  <a:cubicBezTo>
                    <a:pt x="35116" y="34240"/>
                    <a:pt x="35245" y="34111"/>
                    <a:pt x="35245" y="33951"/>
                  </a:cubicBezTo>
                  <a:lnTo>
                    <a:pt x="35245" y="20503"/>
                  </a:lnTo>
                  <a:cubicBezTo>
                    <a:pt x="35245" y="12374"/>
                    <a:pt x="28632" y="5762"/>
                    <a:pt x="20504" y="5762"/>
                  </a:cubicBezTo>
                  <a:close/>
                  <a:moveTo>
                    <a:pt x="20504" y="577"/>
                  </a:moveTo>
                  <a:cubicBezTo>
                    <a:pt x="31492" y="577"/>
                    <a:pt x="40431" y="9516"/>
                    <a:pt x="40431" y="20504"/>
                  </a:cubicBezTo>
                  <a:lnTo>
                    <a:pt x="40431" y="36833"/>
                  </a:lnTo>
                  <a:cubicBezTo>
                    <a:pt x="40431" y="38263"/>
                    <a:pt x="39268" y="39427"/>
                    <a:pt x="37838" y="39427"/>
                  </a:cubicBezTo>
                  <a:lnTo>
                    <a:pt x="3170" y="39427"/>
                  </a:lnTo>
                  <a:cubicBezTo>
                    <a:pt x="1739" y="39427"/>
                    <a:pt x="577" y="38263"/>
                    <a:pt x="577" y="36833"/>
                  </a:cubicBezTo>
                  <a:lnTo>
                    <a:pt x="577" y="20503"/>
                  </a:lnTo>
                  <a:cubicBezTo>
                    <a:pt x="577" y="9515"/>
                    <a:pt x="9517" y="577"/>
                    <a:pt x="20504" y="577"/>
                  </a:cubicBezTo>
                  <a:close/>
                  <a:moveTo>
                    <a:pt x="20504" y="1"/>
                  </a:moveTo>
                  <a:cubicBezTo>
                    <a:pt x="9199" y="1"/>
                    <a:pt x="0" y="9198"/>
                    <a:pt x="0" y="20504"/>
                  </a:cubicBezTo>
                  <a:lnTo>
                    <a:pt x="0" y="36833"/>
                  </a:lnTo>
                  <a:cubicBezTo>
                    <a:pt x="0" y="38580"/>
                    <a:pt x="1423" y="40002"/>
                    <a:pt x="3170" y="40002"/>
                  </a:cubicBezTo>
                  <a:lnTo>
                    <a:pt x="37838" y="40002"/>
                  </a:lnTo>
                  <a:cubicBezTo>
                    <a:pt x="39585" y="40002"/>
                    <a:pt x="41007" y="38580"/>
                    <a:pt x="41007" y="36833"/>
                  </a:cubicBezTo>
                  <a:lnTo>
                    <a:pt x="41007" y="20504"/>
                  </a:lnTo>
                  <a:cubicBezTo>
                    <a:pt x="41007" y="9198"/>
                    <a:pt x="31809" y="1"/>
                    <a:pt x="205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22" name="Google Shape;2522;p77"/>
            <p:cNvSpPr/>
            <p:nvPr/>
          </p:nvSpPr>
          <p:spPr>
            <a:xfrm>
              <a:off x="3261250" y="2748875"/>
              <a:ext cx="1103450" cy="932375"/>
            </a:xfrm>
            <a:custGeom>
              <a:rect b="b" l="l" r="r" t="t"/>
              <a:pathLst>
                <a:path extrusionOk="0" h="37295" w="44138">
                  <a:moveTo>
                    <a:pt x="0" y="1"/>
                  </a:moveTo>
                  <a:lnTo>
                    <a:pt x="0" y="37295"/>
                  </a:lnTo>
                  <a:lnTo>
                    <a:pt x="44137" y="37295"/>
                  </a:lnTo>
                  <a:lnTo>
                    <a:pt x="4413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23" name="Google Shape;2523;p77"/>
            <p:cNvSpPr/>
            <p:nvPr/>
          </p:nvSpPr>
          <p:spPr>
            <a:xfrm>
              <a:off x="3254025" y="2741675"/>
              <a:ext cx="1117900" cy="946775"/>
            </a:xfrm>
            <a:custGeom>
              <a:rect b="b" l="l" r="r" t="t"/>
              <a:pathLst>
                <a:path extrusionOk="0" h="37871" w="44716">
                  <a:moveTo>
                    <a:pt x="44138" y="576"/>
                  </a:moveTo>
                  <a:lnTo>
                    <a:pt x="44138" y="37295"/>
                  </a:lnTo>
                  <a:lnTo>
                    <a:pt x="577" y="37295"/>
                  </a:lnTo>
                  <a:lnTo>
                    <a:pt x="577" y="576"/>
                  </a:lnTo>
                  <a:close/>
                  <a:moveTo>
                    <a:pt x="287" y="1"/>
                  </a:moveTo>
                  <a:cubicBezTo>
                    <a:pt x="129" y="1"/>
                    <a:pt x="0" y="130"/>
                    <a:pt x="1" y="289"/>
                  </a:cubicBezTo>
                  <a:lnTo>
                    <a:pt x="1" y="37583"/>
                  </a:lnTo>
                  <a:cubicBezTo>
                    <a:pt x="0" y="37742"/>
                    <a:pt x="130" y="37871"/>
                    <a:pt x="289" y="37871"/>
                  </a:cubicBezTo>
                  <a:lnTo>
                    <a:pt x="44426" y="37871"/>
                  </a:lnTo>
                  <a:cubicBezTo>
                    <a:pt x="44586" y="37871"/>
                    <a:pt x="44715" y="37742"/>
                    <a:pt x="44714" y="37583"/>
                  </a:cubicBezTo>
                  <a:lnTo>
                    <a:pt x="44714" y="289"/>
                  </a:lnTo>
                  <a:cubicBezTo>
                    <a:pt x="44715" y="129"/>
                    <a:pt x="44586" y="1"/>
                    <a:pt x="44426" y="1"/>
                  </a:cubicBezTo>
                  <a:lnTo>
                    <a:pt x="289" y="1"/>
                  </a:lnTo>
                  <a:cubicBezTo>
                    <a:pt x="289" y="1"/>
                    <a:pt x="288" y="1"/>
                    <a:pt x="28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24" name="Google Shape;2524;p77"/>
            <p:cNvSpPr/>
            <p:nvPr/>
          </p:nvSpPr>
          <p:spPr>
            <a:xfrm>
              <a:off x="3687425" y="3015925"/>
              <a:ext cx="240325" cy="437650"/>
            </a:xfrm>
            <a:custGeom>
              <a:rect b="b" l="l" r="r" t="t"/>
              <a:pathLst>
                <a:path extrusionOk="0" h="17506" w="9613">
                  <a:moveTo>
                    <a:pt x="4806" y="1"/>
                  </a:moveTo>
                  <a:cubicBezTo>
                    <a:pt x="2153" y="1"/>
                    <a:pt x="1" y="2151"/>
                    <a:pt x="1" y="4806"/>
                  </a:cubicBezTo>
                  <a:cubicBezTo>
                    <a:pt x="1" y="6634"/>
                    <a:pt x="1022" y="8223"/>
                    <a:pt x="2525" y="9035"/>
                  </a:cubicBezTo>
                  <a:lnTo>
                    <a:pt x="1717" y="17506"/>
                  </a:lnTo>
                  <a:lnTo>
                    <a:pt x="7896" y="17506"/>
                  </a:lnTo>
                  <a:lnTo>
                    <a:pt x="7090" y="9035"/>
                  </a:lnTo>
                  <a:cubicBezTo>
                    <a:pt x="8591" y="8223"/>
                    <a:pt x="9612" y="6634"/>
                    <a:pt x="9612" y="4806"/>
                  </a:cubicBezTo>
                  <a:cubicBezTo>
                    <a:pt x="9612" y="2151"/>
                    <a:pt x="7460" y="1"/>
                    <a:pt x="48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25" name="Google Shape;2525;p77"/>
            <p:cNvSpPr/>
            <p:nvPr/>
          </p:nvSpPr>
          <p:spPr>
            <a:xfrm>
              <a:off x="3680200" y="3008700"/>
              <a:ext cx="254725" cy="452075"/>
            </a:xfrm>
            <a:custGeom>
              <a:rect b="b" l="l" r="r" t="t"/>
              <a:pathLst>
                <a:path extrusionOk="0" h="18083" w="10189">
                  <a:moveTo>
                    <a:pt x="5095" y="578"/>
                  </a:moveTo>
                  <a:cubicBezTo>
                    <a:pt x="7586" y="578"/>
                    <a:pt x="9612" y="2604"/>
                    <a:pt x="9612" y="5095"/>
                  </a:cubicBezTo>
                  <a:cubicBezTo>
                    <a:pt x="9612" y="6755"/>
                    <a:pt x="8702" y="8283"/>
                    <a:pt x="7240" y="9071"/>
                  </a:cubicBezTo>
                  <a:cubicBezTo>
                    <a:pt x="7138" y="9126"/>
                    <a:pt x="7079" y="9237"/>
                    <a:pt x="7090" y="9352"/>
                  </a:cubicBezTo>
                  <a:lnTo>
                    <a:pt x="7868" y="17507"/>
                  </a:lnTo>
                  <a:lnTo>
                    <a:pt x="2323" y="17507"/>
                  </a:lnTo>
                  <a:lnTo>
                    <a:pt x="3100" y="9352"/>
                  </a:lnTo>
                  <a:cubicBezTo>
                    <a:pt x="3111" y="9237"/>
                    <a:pt x="3052" y="9126"/>
                    <a:pt x="2950" y="9071"/>
                  </a:cubicBezTo>
                  <a:cubicBezTo>
                    <a:pt x="1488" y="8283"/>
                    <a:pt x="578" y="6755"/>
                    <a:pt x="578" y="5095"/>
                  </a:cubicBezTo>
                  <a:cubicBezTo>
                    <a:pt x="578" y="2604"/>
                    <a:pt x="2604" y="578"/>
                    <a:pt x="5095" y="578"/>
                  </a:cubicBezTo>
                  <a:close/>
                  <a:moveTo>
                    <a:pt x="5095" y="1"/>
                  </a:moveTo>
                  <a:cubicBezTo>
                    <a:pt x="2286" y="1"/>
                    <a:pt x="2" y="2286"/>
                    <a:pt x="2" y="5095"/>
                  </a:cubicBezTo>
                  <a:cubicBezTo>
                    <a:pt x="1" y="6898"/>
                    <a:pt x="954" y="8567"/>
                    <a:pt x="2509" y="9484"/>
                  </a:cubicBezTo>
                  <a:lnTo>
                    <a:pt x="1720" y="17767"/>
                  </a:lnTo>
                  <a:cubicBezTo>
                    <a:pt x="1703" y="17936"/>
                    <a:pt x="1836" y="18082"/>
                    <a:pt x="2006" y="18082"/>
                  </a:cubicBezTo>
                  <a:lnTo>
                    <a:pt x="8184" y="18082"/>
                  </a:lnTo>
                  <a:cubicBezTo>
                    <a:pt x="8354" y="18082"/>
                    <a:pt x="8487" y="17936"/>
                    <a:pt x="8471" y="17767"/>
                  </a:cubicBezTo>
                  <a:lnTo>
                    <a:pt x="7681" y="9484"/>
                  </a:lnTo>
                  <a:cubicBezTo>
                    <a:pt x="9235" y="8567"/>
                    <a:pt x="10189" y="6898"/>
                    <a:pt x="10189" y="5095"/>
                  </a:cubicBezTo>
                  <a:cubicBezTo>
                    <a:pt x="10189" y="2286"/>
                    <a:pt x="7903" y="1"/>
                    <a:pt x="50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26" name="Google Shape;2526;p77"/>
            <p:cNvSpPr/>
            <p:nvPr/>
          </p:nvSpPr>
          <p:spPr>
            <a:xfrm>
              <a:off x="5977700" y="2926050"/>
              <a:ext cx="16800" cy="36025"/>
            </a:xfrm>
            <a:custGeom>
              <a:rect b="b" l="l" r="r" t="t"/>
              <a:pathLst>
                <a:path extrusionOk="0" h="1441" w="672">
                  <a:moveTo>
                    <a:pt x="299" y="0"/>
                  </a:moveTo>
                  <a:cubicBezTo>
                    <a:pt x="292" y="0"/>
                    <a:pt x="284" y="1"/>
                    <a:pt x="277" y="1"/>
                  </a:cubicBezTo>
                  <a:cubicBezTo>
                    <a:pt x="118" y="14"/>
                    <a:pt x="1" y="153"/>
                    <a:pt x="14" y="313"/>
                  </a:cubicBezTo>
                  <a:cubicBezTo>
                    <a:pt x="39" y="600"/>
                    <a:pt x="62" y="886"/>
                    <a:pt x="84" y="1174"/>
                  </a:cubicBezTo>
                  <a:cubicBezTo>
                    <a:pt x="96" y="1324"/>
                    <a:pt x="220" y="1440"/>
                    <a:pt x="372" y="1440"/>
                  </a:cubicBezTo>
                  <a:cubicBezTo>
                    <a:pt x="379" y="1440"/>
                    <a:pt x="386" y="1440"/>
                    <a:pt x="393" y="1439"/>
                  </a:cubicBezTo>
                  <a:cubicBezTo>
                    <a:pt x="553" y="1427"/>
                    <a:pt x="671" y="1289"/>
                    <a:pt x="659" y="1130"/>
                  </a:cubicBezTo>
                  <a:cubicBezTo>
                    <a:pt x="637" y="841"/>
                    <a:pt x="613" y="552"/>
                    <a:pt x="589" y="263"/>
                  </a:cubicBezTo>
                  <a:cubicBezTo>
                    <a:pt x="574" y="113"/>
                    <a:pt x="447" y="0"/>
                    <a:pt x="2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27" name="Google Shape;2527;p77"/>
            <p:cNvSpPr/>
            <p:nvPr/>
          </p:nvSpPr>
          <p:spPr>
            <a:xfrm>
              <a:off x="1532575" y="886700"/>
              <a:ext cx="4456100" cy="2011825"/>
            </a:xfrm>
            <a:custGeom>
              <a:rect b="b" l="l" r="r" t="t"/>
              <a:pathLst>
                <a:path extrusionOk="0" h="80473" w="178244">
                  <a:moveTo>
                    <a:pt x="88232" y="1"/>
                  </a:moveTo>
                  <a:cubicBezTo>
                    <a:pt x="87652" y="6"/>
                    <a:pt x="87073" y="17"/>
                    <a:pt x="86494" y="33"/>
                  </a:cubicBezTo>
                  <a:cubicBezTo>
                    <a:pt x="86337" y="38"/>
                    <a:pt x="86212" y="169"/>
                    <a:pt x="86214" y="326"/>
                  </a:cubicBezTo>
                  <a:cubicBezTo>
                    <a:pt x="86217" y="483"/>
                    <a:pt x="86344" y="609"/>
                    <a:pt x="86501" y="610"/>
                  </a:cubicBezTo>
                  <a:lnTo>
                    <a:pt x="86509" y="610"/>
                  </a:lnTo>
                  <a:cubicBezTo>
                    <a:pt x="87086" y="593"/>
                    <a:pt x="87662" y="583"/>
                    <a:pt x="88238" y="577"/>
                  </a:cubicBezTo>
                  <a:cubicBezTo>
                    <a:pt x="88394" y="572"/>
                    <a:pt x="88518" y="444"/>
                    <a:pt x="88518" y="288"/>
                  </a:cubicBezTo>
                  <a:cubicBezTo>
                    <a:pt x="88517" y="131"/>
                    <a:pt x="88391" y="3"/>
                    <a:pt x="88235" y="1"/>
                  </a:cubicBezTo>
                  <a:close/>
                  <a:moveTo>
                    <a:pt x="89967" y="1"/>
                  </a:moveTo>
                  <a:cubicBezTo>
                    <a:pt x="89811" y="3"/>
                    <a:pt x="89685" y="131"/>
                    <a:pt x="89684" y="288"/>
                  </a:cubicBezTo>
                  <a:cubicBezTo>
                    <a:pt x="89684" y="444"/>
                    <a:pt x="89808" y="572"/>
                    <a:pt x="89965" y="577"/>
                  </a:cubicBezTo>
                  <a:cubicBezTo>
                    <a:pt x="90541" y="583"/>
                    <a:pt x="91116" y="593"/>
                    <a:pt x="91692" y="610"/>
                  </a:cubicBezTo>
                  <a:lnTo>
                    <a:pt x="91702" y="610"/>
                  </a:lnTo>
                  <a:cubicBezTo>
                    <a:pt x="91859" y="609"/>
                    <a:pt x="91986" y="483"/>
                    <a:pt x="91988" y="326"/>
                  </a:cubicBezTo>
                  <a:cubicBezTo>
                    <a:pt x="91991" y="169"/>
                    <a:pt x="91866" y="38"/>
                    <a:pt x="91710" y="33"/>
                  </a:cubicBezTo>
                  <a:cubicBezTo>
                    <a:pt x="91129" y="17"/>
                    <a:pt x="90550" y="6"/>
                    <a:pt x="89971" y="1"/>
                  </a:cubicBezTo>
                  <a:close/>
                  <a:moveTo>
                    <a:pt x="84784" y="98"/>
                  </a:moveTo>
                  <a:cubicBezTo>
                    <a:pt x="84775" y="98"/>
                    <a:pt x="84766" y="98"/>
                    <a:pt x="84757" y="99"/>
                  </a:cubicBezTo>
                  <a:cubicBezTo>
                    <a:pt x="84178" y="127"/>
                    <a:pt x="83599" y="160"/>
                    <a:pt x="83020" y="199"/>
                  </a:cubicBezTo>
                  <a:cubicBezTo>
                    <a:pt x="82865" y="208"/>
                    <a:pt x="82745" y="340"/>
                    <a:pt x="82751" y="496"/>
                  </a:cubicBezTo>
                  <a:cubicBezTo>
                    <a:pt x="82756" y="651"/>
                    <a:pt x="82885" y="775"/>
                    <a:pt x="83039" y="775"/>
                  </a:cubicBezTo>
                  <a:cubicBezTo>
                    <a:pt x="83046" y="775"/>
                    <a:pt x="83052" y="773"/>
                    <a:pt x="83060" y="773"/>
                  </a:cubicBezTo>
                  <a:cubicBezTo>
                    <a:pt x="83634" y="735"/>
                    <a:pt x="84209" y="703"/>
                    <a:pt x="84784" y="675"/>
                  </a:cubicBezTo>
                  <a:cubicBezTo>
                    <a:pt x="84943" y="667"/>
                    <a:pt x="85065" y="532"/>
                    <a:pt x="85058" y="373"/>
                  </a:cubicBezTo>
                  <a:cubicBezTo>
                    <a:pt x="85051" y="224"/>
                    <a:pt x="84927" y="98"/>
                    <a:pt x="84784" y="98"/>
                  </a:cubicBezTo>
                  <a:close/>
                  <a:moveTo>
                    <a:pt x="93436" y="100"/>
                  </a:moveTo>
                  <a:cubicBezTo>
                    <a:pt x="93282" y="100"/>
                    <a:pt x="93154" y="219"/>
                    <a:pt x="93146" y="374"/>
                  </a:cubicBezTo>
                  <a:cubicBezTo>
                    <a:pt x="93137" y="534"/>
                    <a:pt x="93261" y="668"/>
                    <a:pt x="93419" y="676"/>
                  </a:cubicBezTo>
                  <a:cubicBezTo>
                    <a:pt x="93995" y="703"/>
                    <a:pt x="94569" y="736"/>
                    <a:pt x="95144" y="775"/>
                  </a:cubicBezTo>
                  <a:lnTo>
                    <a:pt x="95163" y="775"/>
                  </a:lnTo>
                  <a:lnTo>
                    <a:pt x="95163" y="776"/>
                  </a:lnTo>
                  <a:cubicBezTo>
                    <a:pt x="95319" y="776"/>
                    <a:pt x="95446" y="652"/>
                    <a:pt x="95452" y="496"/>
                  </a:cubicBezTo>
                  <a:cubicBezTo>
                    <a:pt x="95457" y="342"/>
                    <a:pt x="95338" y="210"/>
                    <a:pt x="95182" y="200"/>
                  </a:cubicBezTo>
                  <a:cubicBezTo>
                    <a:pt x="94605" y="160"/>
                    <a:pt x="94026" y="128"/>
                    <a:pt x="93447" y="101"/>
                  </a:cubicBezTo>
                  <a:cubicBezTo>
                    <a:pt x="93443" y="100"/>
                    <a:pt x="93439" y="100"/>
                    <a:pt x="93436" y="100"/>
                  </a:cubicBezTo>
                  <a:close/>
                  <a:moveTo>
                    <a:pt x="81313" y="331"/>
                  </a:moveTo>
                  <a:cubicBezTo>
                    <a:pt x="81305" y="331"/>
                    <a:pt x="81296" y="331"/>
                    <a:pt x="81287" y="332"/>
                  </a:cubicBezTo>
                  <a:cubicBezTo>
                    <a:pt x="80710" y="381"/>
                    <a:pt x="80133" y="438"/>
                    <a:pt x="79557" y="498"/>
                  </a:cubicBezTo>
                  <a:cubicBezTo>
                    <a:pt x="79405" y="514"/>
                    <a:pt x="79292" y="646"/>
                    <a:pt x="79299" y="800"/>
                  </a:cubicBezTo>
                  <a:cubicBezTo>
                    <a:pt x="79308" y="952"/>
                    <a:pt x="79434" y="1072"/>
                    <a:pt x="79587" y="1072"/>
                  </a:cubicBezTo>
                  <a:lnTo>
                    <a:pt x="79587" y="1072"/>
                  </a:lnTo>
                  <a:cubicBezTo>
                    <a:pt x="79597" y="1072"/>
                    <a:pt x="79608" y="1072"/>
                    <a:pt x="79617" y="1071"/>
                  </a:cubicBezTo>
                  <a:cubicBezTo>
                    <a:pt x="80191" y="1011"/>
                    <a:pt x="80764" y="956"/>
                    <a:pt x="81337" y="905"/>
                  </a:cubicBezTo>
                  <a:cubicBezTo>
                    <a:pt x="81496" y="892"/>
                    <a:pt x="81613" y="752"/>
                    <a:pt x="81599" y="593"/>
                  </a:cubicBezTo>
                  <a:cubicBezTo>
                    <a:pt x="81586" y="444"/>
                    <a:pt x="81461" y="331"/>
                    <a:pt x="81313" y="331"/>
                  </a:cubicBezTo>
                  <a:close/>
                  <a:moveTo>
                    <a:pt x="79587" y="1072"/>
                  </a:moveTo>
                  <a:cubicBezTo>
                    <a:pt x="79587" y="1072"/>
                    <a:pt x="79586" y="1072"/>
                    <a:pt x="79586" y="1072"/>
                  </a:cubicBezTo>
                  <a:lnTo>
                    <a:pt x="79587" y="1072"/>
                  </a:lnTo>
                  <a:cubicBezTo>
                    <a:pt x="79587" y="1072"/>
                    <a:pt x="79587" y="1072"/>
                    <a:pt x="79587" y="1072"/>
                  </a:cubicBezTo>
                  <a:close/>
                  <a:moveTo>
                    <a:pt x="96894" y="331"/>
                  </a:moveTo>
                  <a:cubicBezTo>
                    <a:pt x="96746" y="331"/>
                    <a:pt x="96619" y="443"/>
                    <a:pt x="96603" y="595"/>
                  </a:cubicBezTo>
                  <a:cubicBezTo>
                    <a:pt x="96589" y="753"/>
                    <a:pt x="96707" y="892"/>
                    <a:pt x="96865" y="905"/>
                  </a:cubicBezTo>
                  <a:cubicBezTo>
                    <a:pt x="97439" y="956"/>
                    <a:pt x="98012" y="1010"/>
                    <a:pt x="98585" y="1071"/>
                  </a:cubicBezTo>
                  <a:cubicBezTo>
                    <a:pt x="98595" y="1072"/>
                    <a:pt x="98606" y="1072"/>
                    <a:pt x="98615" y="1072"/>
                  </a:cubicBezTo>
                  <a:lnTo>
                    <a:pt x="98615" y="1073"/>
                  </a:lnTo>
                  <a:cubicBezTo>
                    <a:pt x="98769" y="1073"/>
                    <a:pt x="98896" y="953"/>
                    <a:pt x="98904" y="800"/>
                  </a:cubicBezTo>
                  <a:cubicBezTo>
                    <a:pt x="98911" y="646"/>
                    <a:pt x="98799" y="514"/>
                    <a:pt x="98645" y="499"/>
                  </a:cubicBezTo>
                  <a:cubicBezTo>
                    <a:pt x="98069" y="438"/>
                    <a:pt x="97493" y="382"/>
                    <a:pt x="96914" y="332"/>
                  </a:cubicBezTo>
                  <a:cubicBezTo>
                    <a:pt x="96908" y="332"/>
                    <a:pt x="96901" y="331"/>
                    <a:pt x="96894" y="331"/>
                  </a:cubicBezTo>
                  <a:close/>
                  <a:moveTo>
                    <a:pt x="100344" y="695"/>
                  </a:moveTo>
                  <a:cubicBezTo>
                    <a:pt x="100199" y="695"/>
                    <a:pt x="100076" y="802"/>
                    <a:pt x="100058" y="947"/>
                  </a:cubicBezTo>
                  <a:cubicBezTo>
                    <a:pt x="100039" y="1102"/>
                    <a:pt x="100147" y="1246"/>
                    <a:pt x="100302" y="1268"/>
                  </a:cubicBezTo>
                  <a:cubicBezTo>
                    <a:pt x="100874" y="1340"/>
                    <a:pt x="101445" y="1416"/>
                    <a:pt x="102014" y="1499"/>
                  </a:cubicBezTo>
                  <a:cubicBezTo>
                    <a:pt x="102028" y="1501"/>
                    <a:pt x="102042" y="1503"/>
                    <a:pt x="102056" y="1503"/>
                  </a:cubicBezTo>
                  <a:cubicBezTo>
                    <a:pt x="102208" y="1503"/>
                    <a:pt x="102332" y="1385"/>
                    <a:pt x="102343" y="1234"/>
                  </a:cubicBezTo>
                  <a:cubicBezTo>
                    <a:pt x="102354" y="1084"/>
                    <a:pt x="102246" y="950"/>
                    <a:pt x="102097" y="929"/>
                  </a:cubicBezTo>
                  <a:cubicBezTo>
                    <a:pt x="101523" y="845"/>
                    <a:pt x="100949" y="769"/>
                    <a:pt x="100375" y="697"/>
                  </a:cubicBezTo>
                  <a:cubicBezTo>
                    <a:pt x="100364" y="696"/>
                    <a:pt x="100354" y="695"/>
                    <a:pt x="100344" y="695"/>
                  </a:cubicBezTo>
                  <a:close/>
                  <a:moveTo>
                    <a:pt x="77854" y="697"/>
                  </a:moveTo>
                  <a:cubicBezTo>
                    <a:pt x="77846" y="697"/>
                    <a:pt x="77837" y="697"/>
                    <a:pt x="77829" y="698"/>
                  </a:cubicBezTo>
                  <a:cubicBezTo>
                    <a:pt x="77254" y="770"/>
                    <a:pt x="76680" y="848"/>
                    <a:pt x="76106" y="931"/>
                  </a:cubicBezTo>
                  <a:cubicBezTo>
                    <a:pt x="75957" y="953"/>
                    <a:pt x="75850" y="1086"/>
                    <a:pt x="75861" y="1236"/>
                  </a:cubicBezTo>
                  <a:cubicBezTo>
                    <a:pt x="75871" y="1388"/>
                    <a:pt x="75996" y="1504"/>
                    <a:pt x="76147" y="1504"/>
                  </a:cubicBezTo>
                  <a:cubicBezTo>
                    <a:pt x="76160" y="1504"/>
                    <a:pt x="76175" y="1503"/>
                    <a:pt x="76188" y="1501"/>
                  </a:cubicBezTo>
                  <a:cubicBezTo>
                    <a:pt x="76758" y="1419"/>
                    <a:pt x="77329" y="1341"/>
                    <a:pt x="77901" y="1270"/>
                  </a:cubicBezTo>
                  <a:cubicBezTo>
                    <a:pt x="78053" y="1245"/>
                    <a:pt x="78160" y="1103"/>
                    <a:pt x="78141" y="950"/>
                  </a:cubicBezTo>
                  <a:cubicBezTo>
                    <a:pt x="78123" y="803"/>
                    <a:pt x="77998" y="697"/>
                    <a:pt x="77854" y="697"/>
                  </a:cubicBezTo>
                  <a:close/>
                  <a:moveTo>
                    <a:pt x="103767" y="1190"/>
                  </a:moveTo>
                  <a:cubicBezTo>
                    <a:pt x="103628" y="1190"/>
                    <a:pt x="103506" y="1291"/>
                    <a:pt x="103484" y="1432"/>
                  </a:cubicBezTo>
                  <a:cubicBezTo>
                    <a:pt x="103457" y="1589"/>
                    <a:pt x="103564" y="1737"/>
                    <a:pt x="103721" y="1763"/>
                  </a:cubicBezTo>
                  <a:cubicBezTo>
                    <a:pt x="104289" y="1857"/>
                    <a:pt x="104856" y="1955"/>
                    <a:pt x="105422" y="2060"/>
                  </a:cubicBezTo>
                  <a:cubicBezTo>
                    <a:pt x="105440" y="2063"/>
                    <a:pt x="105458" y="2065"/>
                    <a:pt x="105476" y="2065"/>
                  </a:cubicBezTo>
                  <a:cubicBezTo>
                    <a:pt x="105624" y="2064"/>
                    <a:pt x="105748" y="1950"/>
                    <a:pt x="105761" y="1803"/>
                  </a:cubicBezTo>
                  <a:cubicBezTo>
                    <a:pt x="105775" y="1655"/>
                    <a:pt x="105673" y="1521"/>
                    <a:pt x="105528" y="1493"/>
                  </a:cubicBezTo>
                  <a:cubicBezTo>
                    <a:pt x="104957" y="1388"/>
                    <a:pt x="104386" y="1288"/>
                    <a:pt x="103815" y="1194"/>
                  </a:cubicBezTo>
                  <a:cubicBezTo>
                    <a:pt x="103799" y="1192"/>
                    <a:pt x="103783" y="1190"/>
                    <a:pt x="103767" y="1190"/>
                  </a:cubicBezTo>
                  <a:close/>
                  <a:moveTo>
                    <a:pt x="74440" y="1193"/>
                  </a:moveTo>
                  <a:cubicBezTo>
                    <a:pt x="74423" y="1193"/>
                    <a:pt x="74406" y="1195"/>
                    <a:pt x="74389" y="1198"/>
                  </a:cubicBezTo>
                  <a:cubicBezTo>
                    <a:pt x="73816" y="1292"/>
                    <a:pt x="73245" y="1392"/>
                    <a:pt x="72675" y="1498"/>
                  </a:cubicBezTo>
                  <a:cubicBezTo>
                    <a:pt x="72530" y="1524"/>
                    <a:pt x="72428" y="1659"/>
                    <a:pt x="72441" y="1807"/>
                  </a:cubicBezTo>
                  <a:cubicBezTo>
                    <a:pt x="72455" y="1955"/>
                    <a:pt x="72579" y="2069"/>
                    <a:pt x="72728" y="2069"/>
                  </a:cubicBezTo>
                  <a:cubicBezTo>
                    <a:pt x="72746" y="2069"/>
                    <a:pt x="72764" y="2068"/>
                    <a:pt x="72780" y="2064"/>
                  </a:cubicBezTo>
                  <a:cubicBezTo>
                    <a:pt x="73347" y="1958"/>
                    <a:pt x="73914" y="1860"/>
                    <a:pt x="74482" y="1767"/>
                  </a:cubicBezTo>
                  <a:cubicBezTo>
                    <a:pt x="74640" y="1740"/>
                    <a:pt x="74745" y="1591"/>
                    <a:pt x="74720" y="1434"/>
                  </a:cubicBezTo>
                  <a:cubicBezTo>
                    <a:pt x="74698" y="1294"/>
                    <a:pt x="74577" y="1193"/>
                    <a:pt x="74440" y="1193"/>
                  </a:cubicBezTo>
                  <a:close/>
                  <a:moveTo>
                    <a:pt x="107177" y="1820"/>
                  </a:moveTo>
                  <a:cubicBezTo>
                    <a:pt x="107043" y="1820"/>
                    <a:pt x="106922" y="1913"/>
                    <a:pt x="106894" y="2050"/>
                  </a:cubicBezTo>
                  <a:cubicBezTo>
                    <a:pt x="106863" y="2206"/>
                    <a:pt x="106962" y="2358"/>
                    <a:pt x="107118" y="2390"/>
                  </a:cubicBezTo>
                  <a:cubicBezTo>
                    <a:pt x="107683" y="2505"/>
                    <a:pt x="108246" y="2627"/>
                    <a:pt x="108807" y="2752"/>
                  </a:cubicBezTo>
                  <a:cubicBezTo>
                    <a:pt x="108828" y="2757"/>
                    <a:pt x="108849" y="2760"/>
                    <a:pt x="108870" y="2760"/>
                  </a:cubicBezTo>
                  <a:lnTo>
                    <a:pt x="108870" y="2761"/>
                  </a:lnTo>
                  <a:cubicBezTo>
                    <a:pt x="109018" y="2761"/>
                    <a:pt x="109143" y="2651"/>
                    <a:pt x="109158" y="2504"/>
                  </a:cubicBezTo>
                  <a:cubicBezTo>
                    <a:pt x="109175" y="2358"/>
                    <a:pt x="109078" y="2222"/>
                    <a:pt x="108934" y="2191"/>
                  </a:cubicBezTo>
                  <a:cubicBezTo>
                    <a:pt x="108368" y="2063"/>
                    <a:pt x="107802" y="1942"/>
                    <a:pt x="107234" y="1825"/>
                  </a:cubicBezTo>
                  <a:cubicBezTo>
                    <a:pt x="107215" y="1821"/>
                    <a:pt x="107196" y="1820"/>
                    <a:pt x="107177" y="1820"/>
                  </a:cubicBezTo>
                  <a:close/>
                  <a:moveTo>
                    <a:pt x="71027" y="1824"/>
                  </a:moveTo>
                  <a:cubicBezTo>
                    <a:pt x="71007" y="1824"/>
                    <a:pt x="70988" y="1826"/>
                    <a:pt x="70968" y="1830"/>
                  </a:cubicBezTo>
                  <a:cubicBezTo>
                    <a:pt x="70401" y="1946"/>
                    <a:pt x="69835" y="2069"/>
                    <a:pt x="69270" y="2196"/>
                  </a:cubicBezTo>
                  <a:cubicBezTo>
                    <a:pt x="69125" y="2227"/>
                    <a:pt x="69027" y="2363"/>
                    <a:pt x="69044" y="2509"/>
                  </a:cubicBezTo>
                  <a:cubicBezTo>
                    <a:pt x="69060" y="2656"/>
                    <a:pt x="69183" y="2766"/>
                    <a:pt x="69330" y="2766"/>
                  </a:cubicBezTo>
                  <a:cubicBezTo>
                    <a:pt x="69330" y="2766"/>
                    <a:pt x="69331" y="2766"/>
                    <a:pt x="69332" y="2766"/>
                  </a:cubicBezTo>
                  <a:cubicBezTo>
                    <a:pt x="69354" y="2766"/>
                    <a:pt x="69375" y="2763"/>
                    <a:pt x="69396" y="2758"/>
                  </a:cubicBezTo>
                  <a:cubicBezTo>
                    <a:pt x="69958" y="2631"/>
                    <a:pt x="70521" y="2510"/>
                    <a:pt x="71084" y="2394"/>
                  </a:cubicBezTo>
                  <a:cubicBezTo>
                    <a:pt x="71240" y="2363"/>
                    <a:pt x="71341" y="2210"/>
                    <a:pt x="71309" y="2054"/>
                  </a:cubicBezTo>
                  <a:cubicBezTo>
                    <a:pt x="71280" y="1918"/>
                    <a:pt x="71161" y="1824"/>
                    <a:pt x="71027" y="1824"/>
                  </a:cubicBezTo>
                  <a:close/>
                  <a:moveTo>
                    <a:pt x="110558" y="2580"/>
                  </a:moveTo>
                  <a:cubicBezTo>
                    <a:pt x="110428" y="2580"/>
                    <a:pt x="110310" y="2667"/>
                    <a:pt x="110277" y="2799"/>
                  </a:cubicBezTo>
                  <a:cubicBezTo>
                    <a:pt x="110240" y="2954"/>
                    <a:pt x="110334" y="3110"/>
                    <a:pt x="110488" y="3148"/>
                  </a:cubicBezTo>
                  <a:cubicBezTo>
                    <a:pt x="111047" y="3285"/>
                    <a:pt x="111605" y="3428"/>
                    <a:pt x="112162" y="3577"/>
                  </a:cubicBezTo>
                  <a:cubicBezTo>
                    <a:pt x="112187" y="3583"/>
                    <a:pt x="112211" y="3586"/>
                    <a:pt x="112236" y="3586"/>
                  </a:cubicBezTo>
                  <a:cubicBezTo>
                    <a:pt x="112380" y="3586"/>
                    <a:pt x="112504" y="3479"/>
                    <a:pt x="112522" y="3335"/>
                  </a:cubicBezTo>
                  <a:cubicBezTo>
                    <a:pt x="112541" y="3193"/>
                    <a:pt x="112451" y="3057"/>
                    <a:pt x="112310" y="3020"/>
                  </a:cubicBezTo>
                  <a:cubicBezTo>
                    <a:pt x="111750" y="2870"/>
                    <a:pt x="111189" y="2726"/>
                    <a:pt x="110626" y="2588"/>
                  </a:cubicBezTo>
                  <a:cubicBezTo>
                    <a:pt x="110603" y="2583"/>
                    <a:pt x="110581" y="2580"/>
                    <a:pt x="110558" y="2580"/>
                  </a:cubicBezTo>
                  <a:close/>
                  <a:moveTo>
                    <a:pt x="67646" y="2588"/>
                  </a:moveTo>
                  <a:cubicBezTo>
                    <a:pt x="67623" y="2588"/>
                    <a:pt x="67599" y="2591"/>
                    <a:pt x="67576" y="2597"/>
                  </a:cubicBezTo>
                  <a:cubicBezTo>
                    <a:pt x="67014" y="2736"/>
                    <a:pt x="66452" y="2880"/>
                    <a:pt x="65892" y="3030"/>
                  </a:cubicBezTo>
                  <a:cubicBezTo>
                    <a:pt x="65753" y="3068"/>
                    <a:pt x="65662" y="3202"/>
                    <a:pt x="65681" y="3346"/>
                  </a:cubicBezTo>
                  <a:cubicBezTo>
                    <a:pt x="65700" y="3489"/>
                    <a:pt x="65822" y="3597"/>
                    <a:pt x="65968" y="3597"/>
                  </a:cubicBezTo>
                  <a:cubicBezTo>
                    <a:pt x="65992" y="3596"/>
                    <a:pt x="66017" y="3593"/>
                    <a:pt x="66041" y="3586"/>
                  </a:cubicBezTo>
                  <a:cubicBezTo>
                    <a:pt x="66597" y="3437"/>
                    <a:pt x="67155" y="3295"/>
                    <a:pt x="67714" y="3157"/>
                  </a:cubicBezTo>
                  <a:cubicBezTo>
                    <a:pt x="67869" y="3118"/>
                    <a:pt x="67963" y="2962"/>
                    <a:pt x="67925" y="2808"/>
                  </a:cubicBezTo>
                  <a:cubicBezTo>
                    <a:pt x="67892" y="2676"/>
                    <a:pt x="67775" y="2588"/>
                    <a:pt x="67646" y="2588"/>
                  </a:cubicBezTo>
                  <a:close/>
                  <a:moveTo>
                    <a:pt x="113911" y="3473"/>
                  </a:moveTo>
                  <a:cubicBezTo>
                    <a:pt x="113785" y="3473"/>
                    <a:pt x="113669" y="3555"/>
                    <a:pt x="113633" y="3681"/>
                  </a:cubicBezTo>
                  <a:cubicBezTo>
                    <a:pt x="113589" y="3833"/>
                    <a:pt x="113675" y="3992"/>
                    <a:pt x="113828" y="4037"/>
                  </a:cubicBezTo>
                  <a:cubicBezTo>
                    <a:pt x="114381" y="4197"/>
                    <a:pt x="114932" y="4361"/>
                    <a:pt x="115483" y="4531"/>
                  </a:cubicBezTo>
                  <a:cubicBezTo>
                    <a:pt x="115511" y="4540"/>
                    <a:pt x="115539" y="4543"/>
                    <a:pt x="115568" y="4543"/>
                  </a:cubicBezTo>
                  <a:cubicBezTo>
                    <a:pt x="115711" y="4543"/>
                    <a:pt x="115832" y="4440"/>
                    <a:pt x="115854" y="4299"/>
                  </a:cubicBezTo>
                  <a:cubicBezTo>
                    <a:pt x="115874" y="4158"/>
                    <a:pt x="115789" y="4023"/>
                    <a:pt x="115653" y="3981"/>
                  </a:cubicBezTo>
                  <a:cubicBezTo>
                    <a:pt x="115099" y="3809"/>
                    <a:pt x="114544" y="3644"/>
                    <a:pt x="113987" y="3483"/>
                  </a:cubicBezTo>
                  <a:cubicBezTo>
                    <a:pt x="113962" y="3476"/>
                    <a:pt x="113936" y="3473"/>
                    <a:pt x="113911" y="3473"/>
                  </a:cubicBezTo>
                  <a:close/>
                  <a:moveTo>
                    <a:pt x="64299" y="3485"/>
                  </a:moveTo>
                  <a:cubicBezTo>
                    <a:pt x="64272" y="3485"/>
                    <a:pt x="64245" y="3488"/>
                    <a:pt x="64218" y="3496"/>
                  </a:cubicBezTo>
                  <a:cubicBezTo>
                    <a:pt x="63661" y="3657"/>
                    <a:pt x="63106" y="3824"/>
                    <a:pt x="62552" y="3995"/>
                  </a:cubicBezTo>
                  <a:cubicBezTo>
                    <a:pt x="62416" y="4038"/>
                    <a:pt x="62331" y="4173"/>
                    <a:pt x="62353" y="4314"/>
                  </a:cubicBezTo>
                  <a:cubicBezTo>
                    <a:pt x="62374" y="4455"/>
                    <a:pt x="62495" y="4559"/>
                    <a:pt x="62638" y="4559"/>
                  </a:cubicBezTo>
                  <a:cubicBezTo>
                    <a:pt x="62667" y="4559"/>
                    <a:pt x="62696" y="4554"/>
                    <a:pt x="62723" y="4546"/>
                  </a:cubicBezTo>
                  <a:cubicBezTo>
                    <a:pt x="63272" y="4375"/>
                    <a:pt x="63824" y="4210"/>
                    <a:pt x="64378" y="4049"/>
                  </a:cubicBezTo>
                  <a:cubicBezTo>
                    <a:pt x="64531" y="4005"/>
                    <a:pt x="64619" y="3845"/>
                    <a:pt x="64575" y="3693"/>
                  </a:cubicBezTo>
                  <a:cubicBezTo>
                    <a:pt x="64538" y="3566"/>
                    <a:pt x="64424" y="3485"/>
                    <a:pt x="64299" y="3485"/>
                  </a:cubicBezTo>
                  <a:close/>
                  <a:moveTo>
                    <a:pt x="117224" y="4497"/>
                  </a:moveTo>
                  <a:cubicBezTo>
                    <a:pt x="117103" y="4497"/>
                    <a:pt x="116990" y="4574"/>
                    <a:pt x="116950" y="4694"/>
                  </a:cubicBezTo>
                  <a:cubicBezTo>
                    <a:pt x="116901" y="4843"/>
                    <a:pt x="116980" y="5005"/>
                    <a:pt x="117127" y="5057"/>
                  </a:cubicBezTo>
                  <a:cubicBezTo>
                    <a:pt x="117410" y="5150"/>
                    <a:pt x="117692" y="5245"/>
                    <a:pt x="117974" y="5342"/>
                  </a:cubicBezTo>
                  <a:cubicBezTo>
                    <a:pt x="118238" y="5432"/>
                    <a:pt x="118501" y="5523"/>
                    <a:pt x="118763" y="5616"/>
                  </a:cubicBezTo>
                  <a:cubicBezTo>
                    <a:pt x="118793" y="5626"/>
                    <a:pt x="118826" y="5632"/>
                    <a:pt x="118859" y="5632"/>
                  </a:cubicBezTo>
                  <a:cubicBezTo>
                    <a:pt x="119000" y="5632"/>
                    <a:pt x="119120" y="5532"/>
                    <a:pt x="119144" y="5392"/>
                  </a:cubicBezTo>
                  <a:cubicBezTo>
                    <a:pt x="119166" y="5255"/>
                    <a:pt x="119087" y="5119"/>
                    <a:pt x="118954" y="5072"/>
                  </a:cubicBezTo>
                  <a:cubicBezTo>
                    <a:pt x="118690" y="4979"/>
                    <a:pt x="118425" y="4888"/>
                    <a:pt x="118160" y="4796"/>
                  </a:cubicBezTo>
                  <a:cubicBezTo>
                    <a:pt x="117877" y="4699"/>
                    <a:pt x="117593" y="4604"/>
                    <a:pt x="117308" y="4510"/>
                  </a:cubicBezTo>
                  <a:cubicBezTo>
                    <a:pt x="117280" y="4501"/>
                    <a:pt x="117252" y="4497"/>
                    <a:pt x="117224" y="4497"/>
                  </a:cubicBezTo>
                  <a:close/>
                  <a:moveTo>
                    <a:pt x="60986" y="4513"/>
                  </a:moveTo>
                  <a:cubicBezTo>
                    <a:pt x="60956" y="4513"/>
                    <a:pt x="60925" y="4518"/>
                    <a:pt x="60895" y="4528"/>
                  </a:cubicBezTo>
                  <a:cubicBezTo>
                    <a:pt x="60346" y="4711"/>
                    <a:pt x="59798" y="4899"/>
                    <a:pt x="59251" y="5094"/>
                  </a:cubicBezTo>
                  <a:cubicBezTo>
                    <a:pt x="59119" y="5141"/>
                    <a:pt x="59038" y="5275"/>
                    <a:pt x="59062" y="5414"/>
                  </a:cubicBezTo>
                  <a:cubicBezTo>
                    <a:pt x="59086" y="5552"/>
                    <a:pt x="59206" y="5653"/>
                    <a:pt x="59347" y="5653"/>
                  </a:cubicBezTo>
                  <a:lnTo>
                    <a:pt x="59348" y="5653"/>
                  </a:lnTo>
                  <a:cubicBezTo>
                    <a:pt x="59380" y="5653"/>
                    <a:pt x="59413" y="5647"/>
                    <a:pt x="59443" y="5636"/>
                  </a:cubicBezTo>
                  <a:cubicBezTo>
                    <a:pt x="59986" y="5444"/>
                    <a:pt x="60531" y="5257"/>
                    <a:pt x="61078" y="5075"/>
                  </a:cubicBezTo>
                  <a:cubicBezTo>
                    <a:pt x="61229" y="5024"/>
                    <a:pt x="61310" y="4861"/>
                    <a:pt x="61260" y="4711"/>
                  </a:cubicBezTo>
                  <a:cubicBezTo>
                    <a:pt x="61219" y="4590"/>
                    <a:pt x="61107" y="4513"/>
                    <a:pt x="60986" y="4513"/>
                  </a:cubicBezTo>
                  <a:close/>
                  <a:moveTo>
                    <a:pt x="120485" y="5651"/>
                  </a:moveTo>
                  <a:cubicBezTo>
                    <a:pt x="120368" y="5651"/>
                    <a:pt x="120259" y="5722"/>
                    <a:pt x="120216" y="5837"/>
                  </a:cubicBezTo>
                  <a:cubicBezTo>
                    <a:pt x="120160" y="5986"/>
                    <a:pt x="120235" y="6153"/>
                    <a:pt x="120384" y="6209"/>
                  </a:cubicBezTo>
                  <a:cubicBezTo>
                    <a:pt x="120924" y="6411"/>
                    <a:pt x="121461" y="6619"/>
                    <a:pt x="121995" y="6832"/>
                  </a:cubicBezTo>
                  <a:cubicBezTo>
                    <a:pt x="122029" y="6845"/>
                    <a:pt x="122065" y="6852"/>
                    <a:pt x="122101" y="6852"/>
                  </a:cubicBezTo>
                  <a:cubicBezTo>
                    <a:pt x="122239" y="6852"/>
                    <a:pt x="122358" y="6754"/>
                    <a:pt x="122385" y="6618"/>
                  </a:cubicBezTo>
                  <a:cubicBezTo>
                    <a:pt x="122410" y="6483"/>
                    <a:pt x="122337" y="6347"/>
                    <a:pt x="122208" y="6297"/>
                  </a:cubicBezTo>
                  <a:cubicBezTo>
                    <a:pt x="121670" y="6082"/>
                    <a:pt x="121130" y="5873"/>
                    <a:pt x="120587" y="5670"/>
                  </a:cubicBezTo>
                  <a:cubicBezTo>
                    <a:pt x="120553" y="5657"/>
                    <a:pt x="120519" y="5651"/>
                    <a:pt x="120485" y="5651"/>
                  </a:cubicBezTo>
                  <a:close/>
                  <a:moveTo>
                    <a:pt x="57719" y="5671"/>
                  </a:moveTo>
                  <a:cubicBezTo>
                    <a:pt x="57685" y="5671"/>
                    <a:pt x="57651" y="5677"/>
                    <a:pt x="57617" y="5690"/>
                  </a:cubicBezTo>
                  <a:cubicBezTo>
                    <a:pt x="57075" y="5895"/>
                    <a:pt x="56534" y="6105"/>
                    <a:pt x="55997" y="6320"/>
                  </a:cubicBezTo>
                  <a:cubicBezTo>
                    <a:pt x="55868" y="6371"/>
                    <a:pt x="55794" y="6506"/>
                    <a:pt x="55820" y="6642"/>
                  </a:cubicBezTo>
                  <a:cubicBezTo>
                    <a:pt x="55847" y="6778"/>
                    <a:pt x="55965" y="6876"/>
                    <a:pt x="56103" y="6876"/>
                  </a:cubicBezTo>
                  <a:lnTo>
                    <a:pt x="56103" y="6875"/>
                  </a:lnTo>
                  <a:cubicBezTo>
                    <a:pt x="56141" y="6875"/>
                    <a:pt x="56177" y="6868"/>
                    <a:pt x="56210" y="6855"/>
                  </a:cubicBezTo>
                  <a:cubicBezTo>
                    <a:pt x="56745" y="6641"/>
                    <a:pt x="57281" y="6432"/>
                    <a:pt x="57821" y="6230"/>
                  </a:cubicBezTo>
                  <a:cubicBezTo>
                    <a:pt x="57970" y="6173"/>
                    <a:pt x="58045" y="6008"/>
                    <a:pt x="57989" y="5858"/>
                  </a:cubicBezTo>
                  <a:cubicBezTo>
                    <a:pt x="57945" y="5743"/>
                    <a:pt x="57836" y="5671"/>
                    <a:pt x="57719" y="5671"/>
                  </a:cubicBezTo>
                  <a:close/>
                  <a:moveTo>
                    <a:pt x="123706" y="6933"/>
                  </a:moveTo>
                  <a:cubicBezTo>
                    <a:pt x="123593" y="6933"/>
                    <a:pt x="123486" y="6999"/>
                    <a:pt x="123440" y="7109"/>
                  </a:cubicBezTo>
                  <a:cubicBezTo>
                    <a:pt x="123378" y="7255"/>
                    <a:pt x="123446" y="7424"/>
                    <a:pt x="123594" y="7487"/>
                  </a:cubicBezTo>
                  <a:cubicBezTo>
                    <a:pt x="124124" y="7710"/>
                    <a:pt x="124653" y="7939"/>
                    <a:pt x="125179" y="8173"/>
                  </a:cubicBezTo>
                  <a:cubicBezTo>
                    <a:pt x="125215" y="8190"/>
                    <a:pt x="125256" y="8198"/>
                    <a:pt x="125296" y="8198"/>
                  </a:cubicBezTo>
                  <a:cubicBezTo>
                    <a:pt x="125432" y="8198"/>
                    <a:pt x="125550" y="8102"/>
                    <a:pt x="125577" y="7969"/>
                  </a:cubicBezTo>
                  <a:cubicBezTo>
                    <a:pt x="125606" y="7836"/>
                    <a:pt x="125538" y="7701"/>
                    <a:pt x="125413" y="7646"/>
                  </a:cubicBezTo>
                  <a:cubicBezTo>
                    <a:pt x="124884" y="7411"/>
                    <a:pt x="124352" y="7181"/>
                    <a:pt x="123818" y="6955"/>
                  </a:cubicBezTo>
                  <a:cubicBezTo>
                    <a:pt x="123781" y="6940"/>
                    <a:pt x="123743" y="6933"/>
                    <a:pt x="123706" y="6933"/>
                  </a:cubicBezTo>
                  <a:close/>
                  <a:moveTo>
                    <a:pt x="54506" y="6955"/>
                  </a:moveTo>
                  <a:cubicBezTo>
                    <a:pt x="54466" y="6955"/>
                    <a:pt x="54426" y="6963"/>
                    <a:pt x="54388" y="6981"/>
                  </a:cubicBezTo>
                  <a:cubicBezTo>
                    <a:pt x="53854" y="7206"/>
                    <a:pt x="53323" y="7436"/>
                    <a:pt x="52793" y="7673"/>
                  </a:cubicBezTo>
                  <a:cubicBezTo>
                    <a:pt x="52669" y="7728"/>
                    <a:pt x="52600" y="7863"/>
                    <a:pt x="52629" y="7996"/>
                  </a:cubicBezTo>
                  <a:cubicBezTo>
                    <a:pt x="52657" y="8130"/>
                    <a:pt x="52775" y="8224"/>
                    <a:pt x="52911" y="8224"/>
                  </a:cubicBezTo>
                  <a:lnTo>
                    <a:pt x="52911" y="8223"/>
                  </a:lnTo>
                  <a:cubicBezTo>
                    <a:pt x="52913" y="8223"/>
                    <a:pt x="52916" y="8223"/>
                    <a:pt x="52918" y="8223"/>
                  </a:cubicBezTo>
                  <a:cubicBezTo>
                    <a:pt x="52956" y="8223"/>
                    <a:pt x="52993" y="8215"/>
                    <a:pt x="53028" y="8199"/>
                  </a:cubicBezTo>
                  <a:cubicBezTo>
                    <a:pt x="53555" y="7965"/>
                    <a:pt x="54082" y="7735"/>
                    <a:pt x="54613" y="7511"/>
                  </a:cubicBezTo>
                  <a:cubicBezTo>
                    <a:pt x="54762" y="7452"/>
                    <a:pt x="54834" y="7280"/>
                    <a:pt x="54772" y="7132"/>
                  </a:cubicBezTo>
                  <a:cubicBezTo>
                    <a:pt x="54726" y="7021"/>
                    <a:pt x="54618" y="6955"/>
                    <a:pt x="54506" y="6955"/>
                  </a:cubicBezTo>
                  <a:close/>
                  <a:moveTo>
                    <a:pt x="126877" y="8342"/>
                  </a:moveTo>
                  <a:cubicBezTo>
                    <a:pt x="126769" y="8342"/>
                    <a:pt x="126666" y="8404"/>
                    <a:pt x="126616" y="8509"/>
                  </a:cubicBezTo>
                  <a:cubicBezTo>
                    <a:pt x="126550" y="8650"/>
                    <a:pt x="126609" y="8819"/>
                    <a:pt x="126750" y="8889"/>
                  </a:cubicBezTo>
                  <a:cubicBezTo>
                    <a:pt x="127272" y="9134"/>
                    <a:pt x="127792" y="9383"/>
                    <a:pt x="128307" y="9637"/>
                  </a:cubicBezTo>
                  <a:cubicBezTo>
                    <a:pt x="128347" y="9656"/>
                    <a:pt x="128390" y="9666"/>
                    <a:pt x="128434" y="9667"/>
                  </a:cubicBezTo>
                  <a:lnTo>
                    <a:pt x="128434" y="9666"/>
                  </a:lnTo>
                  <a:cubicBezTo>
                    <a:pt x="128569" y="9666"/>
                    <a:pt x="128685" y="9574"/>
                    <a:pt x="128715" y="9443"/>
                  </a:cubicBezTo>
                  <a:cubicBezTo>
                    <a:pt x="128745" y="9313"/>
                    <a:pt x="128682" y="9179"/>
                    <a:pt x="128562" y="9119"/>
                  </a:cubicBezTo>
                  <a:cubicBezTo>
                    <a:pt x="128042" y="8864"/>
                    <a:pt x="127519" y="8613"/>
                    <a:pt x="126994" y="8367"/>
                  </a:cubicBezTo>
                  <a:cubicBezTo>
                    <a:pt x="126956" y="8350"/>
                    <a:pt x="126917" y="8342"/>
                    <a:pt x="126877" y="8342"/>
                  </a:cubicBezTo>
                  <a:close/>
                  <a:moveTo>
                    <a:pt x="51329" y="8371"/>
                  </a:moveTo>
                  <a:cubicBezTo>
                    <a:pt x="51290" y="8371"/>
                    <a:pt x="51250" y="8379"/>
                    <a:pt x="51212" y="8396"/>
                  </a:cubicBezTo>
                  <a:cubicBezTo>
                    <a:pt x="50687" y="8642"/>
                    <a:pt x="50165" y="8892"/>
                    <a:pt x="49644" y="9149"/>
                  </a:cubicBezTo>
                  <a:cubicBezTo>
                    <a:pt x="49524" y="9208"/>
                    <a:pt x="49461" y="9342"/>
                    <a:pt x="49491" y="9473"/>
                  </a:cubicBezTo>
                  <a:cubicBezTo>
                    <a:pt x="49522" y="9604"/>
                    <a:pt x="49638" y="9696"/>
                    <a:pt x="49773" y="9696"/>
                  </a:cubicBezTo>
                  <a:cubicBezTo>
                    <a:pt x="49816" y="9695"/>
                    <a:pt x="49859" y="9685"/>
                    <a:pt x="49899" y="9666"/>
                  </a:cubicBezTo>
                  <a:cubicBezTo>
                    <a:pt x="50416" y="9412"/>
                    <a:pt x="50935" y="9161"/>
                    <a:pt x="51457" y="8918"/>
                  </a:cubicBezTo>
                  <a:cubicBezTo>
                    <a:pt x="51597" y="8848"/>
                    <a:pt x="51656" y="8679"/>
                    <a:pt x="51590" y="8536"/>
                  </a:cubicBezTo>
                  <a:cubicBezTo>
                    <a:pt x="51541" y="8432"/>
                    <a:pt x="51437" y="8371"/>
                    <a:pt x="51329" y="8371"/>
                  </a:cubicBezTo>
                  <a:close/>
                  <a:moveTo>
                    <a:pt x="129983" y="9870"/>
                  </a:moveTo>
                  <a:cubicBezTo>
                    <a:pt x="129879" y="9870"/>
                    <a:pt x="129778" y="9927"/>
                    <a:pt x="129727" y="10026"/>
                  </a:cubicBezTo>
                  <a:cubicBezTo>
                    <a:pt x="129654" y="10167"/>
                    <a:pt x="129710" y="10341"/>
                    <a:pt x="129851" y="10415"/>
                  </a:cubicBezTo>
                  <a:cubicBezTo>
                    <a:pt x="130362" y="10680"/>
                    <a:pt x="130871" y="10948"/>
                    <a:pt x="131377" y="11222"/>
                  </a:cubicBezTo>
                  <a:cubicBezTo>
                    <a:pt x="131419" y="11245"/>
                    <a:pt x="131467" y="11257"/>
                    <a:pt x="131515" y="11257"/>
                  </a:cubicBezTo>
                  <a:cubicBezTo>
                    <a:pt x="131647" y="11257"/>
                    <a:pt x="131761" y="11167"/>
                    <a:pt x="131793" y="11039"/>
                  </a:cubicBezTo>
                  <a:cubicBezTo>
                    <a:pt x="131825" y="10911"/>
                    <a:pt x="131768" y="10778"/>
                    <a:pt x="131651" y="10716"/>
                  </a:cubicBezTo>
                  <a:cubicBezTo>
                    <a:pt x="131142" y="10440"/>
                    <a:pt x="130629" y="10169"/>
                    <a:pt x="130115" y="9902"/>
                  </a:cubicBezTo>
                  <a:cubicBezTo>
                    <a:pt x="130073" y="9881"/>
                    <a:pt x="130028" y="9870"/>
                    <a:pt x="129983" y="9870"/>
                  </a:cubicBezTo>
                  <a:close/>
                  <a:moveTo>
                    <a:pt x="48228" y="9898"/>
                  </a:moveTo>
                  <a:cubicBezTo>
                    <a:pt x="48182" y="9898"/>
                    <a:pt x="48136" y="9909"/>
                    <a:pt x="48092" y="9932"/>
                  </a:cubicBezTo>
                  <a:cubicBezTo>
                    <a:pt x="47578" y="10199"/>
                    <a:pt x="47066" y="10470"/>
                    <a:pt x="46556" y="10746"/>
                  </a:cubicBezTo>
                  <a:cubicBezTo>
                    <a:pt x="46440" y="10808"/>
                    <a:pt x="46381" y="10942"/>
                    <a:pt x="46413" y="11069"/>
                  </a:cubicBezTo>
                  <a:cubicBezTo>
                    <a:pt x="46446" y="11198"/>
                    <a:pt x="46561" y="11287"/>
                    <a:pt x="46693" y="11287"/>
                  </a:cubicBezTo>
                  <a:cubicBezTo>
                    <a:pt x="46741" y="11287"/>
                    <a:pt x="46787" y="11275"/>
                    <a:pt x="46829" y="11252"/>
                  </a:cubicBezTo>
                  <a:cubicBezTo>
                    <a:pt x="47337" y="10978"/>
                    <a:pt x="47845" y="10708"/>
                    <a:pt x="48356" y="10445"/>
                  </a:cubicBezTo>
                  <a:cubicBezTo>
                    <a:pt x="48500" y="10373"/>
                    <a:pt x="48558" y="10196"/>
                    <a:pt x="48483" y="10054"/>
                  </a:cubicBezTo>
                  <a:cubicBezTo>
                    <a:pt x="48433" y="9955"/>
                    <a:pt x="48332" y="9898"/>
                    <a:pt x="48228" y="9898"/>
                  </a:cubicBezTo>
                  <a:close/>
                  <a:moveTo>
                    <a:pt x="133027" y="11519"/>
                  </a:moveTo>
                  <a:cubicBezTo>
                    <a:pt x="132927" y="11519"/>
                    <a:pt x="132828" y="11571"/>
                    <a:pt x="132775" y="11666"/>
                  </a:cubicBezTo>
                  <a:cubicBezTo>
                    <a:pt x="132696" y="11805"/>
                    <a:pt x="132746" y="11982"/>
                    <a:pt x="132888" y="12059"/>
                  </a:cubicBezTo>
                  <a:cubicBezTo>
                    <a:pt x="133389" y="12343"/>
                    <a:pt x="133887" y="12632"/>
                    <a:pt x="134383" y="12926"/>
                  </a:cubicBezTo>
                  <a:cubicBezTo>
                    <a:pt x="134427" y="12953"/>
                    <a:pt x="134477" y="12966"/>
                    <a:pt x="134529" y="12966"/>
                  </a:cubicBezTo>
                  <a:cubicBezTo>
                    <a:pt x="134658" y="12966"/>
                    <a:pt x="134772" y="12879"/>
                    <a:pt x="134807" y="12755"/>
                  </a:cubicBezTo>
                  <a:cubicBezTo>
                    <a:pt x="134841" y="12629"/>
                    <a:pt x="134788" y="12497"/>
                    <a:pt x="134676" y="12430"/>
                  </a:cubicBezTo>
                  <a:cubicBezTo>
                    <a:pt x="134177" y="12135"/>
                    <a:pt x="133676" y="11844"/>
                    <a:pt x="133171" y="11558"/>
                  </a:cubicBezTo>
                  <a:cubicBezTo>
                    <a:pt x="133126" y="11531"/>
                    <a:pt x="133076" y="11519"/>
                    <a:pt x="133027" y="11519"/>
                  </a:cubicBezTo>
                  <a:close/>
                  <a:moveTo>
                    <a:pt x="45177" y="11550"/>
                  </a:moveTo>
                  <a:cubicBezTo>
                    <a:pt x="45128" y="11550"/>
                    <a:pt x="45080" y="11562"/>
                    <a:pt x="45035" y="11588"/>
                  </a:cubicBezTo>
                  <a:cubicBezTo>
                    <a:pt x="44531" y="11874"/>
                    <a:pt x="44030" y="12165"/>
                    <a:pt x="43531" y="12460"/>
                  </a:cubicBezTo>
                  <a:cubicBezTo>
                    <a:pt x="43419" y="12527"/>
                    <a:pt x="43365" y="12659"/>
                    <a:pt x="43400" y="12785"/>
                  </a:cubicBezTo>
                  <a:cubicBezTo>
                    <a:pt x="43434" y="12909"/>
                    <a:pt x="43548" y="12996"/>
                    <a:pt x="43677" y="12996"/>
                  </a:cubicBezTo>
                  <a:cubicBezTo>
                    <a:pt x="43730" y="12996"/>
                    <a:pt x="43780" y="12983"/>
                    <a:pt x="43825" y="12956"/>
                  </a:cubicBezTo>
                  <a:cubicBezTo>
                    <a:pt x="44320" y="12662"/>
                    <a:pt x="44819" y="12373"/>
                    <a:pt x="45319" y="12089"/>
                  </a:cubicBezTo>
                  <a:cubicBezTo>
                    <a:pt x="45458" y="12011"/>
                    <a:pt x="45506" y="11835"/>
                    <a:pt x="45428" y="11697"/>
                  </a:cubicBezTo>
                  <a:cubicBezTo>
                    <a:pt x="45375" y="11603"/>
                    <a:pt x="45277" y="11550"/>
                    <a:pt x="45177" y="11550"/>
                  </a:cubicBezTo>
                  <a:close/>
                  <a:moveTo>
                    <a:pt x="136012" y="13287"/>
                  </a:moveTo>
                  <a:cubicBezTo>
                    <a:pt x="135916" y="13287"/>
                    <a:pt x="135821" y="13336"/>
                    <a:pt x="135767" y="13424"/>
                  </a:cubicBezTo>
                  <a:cubicBezTo>
                    <a:pt x="135683" y="13559"/>
                    <a:pt x="135725" y="13737"/>
                    <a:pt x="135860" y="13821"/>
                  </a:cubicBezTo>
                  <a:cubicBezTo>
                    <a:pt x="136350" y="14124"/>
                    <a:pt x="136837" y="14431"/>
                    <a:pt x="137320" y="14743"/>
                  </a:cubicBezTo>
                  <a:cubicBezTo>
                    <a:pt x="137367" y="14775"/>
                    <a:pt x="137421" y="14790"/>
                    <a:pt x="137477" y="14790"/>
                  </a:cubicBezTo>
                  <a:cubicBezTo>
                    <a:pt x="137604" y="14790"/>
                    <a:pt x="137717" y="14706"/>
                    <a:pt x="137753" y="14584"/>
                  </a:cubicBezTo>
                  <a:cubicBezTo>
                    <a:pt x="137789" y="14461"/>
                    <a:pt x="137741" y="14330"/>
                    <a:pt x="137633" y="14260"/>
                  </a:cubicBezTo>
                  <a:cubicBezTo>
                    <a:pt x="137146" y="13946"/>
                    <a:pt x="136657" y="13636"/>
                    <a:pt x="136164" y="13330"/>
                  </a:cubicBezTo>
                  <a:cubicBezTo>
                    <a:pt x="136116" y="13301"/>
                    <a:pt x="136064" y="13287"/>
                    <a:pt x="136012" y="13287"/>
                  </a:cubicBezTo>
                  <a:close/>
                  <a:moveTo>
                    <a:pt x="42195" y="13317"/>
                  </a:moveTo>
                  <a:cubicBezTo>
                    <a:pt x="42143" y="13317"/>
                    <a:pt x="42091" y="13331"/>
                    <a:pt x="42044" y="13360"/>
                  </a:cubicBezTo>
                  <a:cubicBezTo>
                    <a:pt x="41551" y="13665"/>
                    <a:pt x="41061" y="13976"/>
                    <a:pt x="40574" y="14290"/>
                  </a:cubicBezTo>
                  <a:cubicBezTo>
                    <a:pt x="40466" y="14360"/>
                    <a:pt x="40418" y="14491"/>
                    <a:pt x="40454" y="14614"/>
                  </a:cubicBezTo>
                  <a:cubicBezTo>
                    <a:pt x="40490" y="14736"/>
                    <a:pt x="40603" y="14820"/>
                    <a:pt x="40730" y="14820"/>
                  </a:cubicBezTo>
                  <a:cubicBezTo>
                    <a:pt x="40787" y="14820"/>
                    <a:pt x="40841" y="14803"/>
                    <a:pt x="40886" y="14773"/>
                  </a:cubicBezTo>
                  <a:cubicBezTo>
                    <a:pt x="41371" y="14461"/>
                    <a:pt x="41856" y="14153"/>
                    <a:pt x="42347" y="13851"/>
                  </a:cubicBezTo>
                  <a:cubicBezTo>
                    <a:pt x="42483" y="13767"/>
                    <a:pt x="42523" y="13589"/>
                    <a:pt x="42441" y="13454"/>
                  </a:cubicBezTo>
                  <a:cubicBezTo>
                    <a:pt x="42386" y="13366"/>
                    <a:pt x="42292" y="13317"/>
                    <a:pt x="42195" y="13317"/>
                  </a:cubicBezTo>
                  <a:close/>
                  <a:moveTo>
                    <a:pt x="138924" y="15168"/>
                  </a:moveTo>
                  <a:cubicBezTo>
                    <a:pt x="138831" y="15168"/>
                    <a:pt x="138740" y="15213"/>
                    <a:pt x="138685" y="15295"/>
                  </a:cubicBezTo>
                  <a:cubicBezTo>
                    <a:pt x="138596" y="15427"/>
                    <a:pt x="138631" y="15606"/>
                    <a:pt x="138763" y="15694"/>
                  </a:cubicBezTo>
                  <a:cubicBezTo>
                    <a:pt x="139241" y="16017"/>
                    <a:pt x="139715" y="16343"/>
                    <a:pt x="140187" y="16673"/>
                  </a:cubicBezTo>
                  <a:cubicBezTo>
                    <a:pt x="140235" y="16708"/>
                    <a:pt x="140292" y="16726"/>
                    <a:pt x="140351" y="16726"/>
                  </a:cubicBezTo>
                  <a:lnTo>
                    <a:pt x="140352" y="16726"/>
                  </a:lnTo>
                  <a:cubicBezTo>
                    <a:pt x="140478" y="16726"/>
                    <a:pt x="140590" y="16644"/>
                    <a:pt x="140627" y="16525"/>
                  </a:cubicBezTo>
                  <a:cubicBezTo>
                    <a:pt x="140664" y="16405"/>
                    <a:pt x="140620" y="16274"/>
                    <a:pt x="140518" y="16202"/>
                  </a:cubicBezTo>
                  <a:cubicBezTo>
                    <a:pt x="140044" y="15870"/>
                    <a:pt x="139567" y="15541"/>
                    <a:pt x="139084" y="15217"/>
                  </a:cubicBezTo>
                  <a:cubicBezTo>
                    <a:pt x="139035" y="15184"/>
                    <a:pt x="138979" y="15168"/>
                    <a:pt x="138924" y="15168"/>
                  </a:cubicBezTo>
                  <a:close/>
                  <a:moveTo>
                    <a:pt x="39286" y="15197"/>
                  </a:moveTo>
                  <a:cubicBezTo>
                    <a:pt x="39230" y="15197"/>
                    <a:pt x="39173" y="15214"/>
                    <a:pt x="39123" y="15248"/>
                  </a:cubicBezTo>
                  <a:cubicBezTo>
                    <a:pt x="38643" y="15571"/>
                    <a:pt x="38166" y="15900"/>
                    <a:pt x="37691" y="16233"/>
                  </a:cubicBezTo>
                  <a:cubicBezTo>
                    <a:pt x="37461" y="16395"/>
                    <a:pt x="37574" y="16756"/>
                    <a:pt x="37856" y="16757"/>
                  </a:cubicBezTo>
                  <a:lnTo>
                    <a:pt x="37856" y="16756"/>
                  </a:lnTo>
                  <a:cubicBezTo>
                    <a:pt x="37915" y="16756"/>
                    <a:pt x="37973" y="16738"/>
                    <a:pt x="38021" y="16704"/>
                  </a:cubicBezTo>
                  <a:cubicBezTo>
                    <a:pt x="38493" y="16373"/>
                    <a:pt x="38968" y="16047"/>
                    <a:pt x="39446" y="15726"/>
                  </a:cubicBezTo>
                  <a:cubicBezTo>
                    <a:pt x="39579" y="15637"/>
                    <a:pt x="39615" y="15457"/>
                    <a:pt x="39525" y="15324"/>
                  </a:cubicBezTo>
                  <a:cubicBezTo>
                    <a:pt x="39470" y="15242"/>
                    <a:pt x="39379" y="15197"/>
                    <a:pt x="39286" y="15197"/>
                  </a:cubicBezTo>
                  <a:close/>
                  <a:moveTo>
                    <a:pt x="141751" y="17151"/>
                  </a:moveTo>
                  <a:cubicBezTo>
                    <a:pt x="141663" y="17151"/>
                    <a:pt x="141575" y="17192"/>
                    <a:pt x="141518" y="17269"/>
                  </a:cubicBezTo>
                  <a:cubicBezTo>
                    <a:pt x="141421" y="17402"/>
                    <a:pt x="141454" y="17588"/>
                    <a:pt x="141590" y="17680"/>
                  </a:cubicBezTo>
                  <a:cubicBezTo>
                    <a:pt x="142057" y="18019"/>
                    <a:pt x="142518" y="18363"/>
                    <a:pt x="142975" y="18712"/>
                  </a:cubicBezTo>
                  <a:cubicBezTo>
                    <a:pt x="143026" y="18749"/>
                    <a:pt x="143087" y="18771"/>
                    <a:pt x="143150" y="18771"/>
                  </a:cubicBezTo>
                  <a:cubicBezTo>
                    <a:pt x="143274" y="18771"/>
                    <a:pt x="143384" y="18693"/>
                    <a:pt x="143424" y="18576"/>
                  </a:cubicBezTo>
                  <a:cubicBezTo>
                    <a:pt x="143463" y="18458"/>
                    <a:pt x="143423" y="18328"/>
                    <a:pt x="143324" y="18254"/>
                  </a:cubicBezTo>
                  <a:cubicBezTo>
                    <a:pt x="142864" y="17903"/>
                    <a:pt x="142400" y="17557"/>
                    <a:pt x="141931" y="17214"/>
                  </a:cubicBezTo>
                  <a:cubicBezTo>
                    <a:pt x="141877" y="17172"/>
                    <a:pt x="141814" y="17151"/>
                    <a:pt x="141751" y="17151"/>
                  </a:cubicBezTo>
                  <a:close/>
                  <a:moveTo>
                    <a:pt x="36436" y="17196"/>
                  </a:moveTo>
                  <a:cubicBezTo>
                    <a:pt x="36381" y="17196"/>
                    <a:pt x="36326" y="17212"/>
                    <a:pt x="36277" y="17244"/>
                  </a:cubicBezTo>
                  <a:cubicBezTo>
                    <a:pt x="35809" y="17586"/>
                    <a:pt x="35344" y="17933"/>
                    <a:pt x="34883" y="18283"/>
                  </a:cubicBezTo>
                  <a:cubicBezTo>
                    <a:pt x="34663" y="18451"/>
                    <a:pt x="34782" y="18801"/>
                    <a:pt x="35058" y="18801"/>
                  </a:cubicBezTo>
                  <a:cubicBezTo>
                    <a:pt x="35120" y="18801"/>
                    <a:pt x="35182" y="18779"/>
                    <a:pt x="35232" y="18741"/>
                  </a:cubicBezTo>
                  <a:cubicBezTo>
                    <a:pt x="35690" y="18393"/>
                    <a:pt x="36152" y="18049"/>
                    <a:pt x="36617" y="17708"/>
                  </a:cubicBezTo>
                  <a:cubicBezTo>
                    <a:pt x="36737" y="17612"/>
                    <a:pt x="36760" y="17438"/>
                    <a:pt x="36669" y="17314"/>
                  </a:cubicBezTo>
                  <a:cubicBezTo>
                    <a:pt x="36612" y="17237"/>
                    <a:pt x="36525" y="17196"/>
                    <a:pt x="36436" y="17196"/>
                  </a:cubicBezTo>
                  <a:close/>
                  <a:moveTo>
                    <a:pt x="144520" y="19256"/>
                  </a:moveTo>
                  <a:cubicBezTo>
                    <a:pt x="144435" y="19256"/>
                    <a:pt x="144350" y="19294"/>
                    <a:pt x="144294" y="19366"/>
                  </a:cubicBezTo>
                  <a:cubicBezTo>
                    <a:pt x="144195" y="19491"/>
                    <a:pt x="144217" y="19672"/>
                    <a:pt x="144341" y="19770"/>
                  </a:cubicBezTo>
                  <a:cubicBezTo>
                    <a:pt x="144792" y="20128"/>
                    <a:pt x="145241" y="20489"/>
                    <a:pt x="145686" y="20856"/>
                  </a:cubicBezTo>
                  <a:cubicBezTo>
                    <a:pt x="145738" y="20898"/>
                    <a:pt x="145802" y="20920"/>
                    <a:pt x="145870" y="20920"/>
                  </a:cubicBezTo>
                  <a:cubicBezTo>
                    <a:pt x="146139" y="20920"/>
                    <a:pt x="146261" y="20582"/>
                    <a:pt x="146052" y="20411"/>
                  </a:cubicBezTo>
                  <a:cubicBezTo>
                    <a:pt x="145604" y="20042"/>
                    <a:pt x="145153" y="19678"/>
                    <a:pt x="144698" y="19318"/>
                  </a:cubicBezTo>
                  <a:cubicBezTo>
                    <a:pt x="144645" y="19276"/>
                    <a:pt x="144582" y="19256"/>
                    <a:pt x="144520" y="19256"/>
                  </a:cubicBezTo>
                  <a:close/>
                  <a:moveTo>
                    <a:pt x="33689" y="19287"/>
                  </a:moveTo>
                  <a:cubicBezTo>
                    <a:pt x="33626" y="19287"/>
                    <a:pt x="33563" y="19307"/>
                    <a:pt x="33510" y="19349"/>
                  </a:cubicBezTo>
                  <a:cubicBezTo>
                    <a:pt x="33055" y="19709"/>
                    <a:pt x="32604" y="20072"/>
                    <a:pt x="32157" y="20441"/>
                  </a:cubicBezTo>
                  <a:cubicBezTo>
                    <a:pt x="31948" y="20613"/>
                    <a:pt x="32069" y="20952"/>
                    <a:pt x="32340" y="20952"/>
                  </a:cubicBezTo>
                  <a:cubicBezTo>
                    <a:pt x="32406" y="20952"/>
                    <a:pt x="32471" y="20929"/>
                    <a:pt x="32522" y="20886"/>
                  </a:cubicBezTo>
                  <a:cubicBezTo>
                    <a:pt x="32967" y="20520"/>
                    <a:pt x="33416" y="20158"/>
                    <a:pt x="33867" y="19801"/>
                  </a:cubicBezTo>
                  <a:cubicBezTo>
                    <a:pt x="33992" y="19702"/>
                    <a:pt x="34013" y="19521"/>
                    <a:pt x="33915" y="19396"/>
                  </a:cubicBezTo>
                  <a:cubicBezTo>
                    <a:pt x="33858" y="19324"/>
                    <a:pt x="33774" y="19287"/>
                    <a:pt x="33689" y="19287"/>
                  </a:cubicBezTo>
                  <a:close/>
                  <a:moveTo>
                    <a:pt x="147197" y="21459"/>
                  </a:moveTo>
                  <a:cubicBezTo>
                    <a:pt x="147115" y="21459"/>
                    <a:pt x="147034" y="21493"/>
                    <a:pt x="146977" y="21560"/>
                  </a:cubicBezTo>
                  <a:cubicBezTo>
                    <a:pt x="146873" y="21680"/>
                    <a:pt x="146888" y="21862"/>
                    <a:pt x="147009" y="21965"/>
                  </a:cubicBezTo>
                  <a:cubicBezTo>
                    <a:pt x="147447" y="22341"/>
                    <a:pt x="147881" y="22718"/>
                    <a:pt x="148312" y="23101"/>
                  </a:cubicBezTo>
                  <a:cubicBezTo>
                    <a:pt x="148363" y="23148"/>
                    <a:pt x="148432" y="23174"/>
                    <a:pt x="148502" y="23174"/>
                  </a:cubicBezTo>
                  <a:cubicBezTo>
                    <a:pt x="148767" y="23174"/>
                    <a:pt x="148891" y="22847"/>
                    <a:pt x="148694" y="22670"/>
                  </a:cubicBezTo>
                  <a:cubicBezTo>
                    <a:pt x="148261" y="22285"/>
                    <a:pt x="147823" y="21904"/>
                    <a:pt x="147383" y="21527"/>
                  </a:cubicBezTo>
                  <a:cubicBezTo>
                    <a:pt x="147329" y="21481"/>
                    <a:pt x="147263" y="21459"/>
                    <a:pt x="147197" y="21459"/>
                  </a:cubicBezTo>
                  <a:close/>
                  <a:moveTo>
                    <a:pt x="31012" y="21490"/>
                  </a:moveTo>
                  <a:cubicBezTo>
                    <a:pt x="30946" y="21490"/>
                    <a:pt x="30879" y="21512"/>
                    <a:pt x="30825" y="21559"/>
                  </a:cubicBezTo>
                  <a:cubicBezTo>
                    <a:pt x="30385" y="21936"/>
                    <a:pt x="29948" y="22317"/>
                    <a:pt x="29515" y="22703"/>
                  </a:cubicBezTo>
                  <a:cubicBezTo>
                    <a:pt x="29318" y="22879"/>
                    <a:pt x="29442" y="23205"/>
                    <a:pt x="29707" y="23205"/>
                  </a:cubicBezTo>
                  <a:cubicBezTo>
                    <a:pt x="29778" y="23205"/>
                    <a:pt x="29845" y="23180"/>
                    <a:pt x="29898" y="23133"/>
                  </a:cubicBezTo>
                  <a:cubicBezTo>
                    <a:pt x="30329" y="22750"/>
                    <a:pt x="30763" y="22372"/>
                    <a:pt x="31199" y="21996"/>
                  </a:cubicBezTo>
                  <a:cubicBezTo>
                    <a:pt x="31321" y="21893"/>
                    <a:pt x="31335" y="21711"/>
                    <a:pt x="31231" y="21591"/>
                  </a:cubicBezTo>
                  <a:cubicBezTo>
                    <a:pt x="31174" y="21524"/>
                    <a:pt x="31093" y="21490"/>
                    <a:pt x="31012" y="21490"/>
                  </a:cubicBezTo>
                  <a:close/>
                  <a:moveTo>
                    <a:pt x="149788" y="23763"/>
                  </a:moveTo>
                  <a:cubicBezTo>
                    <a:pt x="149710" y="23763"/>
                    <a:pt x="149633" y="23794"/>
                    <a:pt x="149577" y="23856"/>
                  </a:cubicBezTo>
                  <a:cubicBezTo>
                    <a:pt x="149469" y="23972"/>
                    <a:pt x="149475" y="24154"/>
                    <a:pt x="149591" y="24262"/>
                  </a:cubicBezTo>
                  <a:cubicBezTo>
                    <a:pt x="150015" y="24653"/>
                    <a:pt x="150433" y="25048"/>
                    <a:pt x="150848" y="25447"/>
                  </a:cubicBezTo>
                  <a:cubicBezTo>
                    <a:pt x="150902" y="25499"/>
                    <a:pt x="150973" y="25528"/>
                    <a:pt x="151049" y="25528"/>
                  </a:cubicBezTo>
                  <a:cubicBezTo>
                    <a:pt x="151308" y="25528"/>
                    <a:pt x="151435" y="25212"/>
                    <a:pt x="151248" y="25032"/>
                  </a:cubicBezTo>
                  <a:cubicBezTo>
                    <a:pt x="150830" y="24630"/>
                    <a:pt x="150408" y="24233"/>
                    <a:pt x="149982" y="23839"/>
                  </a:cubicBezTo>
                  <a:cubicBezTo>
                    <a:pt x="149927" y="23788"/>
                    <a:pt x="149858" y="23763"/>
                    <a:pt x="149788" y="23763"/>
                  </a:cubicBezTo>
                  <a:close/>
                  <a:moveTo>
                    <a:pt x="28420" y="23798"/>
                  </a:moveTo>
                  <a:cubicBezTo>
                    <a:pt x="28352" y="23798"/>
                    <a:pt x="28284" y="23822"/>
                    <a:pt x="28228" y="23871"/>
                  </a:cubicBezTo>
                  <a:cubicBezTo>
                    <a:pt x="27804" y="24265"/>
                    <a:pt x="27382" y="24662"/>
                    <a:pt x="26964" y="25065"/>
                  </a:cubicBezTo>
                  <a:cubicBezTo>
                    <a:pt x="26777" y="25244"/>
                    <a:pt x="26904" y="25560"/>
                    <a:pt x="27165" y="25560"/>
                  </a:cubicBezTo>
                  <a:cubicBezTo>
                    <a:pt x="27239" y="25560"/>
                    <a:pt x="27310" y="25531"/>
                    <a:pt x="27364" y="25480"/>
                  </a:cubicBezTo>
                  <a:cubicBezTo>
                    <a:pt x="27779" y="25080"/>
                    <a:pt x="28197" y="24684"/>
                    <a:pt x="28619" y="24294"/>
                  </a:cubicBezTo>
                  <a:cubicBezTo>
                    <a:pt x="28733" y="24185"/>
                    <a:pt x="28738" y="24005"/>
                    <a:pt x="28631" y="23890"/>
                  </a:cubicBezTo>
                  <a:cubicBezTo>
                    <a:pt x="28575" y="23829"/>
                    <a:pt x="28498" y="23798"/>
                    <a:pt x="28420" y="23798"/>
                  </a:cubicBezTo>
                  <a:close/>
                  <a:moveTo>
                    <a:pt x="152285" y="26163"/>
                  </a:moveTo>
                  <a:cubicBezTo>
                    <a:pt x="152212" y="26163"/>
                    <a:pt x="152139" y="26191"/>
                    <a:pt x="152083" y="26247"/>
                  </a:cubicBezTo>
                  <a:cubicBezTo>
                    <a:pt x="151970" y="26360"/>
                    <a:pt x="151970" y="26543"/>
                    <a:pt x="152083" y="26656"/>
                  </a:cubicBezTo>
                  <a:cubicBezTo>
                    <a:pt x="152489" y="27063"/>
                    <a:pt x="152893" y="27473"/>
                    <a:pt x="153293" y="27888"/>
                  </a:cubicBezTo>
                  <a:cubicBezTo>
                    <a:pt x="153347" y="27944"/>
                    <a:pt x="153422" y="27977"/>
                    <a:pt x="153500" y="27977"/>
                  </a:cubicBezTo>
                  <a:lnTo>
                    <a:pt x="153502" y="27977"/>
                  </a:lnTo>
                  <a:cubicBezTo>
                    <a:pt x="153755" y="27977"/>
                    <a:pt x="153885" y="27671"/>
                    <a:pt x="153709" y="27489"/>
                  </a:cubicBezTo>
                  <a:cubicBezTo>
                    <a:pt x="153306" y="27071"/>
                    <a:pt x="152901" y="26657"/>
                    <a:pt x="152490" y="26248"/>
                  </a:cubicBezTo>
                  <a:cubicBezTo>
                    <a:pt x="152434" y="26192"/>
                    <a:pt x="152360" y="26163"/>
                    <a:pt x="152285" y="26163"/>
                  </a:cubicBezTo>
                  <a:close/>
                  <a:moveTo>
                    <a:pt x="25927" y="26197"/>
                  </a:moveTo>
                  <a:cubicBezTo>
                    <a:pt x="25853" y="26197"/>
                    <a:pt x="25779" y="26226"/>
                    <a:pt x="25723" y="26282"/>
                  </a:cubicBezTo>
                  <a:cubicBezTo>
                    <a:pt x="25314" y="26691"/>
                    <a:pt x="24907" y="27105"/>
                    <a:pt x="24505" y="27523"/>
                  </a:cubicBezTo>
                  <a:cubicBezTo>
                    <a:pt x="24329" y="27706"/>
                    <a:pt x="24459" y="28010"/>
                    <a:pt x="24713" y="28010"/>
                  </a:cubicBezTo>
                  <a:cubicBezTo>
                    <a:pt x="24791" y="28010"/>
                    <a:pt x="24866" y="27979"/>
                    <a:pt x="24920" y="27923"/>
                  </a:cubicBezTo>
                  <a:cubicBezTo>
                    <a:pt x="25320" y="27507"/>
                    <a:pt x="25723" y="27096"/>
                    <a:pt x="26129" y="26689"/>
                  </a:cubicBezTo>
                  <a:cubicBezTo>
                    <a:pt x="26242" y="26576"/>
                    <a:pt x="26242" y="26394"/>
                    <a:pt x="26129" y="26282"/>
                  </a:cubicBezTo>
                  <a:cubicBezTo>
                    <a:pt x="26074" y="26226"/>
                    <a:pt x="26000" y="26197"/>
                    <a:pt x="25927" y="26197"/>
                  </a:cubicBezTo>
                  <a:close/>
                  <a:moveTo>
                    <a:pt x="154687" y="28655"/>
                  </a:moveTo>
                  <a:cubicBezTo>
                    <a:pt x="154617" y="28655"/>
                    <a:pt x="154547" y="28681"/>
                    <a:pt x="154491" y="28732"/>
                  </a:cubicBezTo>
                  <a:cubicBezTo>
                    <a:pt x="154372" y="28843"/>
                    <a:pt x="154368" y="29028"/>
                    <a:pt x="154480" y="29144"/>
                  </a:cubicBezTo>
                  <a:cubicBezTo>
                    <a:pt x="154871" y="29567"/>
                    <a:pt x="155259" y="29993"/>
                    <a:pt x="155641" y="30422"/>
                  </a:cubicBezTo>
                  <a:cubicBezTo>
                    <a:pt x="155697" y="30484"/>
                    <a:pt x="155775" y="30520"/>
                    <a:pt x="155857" y="30520"/>
                  </a:cubicBezTo>
                  <a:cubicBezTo>
                    <a:pt x="156106" y="30520"/>
                    <a:pt x="156238" y="30225"/>
                    <a:pt x="156072" y="30040"/>
                  </a:cubicBezTo>
                  <a:cubicBezTo>
                    <a:pt x="155686" y="29607"/>
                    <a:pt x="155296" y="29177"/>
                    <a:pt x="154903" y="28753"/>
                  </a:cubicBezTo>
                  <a:cubicBezTo>
                    <a:pt x="154846" y="28688"/>
                    <a:pt x="154766" y="28655"/>
                    <a:pt x="154687" y="28655"/>
                  </a:cubicBezTo>
                  <a:close/>
                  <a:moveTo>
                    <a:pt x="23524" y="28695"/>
                  </a:moveTo>
                  <a:cubicBezTo>
                    <a:pt x="23447" y="28695"/>
                    <a:pt x="23370" y="28726"/>
                    <a:pt x="23313" y="28788"/>
                  </a:cubicBezTo>
                  <a:cubicBezTo>
                    <a:pt x="22946" y="29185"/>
                    <a:pt x="22581" y="29585"/>
                    <a:pt x="22222" y="29989"/>
                  </a:cubicBezTo>
                  <a:lnTo>
                    <a:pt x="22145" y="30075"/>
                  </a:lnTo>
                  <a:cubicBezTo>
                    <a:pt x="21979" y="30261"/>
                    <a:pt x="22111" y="30554"/>
                    <a:pt x="22361" y="30554"/>
                  </a:cubicBezTo>
                  <a:cubicBezTo>
                    <a:pt x="22442" y="30554"/>
                    <a:pt x="22520" y="30520"/>
                    <a:pt x="22575" y="30458"/>
                  </a:cubicBezTo>
                  <a:lnTo>
                    <a:pt x="22651" y="30373"/>
                  </a:lnTo>
                  <a:cubicBezTo>
                    <a:pt x="23010" y="29971"/>
                    <a:pt x="23371" y="29573"/>
                    <a:pt x="23735" y="29179"/>
                  </a:cubicBezTo>
                  <a:cubicBezTo>
                    <a:pt x="23844" y="29062"/>
                    <a:pt x="23837" y="28880"/>
                    <a:pt x="23720" y="28772"/>
                  </a:cubicBezTo>
                  <a:cubicBezTo>
                    <a:pt x="23665" y="28721"/>
                    <a:pt x="23594" y="28695"/>
                    <a:pt x="23524" y="28695"/>
                  </a:cubicBezTo>
                  <a:close/>
                  <a:moveTo>
                    <a:pt x="156997" y="31247"/>
                  </a:moveTo>
                  <a:cubicBezTo>
                    <a:pt x="156931" y="31247"/>
                    <a:pt x="156864" y="31270"/>
                    <a:pt x="156810" y="31317"/>
                  </a:cubicBezTo>
                  <a:cubicBezTo>
                    <a:pt x="156689" y="31420"/>
                    <a:pt x="156674" y="31603"/>
                    <a:pt x="156778" y="31723"/>
                  </a:cubicBezTo>
                  <a:cubicBezTo>
                    <a:pt x="157153" y="32160"/>
                    <a:pt x="157523" y="32602"/>
                    <a:pt x="157890" y="33046"/>
                  </a:cubicBezTo>
                  <a:cubicBezTo>
                    <a:pt x="157944" y="33113"/>
                    <a:pt x="158026" y="33151"/>
                    <a:pt x="158112" y="33151"/>
                  </a:cubicBezTo>
                  <a:cubicBezTo>
                    <a:pt x="158356" y="33151"/>
                    <a:pt x="158490" y="32867"/>
                    <a:pt x="158334" y="32680"/>
                  </a:cubicBezTo>
                  <a:cubicBezTo>
                    <a:pt x="157966" y="32232"/>
                    <a:pt x="157593" y="31789"/>
                    <a:pt x="157216" y="31348"/>
                  </a:cubicBezTo>
                  <a:cubicBezTo>
                    <a:pt x="157159" y="31282"/>
                    <a:pt x="157078" y="31247"/>
                    <a:pt x="156997" y="31247"/>
                  </a:cubicBezTo>
                  <a:close/>
                  <a:moveTo>
                    <a:pt x="21221" y="31286"/>
                  </a:moveTo>
                  <a:cubicBezTo>
                    <a:pt x="21140" y="31286"/>
                    <a:pt x="21060" y="31320"/>
                    <a:pt x="21003" y="31387"/>
                  </a:cubicBezTo>
                  <a:cubicBezTo>
                    <a:pt x="20625" y="31827"/>
                    <a:pt x="20253" y="32272"/>
                    <a:pt x="19885" y="32719"/>
                  </a:cubicBezTo>
                  <a:cubicBezTo>
                    <a:pt x="19732" y="32908"/>
                    <a:pt x="19865" y="33190"/>
                    <a:pt x="20108" y="33191"/>
                  </a:cubicBezTo>
                  <a:cubicBezTo>
                    <a:pt x="20193" y="33191"/>
                    <a:pt x="20276" y="33152"/>
                    <a:pt x="20331" y="33086"/>
                  </a:cubicBezTo>
                  <a:cubicBezTo>
                    <a:pt x="20696" y="32641"/>
                    <a:pt x="21067" y="32199"/>
                    <a:pt x="21441" y="31761"/>
                  </a:cubicBezTo>
                  <a:cubicBezTo>
                    <a:pt x="21544" y="31640"/>
                    <a:pt x="21530" y="31459"/>
                    <a:pt x="21408" y="31356"/>
                  </a:cubicBezTo>
                  <a:cubicBezTo>
                    <a:pt x="21354" y="31309"/>
                    <a:pt x="21287" y="31286"/>
                    <a:pt x="21221" y="31286"/>
                  </a:cubicBezTo>
                  <a:close/>
                  <a:moveTo>
                    <a:pt x="159203" y="33927"/>
                  </a:moveTo>
                  <a:cubicBezTo>
                    <a:pt x="159140" y="33927"/>
                    <a:pt x="159077" y="33948"/>
                    <a:pt x="159025" y="33990"/>
                  </a:cubicBezTo>
                  <a:cubicBezTo>
                    <a:pt x="158901" y="34088"/>
                    <a:pt x="158879" y="34267"/>
                    <a:pt x="158976" y="34391"/>
                  </a:cubicBezTo>
                  <a:lnTo>
                    <a:pt x="159259" y="34750"/>
                  </a:lnTo>
                  <a:cubicBezTo>
                    <a:pt x="159519" y="35083"/>
                    <a:pt x="159778" y="35419"/>
                    <a:pt x="160034" y="35756"/>
                  </a:cubicBezTo>
                  <a:cubicBezTo>
                    <a:pt x="160088" y="35828"/>
                    <a:pt x="160173" y="35870"/>
                    <a:pt x="160263" y="35870"/>
                  </a:cubicBezTo>
                  <a:cubicBezTo>
                    <a:pt x="160502" y="35869"/>
                    <a:pt x="160636" y="35597"/>
                    <a:pt x="160492" y="35407"/>
                  </a:cubicBezTo>
                  <a:cubicBezTo>
                    <a:pt x="160234" y="35068"/>
                    <a:pt x="159974" y="34731"/>
                    <a:pt x="159711" y="34395"/>
                  </a:cubicBezTo>
                  <a:lnTo>
                    <a:pt x="159427" y="34033"/>
                  </a:lnTo>
                  <a:cubicBezTo>
                    <a:pt x="159370" y="33963"/>
                    <a:pt x="159287" y="33927"/>
                    <a:pt x="159203" y="33927"/>
                  </a:cubicBezTo>
                  <a:close/>
                  <a:moveTo>
                    <a:pt x="19021" y="33965"/>
                  </a:moveTo>
                  <a:cubicBezTo>
                    <a:pt x="18936" y="33965"/>
                    <a:pt x="18851" y="34002"/>
                    <a:pt x="18795" y="34075"/>
                  </a:cubicBezTo>
                  <a:cubicBezTo>
                    <a:pt x="18436" y="34529"/>
                    <a:pt x="18081" y="34988"/>
                    <a:pt x="17731" y="35449"/>
                  </a:cubicBezTo>
                  <a:cubicBezTo>
                    <a:pt x="17587" y="35639"/>
                    <a:pt x="17723" y="35911"/>
                    <a:pt x="17960" y="35912"/>
                  </a:cubicBezTo>
                  <a:cubicBezTo>
                    <a:pt x="18051" y="35912"/>
                    <a:pt x="18136" y="35870"/>
                    <a:pt x="18190" y="35798"/>
                  </a:cubicBezTo>
                  <a:cubicBezTo>
                    <a:pt x="18538" y="35339"/>
                    <a:pt x="18891" y="34883"/>
                    <a:pt x="19247" y="34431"/>
                  </a:cubicBezTo>
                  <a:cubicBezTo>
                    <a:pt x="19345" y="34306"/>
                    <a:pt x="19325" y="34125"/>
                    <a:pt x="19199" y="34027"/>
                  </a:cubicBezTo>
                  <a:cubicBezTo>
                    <a:pt x="19146" y="33985"/>
                    <a:pt x="19083" y="33965"/>
                    <a:pt x="19021" y="33965"/>
                  </a:cubicBezTo>
                  <a:close/>
                  <a:moveTo>
                    <a:pt x="161297" y="36683"/>
                  </a:moveTo>
                  <a:cubicBezTo>
                    <a:pt x="161238" y="36683"/>
                    <a:pt x="161179" y="36701"/>
                    <a:pt x="161128" y="36739"/>
                  </a:cubicBezTo>
                  <a:cubicBezTo>
                    <a:pt x="160999" y="36832"/>
                    <a:pt x="160971" y="37012"/>
                    <a:pt x="161064" y="37141"/>
                  </a:cubicBezTo>
                  <a:cubicBezTo>
                    <a:pt x="161405" y="37606"/>
                    <a:pt x="161739" y="38075"/>
                    <a:pt x="162069" y="38546"/>
                  </a:cubicBezTo>
                  <a:cubicBezTo>
                    <a:pt x="162123" y="38624"/>
                    <a:pt x="162211" y="38670"/>
                    <a:pt x="162306" y="38670"/>
                  </a:cubicBezTo>
                  <a:cubicBezTo>
                    <a:pt x="162364" y="38670"/>
                    <a:pt x="162422" y="38652"/>
                    <a:pt x="162470" y="38617"/>
                  </a:cubicBezTo>
                  <a:cubicBezTo>
                    <a:pt x="162601" y="38527"/>
                    <a:pt x="162632" y="38347"/>
                    <a:pt x="162541" y="38216"/>
                  </a:cubicBezTo>
                  <a:cubicBezTo>
                    <a:pt x="162208" y="37741"/>
                    <a:pt x="161871" y="37270"/>
                    <a:pt x="161531" y="36802"/>
                  </a:cubicBezTo>
                  <a:cubicBezTo>
                    <a:pt x="161474" y="36724"/>
                    <a:pt x="161387" y="36683"/>
                    <a:pt x="161297" y="36683"/>
                  </a:cubicBezTo>
                  <a:close/>
                  <a:moveTo>
                    <a:pt x="16925" y="36729"/>
                  </a:moveTo>
                  <a:cubicBezTo>
                    <a:pt x="16837" y="36729"/>
                    <a:pt x="16750" y="36769"/>
                    <a:pt x="16693" y="36845"/>
                  </a:cubicBezTo>
                  <a:cubicBezTo>
                    <a:pt x="16353" y="37314"/>
                    <a:pt x="16016" y="37786"/>
                    <a:pt x="15685" y="38261"/>
                  </a:cubicBezTo>
                  <a:cubicBezTo>
                    <a:pt x="15552" y="38452"/>
                    <a:pt x="15687" y="38714"/>
                    <a:pt x="15920" y="38714"/>
                  </a:cubicBezTo>
                  <a:cubicBezTo>
                    <a:pt x="16015" y="38714"/>
                    <a:pt x="16102" y="38669"/>
                    <a:pt x="16156" y="38592"/>
                  </a:cubicBezTo>
                  <a:cubicBezTo>
                    <a:pt x="16486" y="38119"/>
                    <a:pt x="16821" y="37650"/>
                    <a:pt x="17160" y="37185"/>
                  </a:cubicBezTo>
                  <a:cubicBezTo>
                    <a:pt x="17251" y="37057"/>
                    <a:pt x="17222" y="36878"/>
                    <a:pt x="17094" y="36784"/>
                  </a:cubicBezTo>
                  <a:cubicBezTo>
                    <a:pt x="17043" y="36747"/>
                    <a:pt x="16984" y="36729"/>
                    <a:pt x="16925" y="36729"/>
                  </a:cubicBezTo>
                  <a:close/>
                  <a:moveTo>
                    <a:pt x="163285" y="39523"/>
                  </a:moveTo>
                  <a:cubicBezTo>
                    <a:pt x="163230" y="39523"/>
                    <a:pt x="163173" y="39539"/>
                    <a:pt x="163124" y="39572"/>
                  </a:cubicBezTo>
                  <a:cubicBezTo>
                    <a:pt x="162992" y="39661"/>
                    <a:pt x="162957" y="39839"/>
                    <a:pt x="163046" y="39971"/>
                  </a:cubicBezTo>
                  <a:cubicBezTo>
                    <a:pt x="163366" y="40450"/>
                    <a:pt x="163682" y="40931"/>
                    <a:pt x="163993" y="41415"/>
                  </a:cubicBezTo>
                  <a:cubicBezTo>
                    <a:pt x="164046" y="41497"/>
                    <a:pt x="164138" y="41547"/>
                    <a:pt x="164235" y="41547"/>
                  </a:cubicBezTo>
                  <a:cubicBezTo>
                    <a:pt x="164463" y="41547"/>
                    <a:pt x="164601" y="41295"/>
                    <a:pt x="164479" y="41104"/>
                  </a:cubicBezTo>
                  <a:cubicBezTo>
                    <a:pt x="164165" y="40617"/>
                    <a:pt x="163847" y="40132"/>
                    <a:pt x="163524" y="39650"/>
                  </a:cubicBezTo>
                  <a:cubicBezTo>
                    <a:pt x="163469" y="39567"/>
                    <a:pt x="163378" y="39523"/>
                    <a:pt x="163285" y="39523"/>
                  </a:cubicBezTo>
                  <a:close/>
                  <a:moveTo>
                    <a:pt x="14941" y="39570"/>
                  </a:moveTo>
                  <a:cubicBezTo>
                    <a:pt x="14849" y="39570"/>
                    <a:pt x="14758" y="39614"/>
                    <a:pt x="14702" y="39698"/>
                  </a:cubicBezTo>
                  <a:cubicBezTo>
                    <a:pt x="14380" y="40179"/>
                    <a:pt x="14062" y="40663"/>
                    <a:pt x="13749" y="41151"/>
                  </a:cubicBezTo>
                  <a:cubicBezTo>
                    <a:pt x="13625" y="41343"/>
                    <a:pt x="13763" y="41595"/>
                    <a:pt x="13991" y="41595"/>
                  </a:cubicBezTo>
                  <a:cubicBezTo>
                    <a:pt x="14089" y="41595"/>
                    <a:pt x="14181" y="41545"/>
                    <a:pt x="14233" y="41462"/>
                  </a:cubicBezTo>
                  <a:cubicBezTo>
                    <a:pt x="14545" y="40978"/>
                    <a:pt x="14861" y="40497"/>
                    <a:pt x="15181" y="40018"/>
                  </a:cubicBezTo>
                  <a:cubicBezTo>
                    <a:pt x="15270" y="39886"/>
                    <a:pt x="15235" y="39706"/>
                    <a:pt x="15102" y="39619"/>
                  </a:cubicBezTo>
                  <a:cubicBezTo>
                    <a:pt x="15052" y="39585"/>
                    <a:pt x="14997" y="39570"/>
                    <a:pt x="14941" y="39570"/>
                  </a:cubicBezTo>
                  <a:close/>
                  <a:moveTo>
                    <a:pt x="165160" y="42437"/>
                  </a:moveTo>
                  <a:cubicBezTo>
                    <a:pt x="165109" y="42437"/>
                    <a:pt x="165056" y="42451"/>
                    <a:pt x="165009" y="42480"/>
                  </a:cubicBezTo>
                  <a:cubicBezTo>
                    <a:pt x="164874" y="42563"/>
                    <a:pt x="164832" y="42741"/>
                    <a:pt x="164914" y="42876"/>
                  </a:cubicBezTo>
                  <a:cubicBezTo>
                    <a:pt x="165217" y="43367"/>
                    <a:pt x="165514" y="43860"/>
                    <a:pt x="165805" y="44356"/>
                  </a:cubicBezTo>
                  <a:cubicBezTo>
                    <a:pt x="165857" y="44444"/>
                    <a:pt x="165952" y="44498"/>
                    <a:pt x="166054" y="44498"/>
                  </a:cubicBezTo>
                  <a:lnTo>
                    <a:pt x="166054" y="44499"/>
                  </a:lnTo>
                  <a:cubicBezTo>
                    <a:pt x="166277" y="44499"/>
                    <a:pt x="166416" y="44256"/>
                    <a:pt x="166302" y="44064"/>
                  </a:cubicBezTo>
                  <a:cubicBezTo>
                    <a:pt x="166008" y="43565"/>
                    <a:pt x="165710" y="43068"/>
                    <a:pt x="165405" y="42574"/>
                  </a:cubicBezTo>
                  <a:cubicBezTo>
                    <a:pt x="165351" y="42486"/>
                    <a:pt x="165257" y="42437"/>
                    <a:pt x="165160" y="42437"/>
                  </a:cubicBezTo>
                  <a:close/>
                  <a:moveTo>
                    <a:pt x="13072" y="42480"/>
                  </a:moveTo>
                  <a:cubicBezTo>
                    <a:pt x="12973" y="42480"/>
                    <a:pt x="12877" y="42531"/>
                    <a:pt x="12824" y="42622"/>
                  </a:cubicBezTo>
                  <a:cubicBezTo>
                    <a:pt x="12519" y="43116"/>
                    <a:pt x="12221" y="43613"/>
                    <a:pt x="11927" y="44112"/>
                  </a:cubicBezTo>
                  <a:cubicBezTo>
                    <a:pt x="11813" y="44304"/>
                    <a:pt x="11951" y="44547"/>
                    <a:pt x="12174" y="44547"/>
                  </a:cubicBezTo>
                  <a:cubicBezTo>
                    <a:pt x="12277" y="44547"/>
                    <a:pt x="12371" y="44493"/>
                    <a:pt x="12422" y="44404"/>
                  </a:cubicBezTo>
                  <a:cubicBezTo>
                    <a:pt x="12716" y="43908"/>
                    <a:pt x="13012" y="43415"/>
                    <a:pt x="13313" y="42924"/>
                  </a:cubicBezTo>
                  <a:cubicBezTo>
                    <a:pt x="13401" y="42789"/>
                    <a:pt x="13360" y="42608"/>
                    <a:pt x="13223" y="42524"/>
                  </a:cubicBezTo>
                  <a:cubicBezTo>
                    <a:pt x="13176" y="42494"/>
                    <a:pt x="13123" y="42480"/>
                    <a:pt x="13072" y="42480"/>
                  </a:cubicBezTo>
                  <a:close/>
                  <a:moveTo>
                    <a:pt x="166919" y="45423"/>
                  </a:moveTo>
                  <a:cubicBezTo>
                    <a:pt x="166871" y="45423"/>
                    <a:pt x="166823" y="45435"/>
                    <a:pt x="166778" y="45460"/>
                  </a:cubicBezTo>
                  <a:cubicBezTo>
                    <a:pt x="166639" y="45539"/>
                    <a:pt x="166590" y="45714"/>
                    <a:pt x="166669" y="45853"/>
                  </a:cubicBezTo>
                  <a:cubicBezTo>
                    <a:pt x="166951" y="46355"/>
                    <a:pt x="167229" y="46858"/>
                    <a:pt x="167501" y="47366"/>
                  </a:cubicBezTo>
                  <a:cubicBezTo>
                    <a:pt x="167552" y="47459"/>
                    <a:pt x="167649" y="47517"/>
                    <a:pt x="167755" y="47517"/>
                  </a:cubicBezTo>
                  <a:cubicBezTo>
                    <a:pt x="167973" y="47517"/>
                    <a:pt x="168112" y="47284"/>
                    <a:pt x="168009" y="47092"/>
                  </a:cubicBezTo>
                  <a:cubicBezTo>
                    <a:pt x="167734" y="46583"/>
                    <a:pt x="167455" y="46074"/>
                    <a:pt x="167170" y="45570"/>
                  </a:cubicBezTo>
                  <a:cubicBezTo>
                    <a:pt x="167118" y="45476"/>
                    <a:pt x="167019" y="45423"/>
                    <a:pt x="166919" y="45423"/>
                  </a:cubicBezTo>
                  <a:close/>
                  <a:moveTo>
                    <a:pt x="11312" y="45469"/>
                  </a:moveTo>
                  <a:cubicBezTo>
                    <a:pt x="11210" y="45469"/>
                    <a:pt x="11112" y="45523"/>
                    <a:pt x="11060" y="45619"/>
                  </a:cubicBezTo>
                  <a:cubicBezTo>
                    <a:pt x="10774" y="46124"/>
                    <a:pt x="10495" y="46632"/>
                    <a:pt x="10220" y="47143"/>
                  </a:cubicBezTo>
                  <a:cubicBezTo>
                    <a:pt x="10117" y="47335"/>
                    <a:pt x="10256" y="47567"/>
                    <a:pt x="10473" y="47567"/>
                  </a:cubicBezTo>
                  <a:cubicBezTo>
                    <a:pt x="10580" y="47567"/>
                    <a:pt x="10677" y="47509"/>
                    <a:pt x="10727" y="47415"/>
                  </a:cubicBezTo>
                  <a:cubicBezTo>
                    <a:pt x="11001" y="46908"/>
                    <a:pt x="11278" y="46404"/>
                    <a:pt x="11561" y="45902"/>
                  </a:cubicBezTo>
                  <a:cubicBezTo>
                    <a:pt x="11643" y="45763"/>
                    <a:pt x="11593" y="45585"/>
                    <a:pt x="11454" y="45507"/>
                  </a:cubicBezTo>
                  <a:cubicBezTo>
                    <a:pt x="11409" y="45481"/>
                    <a:pt x="11360" y="45469"/>
                    <a:pt x="11312" y="45469"/>
                  </a:cubicBezTo>
                  <a:close/>
                  <a:moveTo>
                    <a:pt x="168562" y="48476"/>
                  </a:moveTo>
                  <a:cubicBezTo>
                    <a:pt x="168518" y="48476"/>
                    <a:pt x="168473" y="48486"/>
                    <a:pt x="168431" y="48508"/>
                  </a:cubicBezTo>
                  <a:cubicBezTo>
                    <a:pt x="168288" y="48580"/>
                    <a:pt x="168233" y="48754"/>
                    <a:pt x="168305" y="48895"/>
                  </a:cubicBezTo>
                  <a:cubicBezTo>
                    <a:pt x="168568" y="49407"/>
                    <a:pt x="168827" y="49922"/>
                    <a:pt x="169079" y="50439"/>
                  </a:cubicBezTo>
                  <a:cubicBezTo>
                    <a:pt x="169128" y="50538"/>
                    <a:pt x="169227" y="50601"/>
                    <a:pt x="169338" y="50601"/>
                  </a:cubicBezTo>
                  <a:cubicBezTo>
                    <a:pt x="169382" y="50601"/>
                    <a:pt x="169425" y="50591"/>
                    <a:pt x="169465" y="50572"/>
                  </a:cubicBezTo>
                  <a:cubicBezTo>
                    <a:pt x="169608" y="50502"/>
                    <a:pt x="169668" y="50330"/>
                    <a:pt x="169598" y="50187"/>
                  </a:cubicBezTo>
                  <a:cubicBezTo>
                    <a:pt x="169343" y="49666"/>
                    <a:pt x="169084" y="49148"/>
                    <a:pt x="168818" y="48632"/>
                  </a:cubicBezTo>
                  <a:cubicBezTo>
                    <a:pt x="168767" y="48533"/>
                    <a:pt x="168667" y="48476"/>
                    <a:pt x="168562" y="48476"/>
                  </a:cubicBezTo>
                  <a:close/>
                  <a:moveTo>
                    <a:pt x="9667" y="48525"/>
                  </a:moveTo>
                  <a:cubicBezTo>
                    <a:pt x="9562" y="48525"/>
                    <a:pt x="9462" y="48581"/>
                    <a:pt x="9412" y="48680"/>
                  </a:cubicBezTo>
                  <a:cubicBezTo>
                    <a:pt x="9145" y="49196"/>
                    <a:pt x="8886" y="49714"/>
                    <a:pt x="8632" y="50235"/>
                  </a:cubicBezTo>
                  <a:cubicBezTo>
                    <a:pt x="8537" y="50427"/>
                    <a:pt x="8676" y="50650"/>
                    <a:pt x="8890" y="50650"/>
                  </a:cubicBezTo>
                  <a:cubicBezTo>
                    <a:pt x="9000" y="50650"/>
                    <a:pt x="9101" y="50588"/>
                    <a:pt x="9149" y="50488"/>
                  </a:cubicBezTo>
                  <a:cubicBezTo>
                    <a:pt x="9402" y="49971"/>
                    <a:pt x="9660" y="49456"/>
                    <a:pt x="9924" y="48944"/>
                  </a:cubicBezTo>
                  <a:cubicBezTo>
                    <a:pt x="9997" y="48803"/>
                    <a:pt x="9941" y="48629"/>
                    <a:pt x="9799" y="48557"/>
                  </a:cubicBezTo>
                  <a:cubicBezTo>
                    <a:pt x="9757" y="48535"/>
                    <a:pt x="9711" y="48525"/>
                    <a:pt x="9667" y="48525"/>
                  </a:cubicBezTo>
                  <a:close/>
                  <a:moveTo>
                    <a:pt x="170086" y="51593"/>
                  </a:moveTo>
                  <a:cubicBezTo>
                    <a:pt x="170045" y="51593"/>
                    <a:pt x="170004" y="51602"/>
                    <a:pt x="169964" y="51620"/>
                  </a:cubicBezTo>
                  <a:cubicBezTo>
                    <a:pt x="169821" y="51686"/>
                    <a:pt x="169759" y="51854"/>
                    <a:pt x="169822" y="51998"/>
                  </a:cubicBezTo>
                  <a:cubicBezTo>
                    <a:pt x="170066" y="52520"/>
                    <a:pt x="170305" y="53044"/>
                    <a:pt x="170537" y="53571"/>
                  </a:cubicBezTo>
                  <a:cubicBezTo>
                    <a:pt x="170583" y="53675"/>
                    <a:pt x="170686" y="53742"/>
                    <a:pt x="170800" y="53742"/>
                  </a:cubicBezTo>
                  <a:lnTo>
                    <a:pt x="170800" y="53743"/>
                  </a:lnTo>
                  <a:cubicBezTo>
                    <a:pt x="171009" y="53743"/>
                    <a:pt x="171149" y="53529"/>
                    <a:pt x="171064" y="53338"/>
                  </a:cubicBezTo>
                  <a:cubicBezTo>
                    <a:pt x="170829" y="52808"/>
                    <a:pt x="170590" y="52280"/>
                    <a:pt x="170345" y="51755"/>
                  </a:cubicBezTo>
                  <a:cubicBezTo>
                    <a:pt x="170295" y="51652"/>
                    <a:pt x="170193" y="51593"/>
                    <a:pt x="170086" y="51593"/>
                  </a:cubicBezTo>
                  <a:close/>
                  <a:moveTo>
                    <a:pt x="8144" y="51638"/>
                  </a:moveTo>
                  <a:cubicBezTo>
                    <a:pt x="8035" y="51638"/>
                    <a:pt x="7931" y="51699"/>
                    <a:pt x="7884" y="51804"/>
                  </a:cubicBezTo>
                  <a:cubicBezTo>
                    <a:pt x="7638" y="52330"/>
                    <a:pt x="7398" y="52858"/>
                    <a:pt x="7164" y="53387"/>
                  </a:cubicBezTo>
                  <a:cubicBezTo>
                    <a:pt x="7079" y="53578"/>
                    <a:pt x="7218" y="53791"/>
                    <a:pt x="7427" y="53792"/>
                  </a:cubicBezTo>
                  <a:cubicBezTo>
                    <a:pt x="7540" y="53792"/>
                    <a:pt x="7645" y="53725"/>
                    <a:pt x="7690" y="53621"/>
                  </a:cubicBezTo>
                  <a:cubicBezTo>
                    <a:pt x="7924" y="53093"/>
                    <a:pt x="8162" y="52569"/>
                    <a:pt x="8405" y="52047"/>
                  </a:cubicBezTo>
                  <a:cubicBezTo>
                    <a:pt x="8472" y="51903"/>
                    <a:pt x="8410" y="51732"/>
                    <a:pt x="8265" y="51665"/>
                  </a:cubicBezTo>
                  <a:cubicBezTo>
                    <a:pt x="8226" y="51646"/>
                    <a:pt x="8184" y="51638"/>
                    <a:pt x="8144" y="51638"/>
                  </a:cubicBezTo>
                  <a:close/>
                  <a:moveTo>
                    <a:pt x="171485" y="54757"/>
                  </a:moveTo>
                  <a:cubicBezTo>
                    <a:pt x="171448" y="54757"/>
                    <a:pt x="171411" y="54764"/>
                    <a:pt x="171374" y="54780"/>
                  </a:cubicBezTo>
                  <a:cubicBezTo>
                    <a:pt x="171228" y="54842"/>
                    <a:pt x="171159" y="55010"/>
                    <a:pt x="171220" y="55157"/>
                  </a:cubicBezTo>
                  <a:cubicBezTo>
                    <a:pt x="171443" y="55689"/>
                    <a:pt x="171660" y="56221"/>
                    <a:pt x="171872" y="56757"/>
                  </a:cubicBezTo>
                  <a:cubicBezTo>
                    <a:pt x="171917" y="56867"/>
                    <a:pt x="172022" y="56939"/>
                    <a:pt x="172141" y="56939"/>
                  </a:cubicBezTo>
                  <a:cubicBezTo>
                    <a:pt x="172344" y="56939"/>
                    <a:pt x="172484" y="56733"/>
                    <a:pt x="172408" y="56544"/>
                  </a:cubicBezTo>
                  <a:cubicBezTo>
                    <a:pt x="172194" y="56005"/>
                    <a:pt x="171975" y="55469"/>
                    <a:pt x="171751" y="54934"/>
                  </a:cubicBezTo>
                  <a:cubicBezTo>
                    <a:pt x="171705" y="54824"/>
                    <a:pt x="171598" y="54757"/>
                    <a:pt x="171485" y="54757"/>
                  </a:cubicBezTo>
                  <a:close/>
                  <a:moveTo>
                    <a:pt x="6741" y="54808"/>
                  </a:moveTo>
                  <a:cubicBezTo>
                    <a:pt x="6628" y="54808"/>
                    <a:pt x="6521" y="54874"/>
                    <a:pt x="6475" y="54985"/>
                  </a:cubicBezTo>
                  <a:cubicBezTo>
                    <a:pt x="6251" y="55518"/>
                    <a:pt x="6033" y="56055"/>
                    <a:pt x="5818" y="56594"/>
                  </a:cubicBezTo>
                  <a:cubicBezTo>
                    <a:pt x="5743" y="56782"/>
                    <a:pt x="5882" y="56988"/>
                    <a:pt x="6084" y="56988"/>
                  </a:cubicBezTo>
                  <a:cubicBezTo>
                    <a:pt x="6084" y="56988"/>
                    <a:pt x="6085" y="56988"/>
                    <a:pt x="6086" y="56988"/>
                  </a:cubicBezTo>
                  <a:cubicBezTo>
                    <a:pt x="6204" y="56988"/>
                    <a:pt x="6310" y="56916"/>
                    <a:pt x="6354" y="56807"/>
                  </a:cubicBezTo>
                  <a:cubicBezTo>
                    <a:pt x="6567" y="56270"/>
                    <a:pt x="6784" y="55738"/>
                    <a:pt x="7007" y="55207"/>
                  </a:cubicBezTo>
                  <a:cubicBezTo>
                    <a:pt x="7068" y="55060"/>
                    <a:pt x="7000" y="54891"/>
                    <a:pt x="6852" y="54830"/>
                  </a:cubicBezTo>
                  <a:cubicBezTo>
                    <a:pt x="6816" y="54815"/>
                    <a:pt x="6778" y="54808"/>
                    <a:pt x="6741" y="54808"/>
                  </a:cubicBezTo>
                  <a:close/>
                  <a:moveTo>
                    <a:pt x="172761" y="57973"/>
                  </a:moveTo>
                  <a:cubicBezTo>
                    <a:pt x="172727" y="57973"/>
                    <a:pt x="172693" y="57979"/>
                    <a:pt x="172660" y="57992"/>
                  </a:cubicBezTo>
                  <a:cubicBezTo>
                    <a:pt x="172509" y="58049"/>
                    <a:pt x="172434" y="58218"/>
                    <a:pt x="172495" y="58368"/>
                  </a:cubicBezTo>
                  <a:cubicBezTo>
                    <a:pt x="172696" y="58908"/>
                    <a:pt x="172893" y="59449"/>
                    <a:pt x="173085" y="59992"/>
                  </a:cubicBezTo>
                  <a:cubicBezTo>
                    <a:pt x="173126" y="60107"/>
                    <a:pt x="173234" y="60184"/>
                    <a:pt x="173356" y="60184"/>
                  </a:cubicBezTo>
                  <a:lnTo>
                    <a:pt x="173356" y="60185"/>
                  </a:lnTo>
                  <a:cubicBezTo>
                    <a:pt x="173555" y="60185"/>
                    <a:pt x="173694" y="59989"/>
                    <a:pt x="173628" y="59802"/>
                  </a:cubicBezTo>
                  <a:cubicBezTo>
                    <a:pt x="173435" y="59255"/>
                    <a:pt x="173237" y="58709"/>
                    <a:pt x="173033" y="58167"/>
                  </a:cubicBezTo>
                  <a:cubicBezTo>
                    <a:pt x="172991" y="58048"/>
                    <a:pt x="172879" y="57973"/>
                    <a:pt x="172761" y="57973"/>
                  </a:cubicBezTo>
                  <a:close/>
                  <a:moveTo>
                    <a:pt x="5461" y="58028"/>
                  </a:moveTo>
                  <a:cubicBezTo>
                    <a:pt x="5345" y="58028"/>
                    <a:pt x="5236" y="58099"/>
                    <a:pt x="5192" y="58215"/>
                  </a:cubicBezTo>
                  <a:cubicBezTo>
                    <a:pt x="4989" y="58758"/>
                    <a:pt x="4790" y="59303"/>
                    <a:pt x="4597" y="59850"/>
                  </a:cubicBezTo>
                  <a:cubicBezTo>
                    <a:pt x="4544" y="60000"/>
                    <a:pt x="4623" y="60164"/>
                    <a:pt x="4773" y="60218"/>
                  </a:cubicBezTo>
                  <a:cubicBezTo>
                    <a:pt x="4805" y="60227"/>
                    <a:pt x="4837" y="60233"/>
                    <a:pt x="4869" y="60233"/>
                  </a:cubicBezTo>
                  <a:cubicBezTo>
                    <a:pt x="4992" y="60233"/>
                    <a:pt x="5101" y="60157"/>
                    <a:pt x="5142" y="60042"/>
                  </a:cubicBezTo>
                  <a:cubicBezTo>
                    <a:pt x="5332" y="59498"/>
                    <a:pt x="5529" y="58957"/>
                    <a:pt x="5732" y="58417"/>
                  </a:cubicBezTo>
                  <a:cubicBezTo>
                    <a:pt x="5788" y="58269"/>
                    <a:pt x="5713" y="58102"/>
                    <a:pt x="5563" y="58047"/>
                  </a:cubicBezTo>
                  <a:cubicBezTo>
                    <a:pt x="5529" y="58034"/>
                    <a:pt x="5495" y="58028"/>
                    <a:pt x="5461" y="58028"/>
                  </a:cubicBezTo>
                  <a:close/>
                  <a:moveTo>
                    <a:pt x="173919" y="61254"/>
                  </a:moveTo>
                  <a:cubicBezTo>
                    <a:pt x="173889" y="61254"/>
                    <a:pt x="173858" y="61259"/>
                    <a:pt x="173829" y="61269"/>
                  </a:cubicBezTo>
                  <a:cubicBezTo>
                    <a:pt x="173680" y="61318"/>
                    <a:pt x="173598" y="61477"/>
                    <a:pt x="173644" y="61627"/>
                  </a:cubicBezTo>
                  <a:cubicBezTo>
                    <a:pt x="173825" y="62174"/>
                    <a:pt x="174001" y="62722"/>
                    <a:pt x="174172" y="63273"/>
                  </a:cubicBezTo>
                  <a:cubicBezTo>
                    <a:pt x="174209" y="63393"/>
                    <a:pt x="174320" y="63476"/>
                    <a:pt x="174446" y="63476"/>
                  </a:cubicBezTo>
                  <a:cubicBezTo>
                    <a:pt x="174641" y="63476"/>
                    <a:pt x="174778" y="63287"/>
                    <a:pt x="174722" y="63103"/>
                  </a:cubicBezTo>
                  <a:cubicBezTo>
                    <a:pt x="174551" y="62548"/>
                    <a:pt x="174373" y="61995"/>
                    <a:pt x="174191" y="61446"/>
                  </a:cubicBezTo>
                  <a:cubicBezTo>
                    <a:pt x="174149" y="61328"/>
                    <a:pt x="174038" y="61254"/>
                    <a:pt x="173919" y="61254"/>
                  </a:cubicBezTo>
                  <a:close/>
                  <a:moveTo>
                    <a:pt x="4309" y="61297"/>
                  </a:moveTo>
                  <a:cubicBezTo>
                    <a:pt x="4188" y="61297"/>
                    <a:pt x="4075" y="61374"/>
                    <a:pt x="4036" y="61495"/>
                  </a:cubicBezTo>
                  <a:cubicBezTo>
                    <a:pt x="3853" y="62045"/>
                    <a:pt x="3676" y="62598"/>
                    <a:pt x="3504" y="63150"/>
                  </a:cubicBezTo>
                  <a:cubicBezTo>
                    <a:pt x="3459" y="63303"/>
                    <a:pt x="3543" y="63464"/>
                    <a:pt x="3695" y="63510"/>
                  </a:cubicBezTo>
                  <a:cubicBezTo>
                    <a:pt x="3723" y="63519"/>
                    <a:pt x="3751" y="63524"/>
                    <a:pt x="3780" y="63524"/>
                  </a:cubicBezTo>
                  <a:cubicBezTo>
                    <a:pt x="3906" y="63524"/>
                    <a:pt x="4018" y="63442"/>
                    <a:pt x="4055" y="63321"/>
                  </a:cubicBezTo>
                  <a:cubicBezTo>
                    <a:pt x="4225" y="62771"/>
                    <a:pt x="4402" y="62223"/>
                    <a:pt x="4583" y="61676"/>
                  </a:cubicBezTo>
                  <a:cubicBezTo>
                    <a:pt x="4632" y="61525"/>
                    <a:pt x="4550" y="61362"/>
                    <a:pt x="4399" y="61312"/>
                  </a:cubicBezTo>
                  <a:cubicBezTo>
                    <a:pt x="4369" y="61302"/>
                    <a:pt x="4339" y="61297"/>
                    <a:pt x="4309" y="61297"/>
                  </a:cubicBezTo>
                  <a:close/>
                  <a:moveTo>
                    <a:pt x="174942" y="64555"/>
                  </a:moveTo>
                  <a:cubicBezTo>
                    <a:pt x="174916" y="64555"/>
                    <a:pt x="174889" y="64558"/>
                    <a:pt x="174862" y="64566"/>
                  </a:cubicBezTo>
                  <a:cubicBezTo>
                    <a:pt x="174708" y="64610"/>
                    <a:pt x="174620" y="64773"/>
                    <a:pt x="174667" y="64927"/>
                  </a:cubicBezTo>
                  <a:cubicBezTo>
                    <a:pt x="174826" y="65481"/>
                    <a:pt x="174981" y="66035"/>
                    <a:pt x="175130" y="66592"/>
                  </a:cubicBezTo>
                  <a:cubicBezTo>
                    <a:pt x="175165" y="66718"/>
                    <a:pt x="175279" y="66805"/>
                    <a:pt x="175408" y="66805"/>
                  </a:cubicBezTo>
                  <a:cubicBezTo>
                    <a:pt x="175598" y="66805"/>
                    <a:pt x="175736" y="66625"/>
                    <a:pt x="175688" y="66443"/>
                  </a:cubicBezTo>
                  <a:cubicBezTo>
                    <a:pt x="175538" y="65883"/>
                    <a:pt x="175382" y="65324"/>
                    <a:pt x="175221" y="64767"/>
                  </a:cubicBezTo>
                  <a:cubicBezTo>
                    <a:pt x="175186" y="64639"/>
                    <a:pt x="175069" y="64555"/>
                    <a:pt x="174942" y="64555"/>
                  </a:cubicBezTo>
                  <a:close/>
                  <a:moveTo>
                    <a:pt x="3281" y="64611"/>
                  </a:moveTo>
                  <a:cubicBezTo>
                    <a:pt x="3157" y="64611"/>
                    <a:pt x="3043" y="64691"/>
                    <a:pt x="3005" y="64815"/>
                  </a:cubicBezTo>
                  <a:cubicBezTo>
                    <a:pt x="2845" y="65373"/>
                    <a:pt x="2690" y="65931"/>
                    <a:pt x="2541" y="66491"/>
                  </a:cubicBezTo>
                  <a:cubicBezTo>
                    <a:pt x="2500" y="66644"/>
                    <a:pt x="2592" y="66803"/>
                    <a:pt x="2745" y="66844"/>
                  </a:cubicBezTo>
                  <a:cubicBezTo>
                    <a:pt x="2769" y="66850"/>
                    <a:pt x="2794" y="66853"/>
                    <a:pt x="2819" y="66853"/>
                  </a:cubicBezTo>
                  <a:cubicBezTo>
                    <a:pt x="2950" y="66853"/>
                    <a:pt x="3063" y="66766"/>
                    <a:pt x="3097" y="66640"/>
                  </a:cubicBezTo>
                  <a:cubicBezTo>
                    <a:pt x="3245" y="66083"/>
                    <a:pt x="3400" y="65528"/>
                    <a:pt x="3560" y="64976"/>
                  </a:cubicBezTo>
                  <a:cubicBezTo>
                    <a:pt x="3602" y="64824"/>
                    <a:pt x="3513" y="64665"/>
                    <a:pt x="3362" y="64622"/>
                  </a:cubicBezTo>
                  <a:cubicBezTo>
                    <a:pt x="3335" y="64614"/>
                    <a:pt x="3307" y="64611"/>
                    <a:pt x="3281" y="64611"/>
                  </a:cubicBezTo>
                  <a:close/>
                  <a:moveTo>
                    <a:pt x="175845" y="67906"/>
                  </a:moveTo>
                  <a:cubicBezTo>
                    <a:pt x="175821" y="67906"/>
                    <a:pt x="175796" y="67909"/>
                    <a:pt x="175772" y="67916"/>
                  </a:cubicBezTo>
                  <a:cubicBezTo>
                    <a:pt x="175618" y="67953"/>
                    <a:pt x="175523" y="68110"/>
                    <a:pt x="175562" y="68264"/>
                  </a:cubicBezTo>
                  <a:cubicBezTo>
                    <a:pt x="175700" y="68823"/>
                    <a:pt x="175833" y="69384"/>
                    <a:pt x="175960" y="69945"/>
                  </a:cubicBezTo>
                  <a:cubicBezTo>
                    <a:pt x="175990" y="70076"/>
                    <a:pt x="176106" y="70170"/>
                    <a:pt x="176241" y="70170"/>
                  </a:cubicBezTo>
                  <a:cubicBezTo>
                    <a:pt x="176425" y="70170"/>
                    <a:pt x="176562" y="69998"/>
                    <a:pt x="176521" y="69818"/>
                  </a:cubicBezTo>
                  <a:cubicBezTo>
                    <a:pt x="176393" y="69252"/>
                    <a:pt x="176260" y="68688"/>
                    <a:pt x="176121" y="68126"/>
                  </a:cubicBezTo>
                  <a:cubicBezTo>
                    <a:pt x="176090" y="67995"/>
                    <a:pt x="175974" y="67906"/>
                    <a:pt x="175845" y="67906"/>
                  </a:cubicBezTo>
                  <a:close/>
                  <a:moveTo>
                    <a:pt x="2390" y="67951"/>
                  </a:moveTo>
                  <a:cubicBezTo>
                    <a:pt x="2259" y="67951"/>
                    <a:pt x="2140" y="68041"/>
                    <a:pt x="2109" y="68175"/>
                  </a:cubicBezTo>
                  <a:cubicBezTo>
                    <a:pt x="1970" y="68737"/>
                    <a:pt x="1837" y="69301"/>
                    <a:pt x="1709" y="69866"/>
                  </a:cubicBezTo>
                  <a:cubicBezTo>
                    <a:pt x="1668" y="70047"/>
                    <a:pt x="1806" y="70219"/>
                    <a:pt x="1991" y="70219"/>
                  </a:cubicBezTo>
                  <a:cubicBezTo>
                    <a:pt x="2125" y="70218"/>
                    <a:pt x="2241" y="70125"/>
                    <a:pt x="2271" y="69993"/>
                  </a:cubicBezTo>
                  <a:cubicBezTo>
                    <a:pt x="2398" y="69432"/>
                    <a:pt x="2530" y="68872"/>
                    <a:pt x="2668" y="68313"/>
                  </a:cubicBezTo>
                  <a:cubicBezTo>
                    <a:pt x="2709" y="68157"/>
                    <a:pt x="2614" y="67997"/>
                    <a:pt x="2458" y="67959"/>
                  </a:cubicBezTo>
                  <a:cubicBezTo>
                    <a:pt x="2435" y="67953"/>
                    <a:pt x="2412" y="67951"/>
                    <a:pt x="2390" y="67951"/>
                  </a:cubicBezTo>
                  <a:close/>
                  <a:moveTo>
                    <a:pt x="176608" y="71289"/>
                  </a:moveTo>
                  <a:cubicBezTo>
                    <a:pt x="176588" y="71289"/>
                    <a:pt x="176569" y="71291"/>
                    <a:pt x="176549" y="71295"/>
                  </a:cubicBezTo>
                  <a:cubicBezTo>
                    <a:pt x="176393" y="71326"/>
                    <a:pt x="176292" y="71478"/>
                    <a:pt x="176325" y="71634"/>
                  </a:cubicBezTo>
                  <a:cubicBezTo>
                    <a:pt x="176441" y="72199"/>
                    <a:pt x="176551" y="72764"/>
                    <a:pt x="176657" y="73330"/>
                  </a:cubicBezTo>
                  <a:cubicBezTo>
                    <a:pt x="176683" y="73467"/>
                    <a:pt x="176801" y="73565"/>
                    <a:pt x="176940" y="73566"/>
                  </a:cubicBezTo>
                  <a:cubicBezTo>
                    <a:pt x="176958" y="73565"/>
                    <a:pt x="176976" y="73564"/>
                    <a:pt x="176994" y="73562"/>
                  </a:cubicBezTo>
                  <a:cubicBezTo>
                    <a:pt x="177150" y="73532"/>
                    <a:pt x="177253" y="73382"/>
                    <a:pt x="177223" y="73225"/>
                  </a:cubicBezTo>
                  <a:cubicBezTo>
                    <a:pt x="177117" y="72655"/>
                    <a:pt x="177006" y="72086"/>
                    <a:pt x="176888" y="71519"/>
                  </a:cubicBezTo>
                  <a:cubicBezTo>
                    <a:pt x="176861" y="71383"/>
                    <a:pt x="176741" y="71289"/>
                    <a:pt x="176608" y="71289"/>
                  </a:cubicBezTo>
                  <a:close/>
                  <a:moveTo>
                    <a:pt x="1625" y="71335"/>
                  </a:moveTo>
                  <a:cubicBezTo>
                    <a:pt x="1492" y="71335"/>
                    <a:pt x="1371" y="71428"/>
                    <a:pt x="1343" y="71565"/>
                  </a:cubicBezTo>
                  <a:cubicBezTo>
                    <a:pt x="1227" y="72132"/>
                    <a:pt x="1115" y="72702"/>
                    <a:pt x="1011" y="73271"/>
                  </a:cubicBezTo>
                  <a:cubicBezTo>
                    <a:pt x="981" y="73427"/>
                    <a:pt x="1085" y="73578"/>
                    <a:pt x="1241" y="73607"/>
                  </a:cubicBezTo>
                  <a:cubicBezTo>
                    <a:pt x="1259" y="73610"/>
                    <a:pt x="1276" y="73612"/>
                    <a:pt x="1294" y="73612"/>
                  </a:cubicBezTo>
                  <a:cubicBezTo>
                    <a:pt x="1433" y="73612"/>
                    <a:pt x="1552" y="73512"/>
                    <a:pt x="1577" y="73376"/>
                  </a:cubicBezTo>
                  <a:cubicBezTo>
                    <a:pt x="1682" y="72810"/>
                    <a:pt x="1792" y="72245"/>
                    <a:pt x="1907" y="71681"/>
                  </a:cubicBezTo>
                  <a:cubicBezTo>
                    <a:pt x="1939" y="71525"/>
                    <a:pt x="1838" y="71373"/>
                    <a:pt x="1682" y="71340"/>
                  </a:cubicBezTo>
                  <a:cubicBezTo>
                    <a:pt x="1663" y="71336"/>
                    <a:pt x="1644" y="71335"/>
                    <a:pt x="1625" y="71335"/>
                  </a:cubicBezTo>
                  <a:close/>
                  <a:moveTo>
                    <a:pt x="177241" y="74696"/>
                  </a:moveTo>
                  <a:cubicBezTo>
                    <a:pt x="177225" y="74696"/>
                    <a:pt x="177209" y="74697"/>
                    <a:pt x="177193" y="74700"/>
                  </a:cubicBezTo>
                  <a:cubicBezTo>
                    <a:pt x="177036" y="74726"/>
                    <a:pt x="176930" y="74875"/>
                    <a:pt x="176957" y="75032"/>
                  </a:cubicBezTo>
                  <a:cubicBezTo>
                    <a:pt x="177051" y="75600"/>
                    <a:pt x="177140" y="76169"/>
                    <a:pt x="177223" y="76739"/>
                  </a:cubicBezTo>
                  <a:cubicBezTo>
                    <a:pt x="177243" y="76881"/>
                    <a:pt x="177364" y="76985"/>
                    <a:pt x="177507" y="76985"/>
                  </a:cubicBezTo>
                  <a:cubicBezTo>
                    <a:pt x="177522" y="76985"/>
                    <a:pt x="177536" y="76984"/>
                    <a:pt x="177549" y="76982"/>
                  </a:cubicBezTo>
                  <a:cubicBezTo>
                    <a:pt x="177708" y="76958"/>
                    <a:pt x="177815" y="76813"/>
                    <a:pt x="177794" y="76655"/>
                  </a:cubicBezTo>
                  <a:cubicBezTo>
                    <a:pt x="177710" y="76082"/>
                    <a:pt x="177620" y="75508"/>
                    <a:pt x="177525" y="74936"/>
                  </a:cubicBezTo>
                  <a:cubicBezTo>
                    <a:pt x="177502" y="74796"/>
                    <a:pt x="177379" y="74696"/>
                    <a:pt x="177241" y="74696"/>
                  </a:cubicBezTo>
                  <a:close/>
                  <a:moveTo>
                    <a:pt x="997" y="74743"/>
                  </a:moveTo>
                  <a:cubicBezTo>
                    <a:pt x="858" y="74743"/>
                    <a:pt x="736" y="74843"/>
                    <a:pt x="712" y="74984"/>
                  </a:cubicBezTo>
                  <a:cubicBezTo>
                    <a:pt x="650" y="75363"/>
                    <a:pt x="590" y="75742"/>
                    <a:pt x="532" y="76122"/>
                  </a:cubicBezTo>
                  <a:lnTo>
                    <a:pt x="447" y="76703"/>
                  </a:lnTo>
                  <a:cubicBezTo>
                    <a:pt x="424" y="76861"/>
                    <a:pt x="533" y="77006"/>
                    <a:pt x="690" y="77029"/>
                  </a:cubicBezTo>
                  <a:cubicBezTo>
                    <a:pt x="705" y="77032"/>
                    <a:pt x="718" y="77033"/>
                    <a:pt x="732" y="77033"/>
                  </a:cubicBezTo>
                  <a:cubicBezTo>
                    <a:pt x="875" y="77033"/>
                    <a:pt x="998" y="76927"/>
                    <a:pt x="1018" y="76786"/>
                  </a:cubicBezTo>
                  <a:lnTo>
                    <a:pt x="1103" y="76209"/>
                  </a:lnTo>
                  <a:cubicBezTo>
                    <a:pt x="1159" y="75831"/>
                    <a:pt x="1219" y="75454"/>
                    <a:pt x="1281" y="75078"/>
                  </a:cubicBezTo>
                  <a:cubicBezTo>
                    <a:pt x="1307" y="74921"/>
                    <a:pt x="1200" y="74773"/>
                    <a:pt x="1043" y="74747"/>
                  </a:cubicBezTo>
                  <a:cubicBezTo>
                    <a:pt x="1027" y="74744"/>
                    <a:pt x="1012" y="74743"/>
                    <a:pt x="997" y="74743"/>
                  </a:cubicBezTo>
                  <a:close/>
                  <a:moveTo>
                    <a:pt x="177742" y="78132"/>
                  </a:moveTo>
                  <a:cubicBezTo>
                    <a:pt x="177730" y="78132"/>
                    <a:pt x="177718" y="78132"/>
                    <a:pt x="177706" y="78134"/>
                  </a:cubicBezTo>
                  <a:cubicBezTo>
                    <a:pt x="177550" y="78154"/>
                    <a:pt x="177439" y="78295"/>
                    <a:pt x="177456" y="78451"/>
                  </a:cubicBezTo>
                  <a:cubicBezTo>
                    <a:pt x="177528" y="79022"/>
                    <a:pt x="177594" y="79594"/>
                    <a:pt x="177655" y="80167"/>
                  </a:cubicBezTo>
                  <a:cubicBezTo>
                    <a:pt x="177670" y="80313"/>
                    <a:pt x="177793" y="80424"/>
                    <a:pt x="177940" y="80425"/>
                  </a:cubicBezTo>
                  <a:cubicBezTo>
                    <a:pt x="177951" y="80425"/>
                    <a:pt x="177961" y="80424"/>
                    <a:pt x="177971" y="80422"/>
                  </a:cubicBezTo>
                  <a:cubicBezTo>
                    <a:pt x="178130" y="80406"/>
                    <a:pt x="178244" y="80264"/>
                    <a:pt x="178227" y="80106"/>
                  </a:cubicBezTo>
                  <a:cubicBezTo>
                    <a:pt x="178166" y="79530"/>
                    <a:pt x="178100" y="78954"/>
                    <a:pt x="178028" y="78379"/>
                  </a:cubicBezTo>
                  <a:cubicBezTo>
                    <a:pt x="178007" y="78235"/>
                    <a:pt x="177884" y="78132"/>
                    <a:pt x="177742" y="78132"/>
                  </a:cubicBezTo>
                  <a:close/>
                  <a:moveTo>
                    <a:pt x="501" y="78180"/>
                  </a:moveTo>
                  <a:cubicBezTo>
                    <a:pt x="360" y="78180"/>
                    <a:pt x="237" y="78283"/>
                    <a:pt x="215" y="78427"/>
                  </a:cubicBezTo>
                  <a:cubicBezTo>
                    <a:pt x="145" y="79001"/>
                    <a:pt x="79" y="79577"/>
                    <a:pt x="19" y="80154"/>
                  </a:cubicBezTo>
                  <a:cubicBezTo>
                    <a:pt x="1" y="80312"/>
                    <a:pt x="116" y="80455"/>
                    <a:pt x="274" y="80470"/>
                  </a:cubicBezTo>
                  <a:cubicBezTo>
                    <a:pt x="285" y="80472"/>
                    <a:pt x="295" y="80473"/>
                    <a:pt x="304" y="80473"/>
                  </a:cubicBezTo>
                  <a:cubicBezTo>
                    <a:pt x="452" y="80473"/>
                    <a:pt x="575" y="80361"/>
                    <a:pt x="591" y="80215"/>
                  </a:cubicBezTo>
                  <a:cubicBezTo>
                    <a:pt x="651" y="79642"/>
                    <a:pt x="717" y="79069"/>
                    <a:pt x="788" y="78497"/>
                  </a:cubicBezTo>
                  <a:cubicBezTo>
                    <a:pt x="804" y="78341"/>
                    <a:pt x="693" y="78201"/>
                    <a:pt x="537" y="78182"/>
                  </a:cubicBezTo>
                  <a:cubicBezTo>
                    <a:pt x="525" y="78180"/>
                    <a:pt x="513" y="78180"/>
                    <a:pt x="501" y="7818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28" name="Google Shape;2528;p77"/>
            <p:cNvSpPr/>
            <p:nvPr/>
          </p:nvSpPr>
          <p:spPr>
            <a:xfrm>
              <a:off x="1526800" y="2928150"/>
              <a:ext cx="16750" cy="35925"/>
            </a:xfrm>
            <a:custGeom>
              <a:rect b="b" l="l" r="r" t="t"/>
              <a:pathLst>
                <a:path extrusionOk="0" h="1437" w="670">
                  <a:moveTo>
                    <a:pt x="370" y="0"/>
                  </a:moveTo>
                  <a:cubicBezTo>
                    <a:pt x="215" y="0"/>
                    <a:pt x="94" y="113"/>
                    <a:pt x="82" y="264"/>
                  </a:cubicBezTo>
                  <a:cubicBezTo>
                    <a:pt x="58" y="552"/>
                    <a:pt x="34" y="840"/>
                    <a:pt x="12" y="1127"/>
                  </a:cubicBezTo>
                  <a:cubicBezTo>
                    <a:pt x="0" y="1287"/>
                    <a:pt x="119" y="1425"/>
                    <a:pt x="279" y="1437"/>
                  </a:cubicBezTo>
                  <a:lnTo>
                    <a:pt x="300" y="1437"/>
                  </a:lnTo>
                  <a:cubicBezTo>
                    <a:pt x="450" y="1437"/>
                    <a:pt x="575" y="1322"/>
                    <a:pt x="587" y="1172"/>
                  </a:cubicBezTo>
                  <a:cubicBezTo>
                    <a:pt x="608" y="885"/>
                    <a:pt x="631" y="598"/>
                    <a:pt x="655" y="313"/>
                  </a:cubicBezTo>
                  <a:cubicBezTo>
                    <a:pt x="670" y="155"/>
                    <a:pt x="552" y="14"/>
                    <a:pt x="394" y="1"/>
                  </a:cubicBezTo>
                  <a:cubicBezTo>
                    <a:pt x="386" y="1"/>
                    <a:pt x="378" y="0"/>
                    <a:pt x="3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29" name="Google Shape;2529;p77"/>
            <p:cNvSpPr/>
            <p:nvPr/>
          </p:nvSpPr>
          <p:spPr>
            <a:xfrm>
              <a:off x="1772350" y="2060100"/>
              <a:ext cx="387300" cy="519325"/>
            </a:xfrm>
            <a:custGeom>
              <a:rect b="b" l="l" r="r" t="t"/>
              <a:pathLst>
                <a:path extrusionOk="0" h="20773" w="15492">
                  <a:moveTo>
                    <a:pt x="1" y="0"/>
                  </a:moveTo>
                  <a:lnTo>
                    <a:pt x="10386" y="20772"/>
                  </a:lnTo>
                  <a:lnTo>
                    <a:pt x="1549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30" name="Google Shape;2530;p77"/>
            <p:cNvSpPr/>
            <p:nvPr/>
          </p:nvSpPr>
          <p:spPr>
            <a:xfrm>
              <a:off x="1763500" y="2052900"/>
              <a:ext cx="404250" cy="533725"/>
            </a:xfrm>
            <a:custGeom>
              <a:rect b="b" l="l" r="r" t="t"/>
              <a:pathLst>
                <a:path extrusionOk="0" h="21349" w="16170">
                  <a:moveTo>
                    <a:pt x="15478" y="576"/>
                  </a:moveTo>
                  <a:lnTo>
                    <a:pt x="10647" y="20232"/>
                  </a:lnTo>
                  <a:lnTo>
                    <a:pt x="820" y="576"/>
                  </a:lnTo>
                  <a:close/>
                  <a:moveTo>
                    <a:pt x="355" y="1"/>
                  </a:moveTo>
                  <a:cubicBezTo>
                    <a:pt x="140" y="1"/>
                    <a:pt x="1" y="226"/>
                    <a:pt x="97" y="417"/>
                  </a:cubicBezTo>
                  <a:lnTo>
                    <a:pt x="10483" y="21190"/>
                  </a:lnTo>
                  <a:cubicBezTo>
                    <a:pt x="10532" y="21287"/>
                    <a:pt x="10631" y="21348"/>
                    <a:pt x="10740" y="21348"/>
                  </a:cubicBezTo>
                  <a:cubicBezTo>
                    <a:pt x="10750" y="21348"/>
                    <a:pt x="10762" y="21348"/>
                    <a:pt x="10773" y="21347"/>
                  </a:cubicBezTo>
                  <a:cubicBezTo>
                    <a:pt x="10893" y="21334"/>
                    <a:pt x="10991" y="21246"/>
                    <a:pt x="11020" y="21129"/>
                  </a:cubicBezTo>
                  <a:lnTo>
                    <a:pt x="16125" y="357"/>
                  </a:lnTo>
                  <a:cubicBezTo>
                    <a:pt x="16169" y="176"/>
                    <a:pt x="16032" y="1"/>
                    <a:pt x="1584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31" name="Google Shape;2531;p77"/>
            <p:cNvSpPr/>
            <p:nvPr/>
          </p:nvSpPr>
          <p:spPr>
            <a:xfrm>
              <a:off x="1813950" y="2079800"/>
              <a:ext cx="246475" cy="499625"/>
            </a:xfrm>
            <a:custGeom>
              <a:rect b="b" l="l" r="r" t="t"/>
              <a:pathLst>
                <a:path extrusionOk="0" h="19985" w="9859">
                  <a:moveTo>
                    <a:pt x="0" y="0"/>
                  </a:moveTo>
                  <a:lnTo>
                    <a:pt x="8722" y="19984"/>
                  </a:lnTo>
                  <a:lnTo>
                    <a:pt x="985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32" name="Google Shape;2532;p77"/>
            <p:cNvSpPr/>
            <p:nvPr/>
          </p:nvSpPr>
          <p:spPr>
            <a:xfrm>
              <a:off x="1805275" y="2072600"/>
              <a:ext cx="262550" cy="514025"/>
            </a:xfrm>
            <a:custGeom>
              <a:rect b="b" l="l" r="r" t="t"/>
              <a:pathLst>
                <a:path extrusionOk="0" h="20561" w="10502">
                  <a:moveTo>
                    <a:pt x="9899" y="576"/>
                  </a:moveTo>
                  <a:lnTo>
                    <a:pt x="8850" y="19050"/>
                  </a:lnTo>
                  <a:lnTo>
                    <a:pt x="787" y="576"/>
                  </a:lnTo>
                  <a:close/>
                  <a:moveTo>
                    <a:pt x="345" y="1"/>
                  </a:moveTo>
                  <a:cubicBezTo>
                    <a:pt x="139" y="1"/>
                    <a:pt x="1" y="213"/>
                    <a:pt x="83" y="404"/>
                  </a:cubicBezTo>
                  <a:lnTo>
                    <a:pt x="8804" y="20388"/>
                  </a:lnTo>
                  <a:cubicBezTo>
                    <a:pt x="8850" y="20492"/>
                    <a:pt x="8953" y="20560"/>
                    <a:pt x="9066" y="20560"/>
                  </a:cubicBezTo>
                  <a:cubicBezTo>
                    <a:pt x="9067" y="20560"/>
                    <a:pt x="9068" y="20560"/>
                    <a:pt x="9069" y="20560"/>
                  </a:cubicBezTo>
                  <a:cubicBezTo>
                    <a:pt x="9086" y="20560"/>
                    <a:pt x="9103" y="20559"/>
                    <a:pt x="9120" y="20557"/>
                  </a:cubicBezTo>
                  <a:cubicBezTo>
                    <a:pt x="9252" y="20533"/>
                    <a:pt x="9349" y="20422"/>
                    <a:pt x="9357" y="20289"/>
                  </a:cubicBezTo>
                  <a:lnTo>
                    <a:pt x="10493" y="304"/>
                  </a:lnTo>
                  <a:cubicBezTo>
                    <a:pt x="10502" y="140"/>
                    <a:pt x="10371" y="1"/>
                    <a:pt x="10205" y="1"/>
                  </a:cubicBezTo>
                  <a:lnTo>
                    <a:pt x="347" y="1"/>
                  </a:lnTo>
                  <a:cubicBezTo>
                    <a:pt x="347" y="1"/>
                    <a:pt x="346" y="1"/>
                    <a:pt x="34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33" name="Google Shape;2533;p77"/>
            <p:cNvSpPr/>
            <p:nvPr/>
          </p:nvSpPr>
          <p:spPr>
            <a:xfrm>
              <a:off x="1759225" y="2040900"/>
              <a:ext cx="272800" cy="538525"/>
            </a:xfrm>
            <a:custGeom>
              <a:rect b="b" l="l" r="r" t="t"/>
              <a:pathLst>
                <a:path extrusionOk="0" h="21541" w="10912">
                  <a:moveTo>
                    <a:pt x="0" y="1"/>
                  </a:moveTo>
                  <a:lnTo>
                    <a:pt x="10911" y="21540"/>
                  </a:lnTo>
                  <a:lnTo>
                    <a:pt x="985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34" name="Google Shape;2534;p77"/>
            <p:cNvSpPr/>
            <p:nvPr/>
          </p:nvSpPr>
          <p:spPr>
            <a:xfrm>
              <a:off x="1750375" y="2033700"/>
              <a:ext cx="289025" cy="552925"/>
            </a:xfrm>
            <a:custGeom>
              <a:rect b="b" l="l" r="r" t="t"/>
              <a:pathLst>
                <a:path extrusionOk="0" h="22117" w="11561">
                  <a:moveTo>
                    <a:pt x="9936" y="578"/>
                  </a:moveTo>
                  <a:lnTo>
                    <a:pt x="10912" y="20493"/>
                  </a:lnTo>
                  <a:lnTo>
                    <a:pt x="823" y="578"/>
                  </a:lnTo>
                  <a:close/>
                  <a:moveTo>
                    <a:pt x="354" y="1"/>
                  </a:moveTo>
                  <a:cubicBezTo>
                    <a:pt x="139" y="1"/>
                    <a:pt x="0" y="228"/>
                    <a:pt x="97" y="419"/>
                  </a:cubicBezTo>
                  <a:lnTo>
                    <a:pt x="11009" y="21959"/>
                  </a:lnTo>
                  <a:cubicBezTo>
                    <a:pt x="11057" y="22055"/>
                    <a:pt x="11156" y="22116"/>
                    <a:pt x="11265" y="22116"/>
                  </a:cubicBezTo>
                  <a:cubicBezTo>
                    <a:pt x="11430" y="22116"/>
                    <a:pt x="11561" y="21979"/>
                    <a:pt x="11553" y="21815"/>
                  </a:cubicBezTo>
                  <a:lnTo>
                    <a:pt x="10500" y="276"/>
                  </a:lnTo>
                  <a:cubicBezTo>
                    <a:pt x="10492" y="122"/>
                    <a:pt x="10366" y="1"/>
                    <a:pt x="102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35" name="Google Shape;2535;p77"/>
            <p:cNvSpPr/>
            <p:nvPr/>
          </p:nvSpPr>
          <p:spPr>
            <a:xfrm>
              <a:off x="1173825" y="1944100"/>
              <a:ext cx="858200" cy="635325"/>
            </a:xfrm>
            <a:custGeom>
              <a:rect b="b" l="l" r="r" t="t"/>
              <a:pathLst>
                <a:path extrusionOk="0" h="25413" w="34328">
                  <a:moveTo>
                    <a:pt x="1" y="1"/>
                  </a:moveTo>
                  <a:lnTo>
                    <a:pt x="6279" y="25412"/>
                  </a:lnTo>
                  <a:lnTo>
                    <a:pt x="34327" y="25412"/>
                  </a:lnTo>
                  <a:lnTo>
                    <a:pt x="29880" y="2880"/>
                  </a:lnTo>
                  <a:lnTo>
                    <a:pt x="15923" y="2880"/>
                  </a:lnTo>
                  <a:lnTo>
                    <a:pt x="133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36" name="Google Shape;2536;p77"/>
            <p:cNvSpPr/>
            <p:nvPr/>
          </p:nvSpPr>
          <p:spPr>
            <a:xfrm>
              <a:off x="1165700" y="1936875"/>
              <a:ext cx="874250" cy="649750"/>
            </a:xfrm>
            <a:custGeom>
              <a:rect b="b" l="l" r="r" t="t"/>
              <a:pathLst>
                <a:path extrusionOk="0" h="25990" w="34970">
                  <a:moveTo>
                    <a:pt x="13573" y="578"/>
                  </a:moveTo>
                  <a:lnTo>
                    <a:pt x="16032" y="3361"/>
                  </a:lnTo>
                  <a:cubicBezTo>
                    <a:pt x="16088" y="3422"/>
                    <a:pt x="16165" y="3458"/>
                    <a:pt x="16248" y="3458"/>
                  </a:cubicBezTo>
                  <a:lnTo>
                    <a:pt x="29969" y="3458"/>
                  </a:lnTo>
                  <a:lnTo>
                    <a:pt x="34302" y="25413"/>
                  </a:lnTo>
                  <a:lnTo>
                    <a:pt x="6829" y="25413"/>
                  </a:lnTo>
                  <a:lnTo>
                    <a:pt x="694" y="578"/>
                  </a:lnTo>
                  <a:close/>
                  <a:moveTo>
                    <a:pt x="326" y="1"/>
                  </a:moveTo>
                  <a:cubicBezTo>
                    <a:pt x="139" y="1"/>
                    <a:pt x="1" y="177"/>
                    <a:pt x="46" y="358"/>
                  </a:cubicBezTo>
                  <a:lnTo>
                    <a:pt x="6324" y="25772"/>
                  </a:lnTo>
                  <a:cubicBezTo>
                    <a:pt x="6355" y="25899"/>
                    <a:pt x="6470" y="25989"/>
                    <a:pt x="6604" y="25989"/>
                  </a:cubicBezTo>
                  <a:lnTo>
                    <a:pt x="34651" y="25989"/>
                  </a:lnTo>
                  <a:cubicBezTo>
                    <a:pt x="34832" y="25989"/>
                    <a:pt x="34969" y="25824"/>
                    <a:pt x="34934" y="25645"/>
                  </a:cubicBezTo>
                  <a:lnTo>
                    <a:pt x="30487" y="3113"/>
                  </a:lnTo>
                  <a:cubicBezTo>
                    <a:pt x="30460" y="2978"/>
                    <a:pt x="30342" y="2881"/>
                    <a:pt x="30205" y="2881"/>
                  </a:cubicBezTo>
                  <a:lnTo>
                    <a:pt x="16379" y="2881"/>
                  </a:lnTo>
                  <a:lnTo>
                    <a:pt x="13920" y="98"/>
                  </a:lnTo>
                  <a:cubicBezTo>
                    <a:pt x="13865" y="37"/>
                    <a:pt x="13787" y="1"/>
                    <a:pt x="137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37" name="Google Shape;2537;p77"/>
            <p:cNvSpPr/>
            <p:nvPr/>
          </p:nvSpPr>
          <p:spPr>
            <a:xfrm>
              <a:off x="1888075" y="1032825"/>
              <a:ext cx="941125" cy="557025"/>
            </a:xfrm>
            <a:custGeom>
              <a:rect b="b" l="l" r="r" t="t"/>
              <a:pathLst>
                <a:path extrusionOk="0" h="22281" w="37645">
                  <a:moveTo>
                    <a:pt x="55" y="1"/>
                  </a:moveTo>
                  <a:cubicBezTo>
                    <a:pt x="25" y="1"/>
                    <a:pt x="0" y="26"/>
                    <a:pt x="0" y="56"/>
                  </a:cubicBezTo>
                  <a:lnTo>
                    <a:pt x="0" y="22225"/>
                  </a:lnTo>
                  <a:cubicBezTo>
                    <a:pt x="0" y="22257"/>
                    <a:pt x="25" y="22281"/>
                    <a:pt x="55" y="22281"/>
                  </a:cubicBezTo>
                  <a:lnTo>
                    <a:pt x="37591" y="22281"/>
                  </a:lnTo>
                  <a:cubicBezTo>
                    <a:pt x="37621" y="22281"/>
                    <a:pt x="37645" y="22257"/>
                    <a:pt x="37645" y="22225"/>
                  </a:cubicBezTo>
                  <a:lnTo>
                    <a:pt x="37645" y="56"/>
                  </a:lnTo>
                  <a:cubicBezTo>
                    <a:pt x="37645" y="26"/>
                    <a:pt x="37621" y="1"/>
                    <a:pt x="375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38" name="Google Shape;2538;p77"/>
            <p:cNvSpPr/>
            <p:nvPr/>
          </p:nvSpPr>
          <p:spPr>
            <a:xfrm>
              <a:off x="1880875" y="1025625"/>
              <a:ext cx="955550" cy="571450"/>
            </a:xfrm>
            <a:custGeom>
              <a:rect b="b" l="l" r="r" t="t"/>
              <a:pathLst>
                <a:path extrusionOk="0" h="22858" w="38222">
                  <a:moveTo>
                    <a:pt x="35820" y="578"/>
                  </a:moveTo>
                  <a:cubicBezTo>
                    <a:pt x="36828" y="579"/>
                    <a:pt x="37644" y="1395"/>
                    <a:pt x="37645" y="2402"/>
                  </a:cubicBezTo>
                  <a:lnTo>
                    <a:pt x="37645" y="20456"/>
                  </a:lnTo>
                  <a:cubicBezTo>
                    <a:pt x="37644" y="21464"/>
                    <a:pt x="36828" y="22279"/>
                    <a:pt x="35820" y="22281"/>
                  </a:cubicBezTo>
                  <a:lnTo>
                    <a:pt x="2400" y="22281"/>
                  </a:lnTo>
                  <a:cubicBezTo>
                    <a:pt x="1394" y="22279"/>
                    <a:pt x="577" y="21464"/>
                    <a:pt x="576" y="20456"/>
                  </a:cubicBezTo>
                  <a:lnTo>
                    <a:pt x="576" y="2402"/>
                  </a:lnTo>
                  <a:cubicBezTo>
                    <a:pt x="577" y="1395"/>
                    <a:pt x="1394" y="579"/>
                    <a:pt x="2400" y="578"/>
                  </a:cubicBezTo>
                  <a:close/>
                  <a:moveTo>
                    <a:pt x="2400" y="1"/>
                  </a:moveTo>
                  <a:cubicBezTo>
                    <a:pt x="1077" y="1"/>
                    <a:pt x="0" y="1078"/>
                    <a:pt x="0" y="2402"/>
                  </a:cubicBezTo>
                  <a:lnTo>
                    <a:pt x="0" y="20456"/>
                  </a:lnTo>
                  <a:cubicBezTo>
                    <a:pt x="0" y="21780"/>
                    <a:pt x="1077" y="22858"/>
                    <a:pt x="2400" y="22858"/>
                  </a:cubicBezTo>
                  <a:lnTo>
                    <a:pt x="35820" y="22858"/>
                  </a:lnTo>
                  <a:cubicBezTo>
                    <a:pt x="37145" y="22858"/>
                    <a:pt x="38222" y="21780"/>
                    <a:pt x="38222" y="20456"/>
                  </a:cubicBezTo>
                  <a:lnTo>
                    <a:pt x="38222" y="2402"/>
                  </a:lnTo>
                  <a:cubicBezTo>
                    <a:pt x="38222" y="1078"/>
                    <a:pt x="37145" y="1"/>
                    <a:pt x="358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39" name="Google Shape;2539;p77"/>
            <p:cNvSpPr/>
            <p:nvPr/>
          </p:nvSpPr>
          <p:spPr>
            <a:xfrm>
              <a:off x="1888075" y="1138475"/>
              <a:ext cx="941125" cy="201700"/>
            </a:xfrm>
            <a:custGeom>
              <a:rect b="b" l="l" r="r" t="t"/>
              <a:pathLst>
                <a:path extrusionOk="0" h="8068" w="37645">
                  <a:moveTo>
                    <a:pt x="0" y="0"/>
                  </a:moveTo>
                  <a:lnTo>
                    <a:pt x="0" y="8068"/>
                  </a:lnTo>
                  <a:lnTo>
                    <a:pt x="37645" y="8068"/>
                  </a:lnTo>
                  <a:lnTo>
                    <a:pt x="3764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40" name="Google Shape;2540;p77"/>
            <p:cNvSpPr/>
            <p:nvPr/>
          </p:nvSpPr>
          <p:spPr>
            <a:xfrm>
              <a:off x="1880875" y="1131300"/>
              <a:ext cx="955550" cy="216075"/>
            </a:xfrm>
            <a:custGeom>
              <a:rect b="b" l="l" r="r" t="t"/>
              <a:pathLst>
                <a:path extrusionOk="0" h="8643" w="38222">
                  <a:moveTo>
                    <a:pt x="37645" y="575"/>
                  </a:moveTo>
                  <a:lnTo>
                    <a:pt x="37645" y="8066"/>
                  </a:lnTo>
                  <a:lnTo>
                    <a:pt x="576" y="8066"/>
                  </a:lnTo>
                  <a:lnTo>
                    <a:pt x="576" y="575"/>
                  </a:lnTo>
                  <a:close/>
                  <a:moveTo>
                    <a:pt x="286" y="1"/>
                  </a:moveTo>
                  <a:cubicBezTo>
                    <a:pt x="127" y="1"/>
                    <a:pt x="0" y="130"/>
                    <a:pt x="0" y="289"/>
                  </a:cubicBezTo>
                  <a:lnTo>
                    <a:pt x="0" y="8355"/>
                  </a:lnTo>
                  <a:cubicBezTo>
                    <a:pt x="0" y="8513"/>
                    <a:pt x="129" y="8643"/>
                    <a:pt x="288" y="8643"/>
                  </a:cubicBezTo>
                  <a:lnTo>
                    <a:pt x="37933" y="8643"/>
                  </a:lnTo>
                  <a:cubicBezTo>
                    <a:pt x="38092" y="8643"/>
                    <a:pt x="38222" y="8513"/>
                    <a:pt x="38222" y="8355"/>
                  </a:cubicBezTo>
                  <a:lnTo>
                    <a:pt x="38222" y="289"/>
                  </a:lnTo>
                  <a:cubicBezTo>
                    <a:pt x="38222" y="130"/>
                    <a:pt x="38093" y="1"/>
                    <a:pt x="37935" y="1"/>
                  </a:cubicBezTo>
                  <a:cubicBezTo>
                    <a:pt x="37934" y="1"/>
                    <a:pt x="37933" y="1"/>
                    <a:pt x="37933" y="1"/>
                  </a:cubicBezTo>
                  <a:lnTo>
                    <a:pt x="288" y="1"/>
                  </a:lnTo>
                  <a:cubicBezTo>
                    <a:pt x="287" y="1"/>
                    <a:pt x="287" y="1"/>
                    <a:pt x="2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41" name="Google Shape;2541;p77"/>
            <p:cNvSpPr/>
            <p:nvPr/>
          </p:nvSpPr>
          <p:spPr>
            <a:xfrm>
              <a:off x="2548725" y="1461550"/>
              <a:ext cx="81825" cy="78725"/>
            </a:xfrm>
            <a:custGeom>
              <a:rect b="b" l="l" r="r" t="t"/>
              <a:pathLst>
                <a:path extrusionOk="0" h="3149" w="3273">
                  <a:moveTo>
                    <a:pt x="1698" y="0"/>
                  </a:moveTo>
                  <a:cubicBezTo>
                    <a:pt x="1288" y="0"/>
                    <a:pt x="886" y="160"/>
                    <a:pt x="586" y="461"/>
                  </a:cubicBezTo>
                  <a:cubicBezTo>
                    <a:pt x="135" y="912"/>
                    <a:pt x="0" y="1588"/>
                    <a:pt x="244" y="2177"/>
                  </a:cubicBezTo>
                  <a:cubicBezTo>
                    <a:pt x="487" y="2765"/>
                    <a:pt x="1062" y="3149"/>
                    <a:pt x="1699" y="3149"/>
                  </a:cubicBezTo>
                  <a:cubicBezTo>
                    <a:pt x="2567" y="3149"/>
                    <a:pt x="3272" y="2444"/>
                    <a:pt x="3272" y="1575"/>
                  </a:cubicBezTo>
                  <a:cubicBezTo>
                    <a:pt x="3272" y="938"/>
                    <a:pt x="2888" y="364"/>
                    <a:pt x="2301" y="120"/>
                  </a:cubicBezTo>
                  <a:cubicBezTo>
                    <a:pt x="2106" y="40"/>
                    <a:pt x="1901" y="0"/>
                    <a:pt x="169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42" name="Google Shape;2542;p77"/>
            <p:cNvSpPr/>
            <p:nvPr/>
          </p:nvSpPr>
          <p:spPr>
            <a:xfrm>
              <a:off x="2540950" y="1454350"/>
              <a:ext cx="96800" cy="93150"/>
            </a:xfrm>
            <a:custGeom>
              <a:rect b="b" l="l" r="r" t="t"/>
              <a:pathLst>
                <a:path extrusionOk="0" h="3726" w="3872">
                  <a:moveTo>
                    <a:pt x="2008" y="577"/>
                  </a:moveTo>
                  <a:cubicBezTo>
                    <a:pt x="2719" y="577"/>
                    <a:pt x="3294" y="1153"/>
                    <a:pt x="3295" y="1863"/>
                  </a:cubicBezTo>
                  <a:cubicBezTo>
                    <a:pt x="3295" y="2384"/>
                    <a:pt x="2982" y="2853"/>
                    <a:pt x="2501" y="3052"/>
                  </a:cubicBezTo>
                  <a:cubicBezTo>
                    <a:pt x="2342" y="3118"/>
                    <a:pt x="2174" y="3150"/>
                    <a:pt x="2008" y="3150"/>
                  </a:cubicBezTo>
                  <a:cubicBezTo>
                    <a:pt x="1674" y="3150"/>
                    <a:pt x="1345" y="3020"/>
                    <a:pt x="1099" y="2774"/>
                  </a:cubicBezTo>
                  <a:cubicBezTo>
                    <a:pt x="732" y="2405"/>
                    <a:pt x="622" y="1852"/>
                    <a:pt x="821" y="1371"/>
                  </a:cubicBezTo>
                  <a:cubicBezTo>
                    <a:pt x="1019" y="890"/>
                    <a:pt x="1488" y="577"/>
                    <a:pt x="2008" y="577"/>
                  </a:cubicBezTo>
                  <a:close/>
                  <a:moveTo>
                    <a:pt x="2009" y="0"/>
                  </a:moveTo>
                  <a:cubicBezTo>
                    <a:pt x="1525" y="0"/>
                    <a:pt x="1048" y="190"/>
                    <a:pt x="691" y="546"/>
                  </a:cubicBezTo>
                  <a:cubicBezTo>
                    <a:pt x="159" y="1079"/>
                    <a:pt x="1" y="1880"/>
                    <a:pt x="288" y="2576"/>
                  </a:cubicBezTo>
                  <a:cubicBezTo>
                    <a:pt x="576" y="3271"/>
                    <a:pt x="1255" y="3726"/>
                    <a:pt x="2008" y="3726"/>
                  </a:cubicBezTo>
                  <a:cubicBezTo>
                    <a:pt x="3038" y="3725"/>
                    <a:pt x="3871" y="2891"/>
                    <a:pt x="3871" y="1863"/>
                  </a:cubicBezTo>
                  <a:cubicBezTo>
                    <a:pt x="3871" y="1109"/>
                    <a:pt x="3418" y="430"/>
                    <a:pt x="2721" y="142"/>
                  </a:cubicBezTo>
                  <a:cubicBezTo>
                    <a:pt x="2491" y="47"/>
                    <a:pt x="2249" y="0"/>
                    <a:pt x="20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43" name="Google Shape;2543;p77"/>
            <p:cNvSpPr/>
            <p:nvPr/>
          </p:nvSpPr>
          <p:spPr>
            <a:xfrm>
              <a:off x="2658050" y="1461550"/>
              <a:ext cx="81850" cy="78725"/>
            </a:xfrm>
            <a:custGeom>
              <a:rect b="b" l="l" r="r" t="t"/>
              <a:pathLst>
                <a:path extrusionOk="0" h="3149" w="3274">
                  <a:moveTo>
                    <a:pt x="1699" y="0"/>
                  </a:moveTo>
                  <a:cubicBezTo>
                    <a:pt x="1289" y="0"/>
                    <a:pt x="887" y="160"/>
                    <a:pt x="586" y="461"/>
                  </a:cubicBezTo>
                  <a:cubicBezTo>
                    <a:pt x="136" y="912"/>
                    <a:pt x="0" y="1588"/>
                    <a:pt x="244" y="2177"/>
                  </a:cubicBezTo>
                  <a:cubicBezTo>
                    <a:pt x="489" y="2765"/>
                    <a:pt x="1062" y="3149"/>
                    <a:pt x="1699" y="3149"/>
                  </a:cubicBezTo>
                  <a:cubicBezTo>
                    <a:pt x="2568" y="3149"/>
                    <a:pt x="3274" y="2444"/>
                    <a:pt x="3274" y="1575"/>
                  </a:cubicBezTo>
                  <a:cubicBezTo>
                    <a:pt x="3274" y="938"/>
                    <a:pt x="2890" y="364"/>
                    <a:pt x="2301" y="120"/>
                  </a:cubicBezTo>
                  <a:cubicBezTo>
                    <a:pt x="2106" y="40"/>
                    <a:pt x="1902" y="0"/>
                    <a:pt x="169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44" name="Google Shape;2544;p77"/>
            <p:cNvSpPr/>
            <p:nvPr/>
          </p:nvSpPr>
          <p:spPr>
            <a:xfrm>
              <a:off x="2650275" y="1454350"/>
              <a:ext cx="96825" cy="93150"/>
            </a:xfrm>
            <a:custGeom>
              <a:rect b="b" l="l" r="r" t="t"/>
              <a:pathLst>
                <a:path extrusionOk="0" h="3726" w="3873">
                  <a:moveTo>
                    <a:pt x="2010" y="577"/>
                  </a:moveTo>
                  <a:cubicBezTo>
                    <a:pt x="2720" y="577"/>
                    <a:pt x="3294" y="1153"/>
                    <a:pt x="3297" y="1863"/>
                  </a:cubicBezTo>
                  <a:cubicBezTo>
                    <a:pt x="3297" y="2383"/>
                    <a:pt x="2984" y="2853"/>
                    <a:pt x="2503" y="3052"/>
                  </a:cubicBezTo>
                  <a:cubicBezTo>
                    <a:pt x="2343" y="3118"/>
                    <a:pt x="2176" y="3150"/>
                    <a:pt x="2010" y="3150"/>
                  </a:cubicBezTo>
                  <a:cubicBezTo>
                    <a:pt x="1675" y="3150"/>
                    <a:pt x="1347" y="3020"/>
                    <a:pt x="1101" y="2774"/>
                  </a:cubicBezTo>
                  <a:cubicBezTo>
                    <a:pt x="732" y="2405"/>
                    <a:pt x="622" y="1852"/>
                    <a:pt x="821" y="1371"/>
                  </a:cubicBezTo>
                  <a:cubicBezTo>
                    <a:pt x="1020" y="890"/>
                    <a:pt x="1489" y="577"/>
                    <a:pt x="2010" y="577"/>
                  </a:cubicBezTo>
                  <a:close/>
                  <a:moveTo>
                    <a:pt x="2010" y="0"/>
                  </a:moveTo>
                  <a:cubicBezTo>
                    <a:pt x="1525" y="0"/>
                    <a:pt x="1049" y="190"/>
                    <a:pt x="693" y="546"/>
                  </a:cubicBezTo>
                  <a:cubicBezTo>
                    <a:pt x="160" y="1079"/>
                    <a:pt x="1" y="1880"/>
                    <a:pt x="289" y="2576"/>
                  </a:cubicBezTo>
                  <a:cubicBezTo>
                    <a:pt x="578" y="3273"/>
                    <a:pt x="1257" y="3726"/>
                    <a:pt x="2010" y="3726"/>
                  </a:cubicBezTo>
                  <a:cubicBezTo>
                    <a:pt x="3038" y="3725"/>
                    <a:pt x="3871" y="2891"/>
                    <a:pt x="3873" y="1863"/>
                  </a:cubicBezTo>
                  <a:cubicBezTo>
                    <a:pt x="3871" y="1109"/>
                    <a:pt x="3418" y="430"/>
                    <a:pt x="2722" y="142"/>
                  </a:cubicBezTo>
                  <a:cubicBezTo>
                    <a:pt x="2492" y="47"/>
                    <a:pt x="2250" y="0"/>
                    <a:pt x="201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45" name="Google Shape;2545;p77"/>
            <p:cNvSpPr/>
            <p:nvPr/>
          </p:nvSpPr>
          <p:spPr>
            <a:xfrm>
              <a:off x="3330175" y="659725"/>
              <a:ext cx="1007825" cy="653450"/>
            </a:xfrm>
            <a:custGeom>
              <a:rect b="b" l="l" r="r" t="t"/>
              <a:pathLst>
                <a:path extrusionOk="0" h="26138" w="40313">
                  <a:moveTo>
                    <a:pt x="1" y="0"/>
                  </a:moveTo>
                  <a:lnTo>
                    <a:pt x="1" y="26137"/>
                  </a:lnTo>
                  <a:lnTo>
                    <a:pt x="40313" y="26137"/>
                  </a:lnTo>
                  <a:lnTo>
                    <a:pt x="403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46" name="Google Shape;2546;p77"/>
            <p:cNvSpPr/>
            <p:nvPr/>
          </p:nvSpPr>
          <p:spPr>
            <a:xfrm>
              <a:off x="3322950" y="652525"/>
              <a:ext cx="1022250" cy="667850"/>
            </a:xfrm>
            <a:custGeom>
              <a:rect b="b" l="l" r="r" t="t"/>
              <a:pathLst>
                <a:path extrusionOk="0" h="26714" w="40890">
                  <a:moveTo>
                    <a:pt x="40313" y="576"/>
                  </a:moveTo>
                  <a:lnTo>
                    <a:pt x="40313" y="26137"/>
                  </a:lnTo>
                  <a:lnTo>
                    <a:pt x="578" y="26137"/>
                  </a:lnTo>
                  <a:lnTo>
                    <a:pt x="578" y="576"/>
                  </a:lnTo>
                  <a:close/>
                  <a:moveTo>
                    <a:pt x="290" y="0"/>
                  </a:moveTo>
                  <a:cubicBezTo>
                    <a:pt x="130" y="0"/>
                    <a:pt x="1" y="130"/>
                    <a:pt x="1" y="288"/>
                  </a:cubicBezTo>
                  <a:lnTo>
                    <a:pt x="1" y="26425"/>
                  </a:lnTo>
                  <a:cubicBezTo>
                    <a:pt x="1" y="26584"/>
                    <a:pt x="130" y="26713"/>
                    <a:pt x="290" y="26713"/>
                  </a:cubicBezTo>
                  <a:lnTo>
                    <a:pt x="40601" y="26713"/>
                  </a:lnTo>
                  <a:cubicBezTo>
                    <a:pt x="40760" y="26713"/>
                    <a:pt x="40890" y="26584"/>
                    <a:pt x="40890" y="26425"/>
                  </a:cubicBezTo>
                  <a:lnTo>
                    <a:pt x="40890" y="288"/>
                  </a:lnTo>
                  <a:cubicBezTo>
                    <a:pt x="40890" y="130"/>
                    <a:pt x="40760" y="0"/>
                    <a:pt x="406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47" name="Google Shape;2547;p77"/>
            <p:cNvSpPr/>
            <p:nvPr/>
          </p:nvSpPr>
          <p:spPr>
            <a:xfrm>
              <a:off x="3379200" y="701150"/>
              <a:ext cx="912950" cy="565175"/>
            </a:xfrm>
            <a:custGeom>
              <a:rect b="b" l="l" r="r" t="t"/>
              <a:pathLst>
                <a:path extrusionOk="0" h="22607" w="36518">
                  <a:moveTo>
                    <a:pt x="1" y="1"/>
                  </a:moveTo>
                  <a:lnTo>
                    <a:pt x="1" y="22607"/>
                  </a:lnTo>
                  <a:lnTo>
                    <a:pt x="36518" y="22607"/>
                  </a:lnTo>
                  <a:lnTo>
                    <a:pt x="365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48" name="Google Shape;2548;p77"/>
            <p:cNvSpPr/>
            <p:nvPr/>
          </p:nvSpPr>
          <p:spPr>
            <a:xfrm>
              <a:off x="3372050" y="693950"/>
              <a:ext cx="927300" cy="579575"/>
            </a:xfrm>
            <a:custGeom>
              <a:rect b="b" l="l" r="r" t="t"/>
              <a:pathLst>
                <a:path extrusionOk="0" h="23183" w="37092">
                  <a:moveTo>
                    <a:pt x="36516" y="577"/>
                  </a:moveTo>
                  <a:lnTo>
                    <a:pt x="36516" y="22607"/>
                  </a:lnTo>
                  <a:lnTo>
                    <a:pt x="576" y="22607"/>
                  </a:lnTo>
                  <a:lnTo>
                    <a:pt x="576" y="577"/>
                  </a:lnTo>
                  <a:close/>
                  <a:moveTo>
                    <a:pt x="288" y="1"/>
                  </a:moveTo>
                  <a:cubicBezTo>
                    <a:pt x="129" y="1"/>
                    <a:pt x="0" y="129"/>
                    <a:pt x="0" y="289"/>
                  </a:cubicBezTo>
                  <a:lnTo>
                    <a:pt x="0" y="22895"/>
                  </a:lnTo>
                  <a:cubicBezTo>
                    <a:pt x="0" y="23053"/>
                    <a:pt x="129" y="23183"/>
                    <a:pt x="288" y="23183"/>
                  </a:cubicBezTo>
                  <a:lnTo>
                    <a:pt x="36804" y="23183"/>
                  </a:lnTo>
                  <a:cubicBezTo>
                    <a:pt x="36963" y="23183"/>
                    <a:pt x="37092" y="23053"/>
                    <a:pt x="37092" y="22895"/>
                  </a:cubicBezTo>
                  <a:lnTo>
                    <a:pt x="37092" y="289"/>
                  </a:lnTo>
                  <a:cubicBezTo>
                    <a:pt x="37092" y="129"/>
                    <a:pt x="36963" y="1"/>
                    <a:pt x="368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49" name="Google Shape;2549;p77"/>
            <p:cNvSpPr/>
            <p:nvPr/>
          </p:nvSpPr>
          <p:spPr>
            <a:xfrm>
              <a:off x="3422700" y="927050"/>
              <a:ext cx="223600" cy="244550"/>
            </a:xfrm>
            <a:custGeom>
              <a:rect b="b" l="l" r="r" t="t"/>
              <a:pathLst>
                <a:path extrusionOk="0" h="9782" w="8944">
                  <a:moveTo>
                    <a:pt x="4472" y="0"/>
                  </a:moveTo>
                  <a:cubicBezTo>
                    <a:pt x="2002" y="0"/>
                    <a:pt x="0" y="4238"/>
                    <a:pt x="0" y="6708"/>
                  </a:cubicBezTo>
                  <a:cubicBezTo>
                    <a:pt x="0" y="9177"/>
                    <a:pt x="2002" y="9782"/>
                    <a:pt x="4472" y="9782"/>
                  </a:cubicBezTo>
                  <a:cubicBezTo>
                    <a:pt x="6941" y="9782"/>
                    <a:pt x="8943" y="9177"/>
                    <a:pt x="8943" y="6708"/>
                  </a:cubicBezTo>
                  <a:cubicBezTo>
                    <a:pt x="8943" y="4238"/>
                    <a:pt x="6941" y="0"/>
                    <a:pt x="447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50" name="Google Shape;2550;p77"/>
            <p:cNvSpPr/>
            <p:nvPr/>
          </p:nvSpPr>
          <p:spPr>
            <a:xfrm>
              <a:off x="3415500" y="919850"/>
              <a:ext cx="238000" cy="258975"/>
            </a:xfrm>
            <a:custGeom>
              <a:rect b="b" l="l" r="r" t="t"/>
              <a:pathLst>
                <a:path extrusionOk="0" h="10359" w="9520">
                  <a:moveTo>
                    <a:pt x="4760" y="577"/>
                  </a:moveTo>
                  <a:cubicBezTo>
                    <a:pt x="6988" y="577"/>
                    <a:pt x="8943" y="4577"/>
                    <a:pt x="8943" y="6996"/>
                  </a:cubicBezTo>
                  <a:cubicBezTo>
                    <a:pt x="8943" y="8923"/>
                    <a:pt x="7653" y="9782"/>
                    <a:pt x="4760" y="9782"/>
                  </a:cubicBezTo>
                  <a:cubicBezTo>
                    <a:pt x="1867" y="9782"/>
                    <a:pt x="577" y="8923"/>
                    <a:pt x="577" y="6996"/>
                  </a:cubicBezTo>
                  <a:cubicBezTo>
                    <a:pt x="577" y="4577"/>
                    <a:pt x="2531" y="577"/>
                    <a:pt x="4760" y="577"/>
                  </a:cubicBezTo>
                  <a:close/>
                  <a:moveTo>
                    <a:pt x="4760" y="0"/>
                  </a:moveTo>
                  <a:cubicBezTo>
                    <a:pt x="2178" y="0"/>
                    <a:pt x="0" y="4297"/>
                    <a:pt x="0" y="6996"/>
                  </a:cubicBezTo>
                  <a:cubicBezTo>
                    <a:pt x="0" y="10359"/>
                    <a:pt x="3583" y="10359"/>
                    <a:pt x="4760" y="10359"/>
                  </a:cubicBezTo>
                  <a:cubicBezTo>
                    <a:pt x="5937" y="10359"/>
                    <a:pt x="9519" y="10359"/>
                    <a:pt x="9519" y="6996"/>
                  </a:cubicBezTo>
                  <a:cubicBezTo>
                    <a:pt x="9519" y="4298"/>
                    <a:pt x="7341" y="0"/>
                    <a:pt x="476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51" name="Google Shape;2551;p77"/>
            <p:cNvSpPr/>
            <p:nvPr/>
          </p:nvSpPr>
          <p:spPr>
            <a:xfrm>
              <a:off x="3457625" y="794325"/>
              <a:ext cx="153725" cy="153725"/>
            </a:xfrm>
            <a:custGeom>
              <a:rect b="b" l="l" r="r" t="t"/>
              <a:pathLst>
                <a:path extrusionOk="0" h="6149" w="6149">
                  <a:moveTo>
                    <a:pt x="3075" y="0"/>
                  </a:moveTo>
                  <a:cubicBezTo>
                    <a:pt x="1376" y="0"/>
                    <a:pt x="0" y="1376"/>
                    <a:pt x="0" y="3075"/>
                  </a:cubicBezTo>
                  <a:cubicBezTo>
                    <a:pt x="0" y="4772"/>
                    <a:pt x="1376" y="6149"/>
                    <a:pt x="3075" y="6149"/>
                  </a:cubicBezTo>
                  <a:cubicBezTo>
                    <a:pt x="4773" y="6149"/>
                    <a:pt x="6149" y="4772"/>
                    <a:pt x="6149" y="3075"/>
                  </a:cubicBezTo>
                  <a:cubicBezTo>
                    <a:pt x="6149" y="1376"/>
                    <a:pt x="4773" y="0"/>
                    <a:pt x="307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52" name="Google Shape;2552;p77"/>
            <p:cNvSpPr/>
            <p:nvPr/>
          </p:nvSpPr>
          <p:spPr>
            <a:xfrm>
              <a:off x="3450425" y="787100"/>
              <a:ext cx="168125" cy="168150"/>
            </a:xfrm>
            <a:custGeom>
              <a:rect b="b" l="l" r="r" t="t"/>
              <a:pathLst>
                <a:path extrusionOk="0" h="6726" w="6725">
                  <a:moveTo>
                    <a:pt x="3363" y="577"/>
                  </a:moveTo>
                  <a:cubicBezTo>
                    <a:pt x="4899" y="577"/>
                    <a:pt x="6149" y="1827"/>
                    <a:pt x="6149" y="3362"/>
                  </a:cubicBezTo>
                  <a:cubicBezTo>
                    <a:pt x="6149" y="4899"/>
                    <a:pt x="4899" y="6149"/>
                    <a:pt x="3363" y="6149"/>
                  </a:cubicBezTo>
                  <a:cubicBezTo>
                    <a:pt x="1826" y="6149"/>
                    <a:pt x="576" y="4899"/>
                    <a:pt x="576" y="3362"/>
                  </a:cubicBezTo>
                  <a:cubicBezTo>
                    <a:pt x="576" y="1827"/>
                    <a:pt x="1826" y="577"/>
                    <a:pt x="3363" y="577"/>
                  </a:cubicBezTo>
                  <a:close/>
                  <a:moveTo>
                    <a:pt x="3363" y="0"/>
                  </a:moveTo>
                  <a:cubicBezTo>
                    <a:pt x="1508" y="0"/>
                    <a:pt x="1" y="1509"/>
                    <a:pt x="1" y="3362"/>
                  </a:cubicBezTo>
                  <a:cubicBezTo>
                    <a:pt x="1" y="5217"/>
                    <a:pt x="1508" y="6726"/>
                    <a:pt x="3363" y="6726"/>
                  </a:cubicBezTo>
                  <a:cubicBezTo>
                    <a:pt x="5217" y="6726"/>
                    <a:pt x="6725" y="5217"/>
                    <a:pt x="6725" y="3362"/>
                  </a:cubicBezTo>
                  <a:cubicBezTo>
                    <a:pt x="6725" y="1509"/>
                    <a:pt x="5217" y="0"/>
                    <a:pt x="33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53" name="Google Shape;2553;p77"/>
            <p:cNvSpPr/>
            <p:nvPr/>
          </p:nvSpPr>
          <p:spPr>
            <a:xfrm>
              <a:off x="3743650" y="794325"/>
              <a:ext cx="215150" cy="28800"/>
            </a:xfrm>
            <a:custGeom>
              <a:rect b="b" l="l" r="r" t="t"/>
              <a:pathLst>
                <a:path extrusionOk="0" h="1152" w="8606">
                  <a:moveTo>
                    <a:pt x="8031" y="0"/>
                  </a:moveTo>
                  <a:cubicBezTo>
                    <a:pt x="8030" y="0"/>
                    <a:pt x="8030" y="0"/>
                    <a:pt x="8029" y="0"/>
                  </a:cubicBezTo>
                  <a:lnTo>
                    <a:pt x="577" y="0"/>
                  </a:lnTo>
                  <a:cubicBezTo>
                    <a:pt x="259" y="0"/>
                    <a:pt x="1" y="258"/>
                    <a:pt x="1" y="576"/>
                  </a:cubicBezTo>
                  <a:cubicBezTo>
                    <a:pt x="1" y="894"/>
                    <a:pt x="259" y="1152"/>
                    <a:pt x="577" y="1152"/>
                  </a:cubicBezTo>
                  <a:lnTo>
                    <a:pt x="8029" y="1152"/>
                  </a:lnTo>
                  <a:cubicBezTo>
                    <a:pt x="8348" y="1152"/>
                    <a:pt x="8606" y="894"/>
                    <a:pt x="8606" y="576"/>
                  </a:cubicBezTo>
                  <a:cubicBezTo>
                    <a:pt x="8606" y="259"/>
                    <a:pt x="8349" y="0"/>
                    <a:pt x="803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54" name="Google Shape;2554;p77"/>
            <p:cNvSpPr/>
            <p:nvPr/>
          </p:nvSpPr>
          <p:spPr>
            <a:xfrm>
              <a:off x="3743650" y="875050"/>
              <a:ext cx="215150" cy="28850"/>
            </a:xfrm>
            <a:custGeom>
              <a:rect b="b" l="l" r="r" t="t"/>
              <a:pathLst>
                <a:path extrusionOk="0" h="1154" w="8606">
                  <a:moveTo>
                    <a:pt x="577" y="0"/>
                  </a:moveTo>
                  <a:cubicBezTo>
                    <a:pt x="259" y="0"/>
                    <a:pt x="1" y="258"/>
                    <a:pt x="1" y="576"/>
                  </a:cubicBezTo>
                  <a:cubicBezTo>
                    <a:pt x="1" y="895"/>
                    <a:pt x="259" y="1153"/>
                    <a:pt x="577" y="1153"/>
                  </a:cubicBezTo>
                  <a:lnTo>
                    <a:pt x="8029" y="1153"/>
                  </a:lnTo>
                  <a:cubicBezTo>
                    <a:pt x="8348" y="1153"/>
                    <a:pt x="8606" y="895"/>
                    <a:pt x="8606" y="576"/>
                  </a:cubicBezTo>
                  <a:cubicBezTo>
                    <a:pt x="8606" y="258"/>
                    <a:pt x="8348" y="0"/>
                    <a:pt x="802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55" name="Google Shape;2555;p77"/>
            <p:cNvSpPr/>
            <p:nvPr/>
          </p:nvSpPr>
          <p:spPr>
            <a:xfrm>
              <a:off x="3743650" y="1017875"/>
              <a:ext cx="463550" cy="28825"/>
            </a:xfrm>
            <a:custGeom>
              <a:rect b="b" l="l" r="r" t="t"/>
              <a:pathLst>
                <a:path extrusionOk="0" h="1153" w="18542">
                  <a:moveTo>
                    <a:pt x="577" y="0"/>
                  </a:moveTo>
                  <a:cubicBezTo>
                    <a:pt x="259" y="0"/>
                    <a:pt x="1" y="258"/>
                    <a:pt x="1" y="577"/>
                  </a:cubicBezTo>
                  <a:cubicBezTo>
                    <a:pt x="1" y="895"/>
                    <a:pt x="259" y="1153"/>
                    <a:pt x="577" y="1153"/>
                  </a:cubicBezTo>
                  <a:lnTo>
                    <a:pt x="17966" y="1153"/>
                  </a:lnTo>
                  <a:cubicBezTo>
                    <a:pt x="18284" y="1153"/>
                    <a:pt x="18542" y="895"/>
                    <a:pt x="18542" y="577"/>
                  </a:cubicBezTo>
                  <a:cubicBezTo>
                    <a:pt x="18542" y="258"/>
                    <a:pt x="18284" y="0"/>
                    <a:pt x="179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56" name="Google Shape;2556;p77"/>
            <p:cNvSpPr/>
            <p:nvPr/>
          </p:nvSpPr>
          <p:spPr>
            <a:xfrm>
              <a:off x="3743650" y="1123450"/>
              <a:ext cx="463550" cy="28850"/>
            </a:xfrm>
            <a:custGeom>
              <a:rect b="b" l="l" r="r" t="t"/>
              <a:pathLst>
                <a:path extrusionOk="0" h="1154" w="18542">
                  <a:moveTo>
                    <a:pt x="577" y="1"/>
                  </a:moveTo>
                  <a:cubicBezTo>
                    <a:pt x="259" y="1"/>
                    <a:pt x="1" y="258"/>
                    <a:pt x="1" y="576"/>
                  </a:cubicBezTo>
                  <a:cubicBezTo>
                    <a:pt x="1" y="895"/>
                    <a:pt x="259" y="1153"/>
                    <a:pt x="577" y="1153"/>
                  </a:cubicBezTo>
                  <a:lnTo>
                    <a:pt x="17966" y="1153"/>
                  </a:lnTo>
                  <a:cubicBezTo>
                    <a:pt x="18284" y="1153"/>
                    <a:pt x="18542" y="895"/>
                    <a:pt x="18542" y="576"/>
                  </a:cubicBezTo>
                  <a:cubicBezTo>
                    <a:pt x="18542" y="258"/>
                    <a:pt x="18284" y="1"/>
                    <a:pt x="179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57" name="Google Shape;2557;p77"/>
            <p:cNvSpPr/>
            <p:nvPr/>
          </p:nvSpPr>
          <p:spPr>
            <a:xfrm>
              <a:off x="4883650" y="1032825"/>
              <a:ext cx="917400" cy="558175"/>
            </a:xfrm>
            <a:custGeom>
              <a:rect b="b" l="l" r="r" t="t"/>
              <a:pathLst>
                <a:path extrusionOk="0" h="22327" w="36696">
                  <a:moveTo>
                    <a:pt x="88" y="1"/>
                  </a:moveTo>
                  <a:cubicBezTo>
                    <a:pt x="38" y="1"/>
                    <a:pt x="0" y="40"/>
                    <a:pt x="0" y="88"/>
                  </a:cubicBezTo>
                  <a:lnTo>
                    <a:pt x="0" y="22239"/>
                  </a:lnTo>
                  <a:cubicBezTo>
                    <a:pt x="0" y="22287"/>
                    <a:pt x="38" y="22326"/>
                    <a:pt x="88" y="22326"/>
                  </a:cubicBezTo>
                  <a:lnTo>
                    <a:pt x="36608" y="22326"/>
                  </a:lnTo>
                  <a:cubicBezTo>
                    <a:pt x="36656" y="22326"/>
                    <a:pt x="36696" y="22287"/>
                    <a:pt x="36696" y="22239"/>
                  </a:cubicBezTo>
                  <a:lnTo>
                    <a:pt x="36696" y="88"/>
                  </a:lnTo>
                  <a:cubicBezTo>
                    <a:pt x="36696" y="40"/>
                    <a:pt x="36656" y="1"/>
                    <a:pt x="366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58" name="Google Shape;2558;p77"/>
            <p:cNvSpPr/>
            <p:nvPr/>
          </p:nvSpPr>
          <p:spPr>
            <a:xfrm>
              <a:off x="4869250" y="1018450"/>
              <a:ext cx="946225" cy="586925"/>
            </a:xfrm>
            <a:custGeom>
              <a:rect b="b" l="l" r="r" t="t"/>
              <a:pathLst>
                <a:path extrusionOk="0" h="23477" w="37849">
                  <a:moveTo>
                    <a:pt x="33913" y="1153"/>
                  </a:moveTo>
                  <a:cubicBezTo>
                    <a:pt x="35447" y="1153"/>
                    <a:pt x="36696" y="2400"/>
                    <a:pt x="36696" y="3934"/>
                  </a:cubicBezTo>
                  <a:lnTo>
                    <a:pt x="36696" y="19543"/>
                  </a:lnTo>
                  <a:cubicBezTo>
                    <a:pt x="36696" y="21077"/>
                    <a:pt x="35447" y="22325"/>
                    <a:pt x="33913" y="22325"/>
                  </a:cubicBezTo>
                  <a:lnTo>
                    <a:pt x="3933" y="22325"/>
                  </a:lnTo>
                  <a:cubicBezTo>
                    <a:pt x="2399" y="22325"/>
                    <a:pt x="1152" y="21077"/>
                    <a:pt x="1152" y="19543"/>
                  </a:cubicBezTo>
                  <a:lnTo>
                    <a:pt x="1152" y="3934"/>
                  </a:lnTo>
                  <a:cubicBezTo>
                    <a:pt x="1152" y="2400"/>
                    <a:pt x="2399" y="1153"/>
                    <a:pt x="3933" y="1153"/>
                  </a:cubicBezTo>
                  <a:close/>
                  <a:moveTo>
                    <a:pt x="3933" y="0"/>
                  </a:moveTo>
                  <a:cubicBezTo>
                    <a:pt x="1765" y="0"/>
                    <a:pt x="0" y="1765"/>
                    <a:pt x="0" y="3934"/>
                  </a:cubicBezTo>
                  <a:lnTo>
                    <a:pt x="0" y="19543"/>
                  </a:lnTo>
                  <a:cubicBezTo>
                    <a:pt x="0" y="21712"/>
                    <a:pt x="1765" y="23477"/>
                    <a:pt x="3933" y="23477"/>
                  </a:cubicBezTo>
                  <a:lnTo>
                    <a:pt x="33913" y="23477"/>
                  </a:lnTo>
                  <a:cubicBezTo>
                    <a:pt x="36083" y="23477"/>
                    <a:pt x="37849" y="21712"/>
                    <a:pt x="37849" y="19543"/>
                  </a:cubicBezTo>
                  <a:lnTo>
                    <a:pt x="37849" y="3934"/>
                  </a:lnTo>
                  <a:cubicBezTo>
                    <a:pt x="37849" y="1765"/>
                    <a:pt x="36083" y="0"/>
                    <a:pt x="3391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59" name="Google Shape;2559;p77"/>
            <p:cNvSpPr/>
            <p:nvPr/>
          </p:nvSpPr>
          <p:spPr>
            <a:xfrm>
              <a:off x="4883650" y="1032825"/>
              <a:ext cx="917400" cy="275225"/>
            </a:xfrm>
            <a:custGeom>
              <a:rect b="b" l="l" r="r" t="t"/>
              <a:pathLst>
                <a:path extrusionOk="0" h="11009" w="36696">
                  <a:moveTo>
                    <a:pt x="1674" y="1"/>
                  </a:moveTo>
                  <a:cubicBezTo>
                    <a:pt x="750" y="1"/>
                    <a:pt x="0" y="751"/>
                    <a:pt x="0" y="1675"/>
                  </a:cubicBezTo>
                  <a:lnTo>
                    <a:pt x="0" y="2139"/>
                  </a:lnTo>
                  <a:lnTo>
                    <a:pt x="16574" y="10645"/>
                  </a:lnTo>
                  <a:cubicBezTo>
                    <a:pt x="17073" y="10888"/>
                    <a:pt x="17613" y="11009"/>
                    <a:pt x="18154" y="11009"/>
                  </a:cubicBezTo>
                  <a:cubicBezTo>
                    <a:pt x="18724" y="11009"/>
                    <a:pt x="19293" y="10874"/>
                    <a:pt x="19812" y="10605"/>
                  </a:cubicBezTo>
                  <a:lnTo>
                    <a:pt x="36696" y="2065"/>
                  </a:lnTo>
                  <a:lnTo>
                    <a:pt x="36696" y="1675"/>
                  </a:lnTo>
                  <a:cubicBezTo>
                    <a:pt x="36696" y="751"/>
                    <a:pt x="35946" y="1"/>
                    <a:pt x="3502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60" name="Google Shape;2560;p77"/>
            <p:cNvSpPr/>
            <p:nvPr/>
          </p:nvSpPr>
          <p:spPr>
            <a:xfrm>
              <a:off x="4869225" y="1018400"/>
              <a:ext cx="946225" cy="304000"/>
            </a:xfrm>
            <a:custGeom>
              <a:rect b="b" l="l" r="r" t="t"/>
              <a:pathLst>
                <a:path extrusionOk="0" h="12160" w="37849">
                  <a:moveTo>
                    <a:pt x="35598" y="1155"/>
                  </a:moveTo>
                  <a:cubicBezTo>
                    <a:pt x="36205" y="1155"/>
                    <a:pt x="36696" y="1647"/>
                    <a:pt x="36697" y="2252"/>
                  </a:cubicBezTo>
                  <a:lnTo>
                    <a:pt x="36697" y="2288"/>
                  </a:lnTo>
                  <a:lnTo>
                    <a:pt x="20130" y="10669"/>
                  </a:lnTo>
                  <a:cubicBezTo>
                    <a:pt x="20128" y="10669"/>
                    <a:pt x="20127" y="10670"/>
                    <a:pt x="20126" y="10671"/>
                  </a:cubicBezTo>
                  <a:cubicBezTo>
                    <a:pt x="19689" y="10897"/>
                    <a:pt x="19207" y="11010"/>
                    <a:pt x="18727" y="11010"/>
                  </a:cubicBezTo>
                  <a:cubicBezTo>
                    <a:pt x="18275" y="11010"/>
                    <a:pt x="17824" y="10910"/>
                    <a:pt x="17414" y="10710"/>
                  </a:cubicBezTo>
                  <a:lnTo>
                    <a:pt x="1153" y="2365"/>
                  </a:lnTo>
                  <a:lnTo>
                    <a:pt x="1153" y="2252"/>
                  </a:lnTo>
                  <a:cubicBezTo>
                    <a:pt x="1154" y="1647"/>
                    <a:pt x="1645" y="1155"/>
                    <a:pt x="2251" y="1155"/>
                  </a:cubicBezTo>
                  <a:close/>
                  <a:moveTo>
                    <a:pt x="2250" y="1"/>
                  </a:moveTo>
                  <a:cubicBezTo>
                    <a:pt x="1010" y="1"/>
                    <a:pt x="0" y="1011"/>
                    <a:pt x="0" y="2252"/>
                  </a:cubicBezTo>
                  <a:lnTo>
                    <a:pt x="0" y="2716"/>
                  </a:lnTo>
                  <a:cubicBezTo>
                    <a:pt x="0" y="2932"/>
                    <a:pt x="121" y="3130"/>
                    <a:pt x="313" y="3229"/>
                  </a:cubicBezTo>
                  <a:lnTo>
                    <a:pt x="16899" y="11740"/>
                  </a:lnTo>
                  <a:cubicBezTo>
                    <a:pt x="17466" y="12016"/>
                    <a:pt x="18091" y="12160"/>
                    <a:pt x="18723" y="12160"/>
                  </a:cubicBezTo>
                  <a:cubicBezTo>
                    <a:pt x="18725" y="12160"/>
                    <a:pt x="18728" y="12160"/>
                    <a:pt x="18731" y="12160"/>
                  </a:cubicBezTo>
                  <a:cubicBezTo>
                    <a:pt x="18733" y="12160"/>
                    <a:pt x="18736" y="12160"/>
                    <a:pt x="18738" y="12160"/>
                  </a:cubicBezTo>
                  <a:cubicBezTo>
                    <a:pt x="19404" y="12160"/>
                    <a:pt x="20059" y="12000"/>
                    <a:pt x="20652" y="11694"/>
                  </a:cubicBezTo>
                  <a:lnTo>
                    <a:pt x="37533" y="3155"/>
                  </a:lnTo>
                  <a:cubicBezTo>
                    <a:pt x="37726" y="3057"/>
                    <a:pt x="37849" y="2859"/>
                    <a:pt x="37849" y="2642"/>
                  </a:cubicBezTo>
                  <a:lnTo>
                    <a:pt x="37849" y="2252"/>
                  </a:lnTo>
                  <a:cubicBezTo>
                    <a:pt x="37849" y="1011"/>
                    <a:pt x="36840" y="1"/>
                    <a:pt x="35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61" name="Google Shape;2561;p77"/>
            <p:cNvSpPr/>
            <p:nvPr/>
          </p:nvSpPr>
          <p:spPr>
            <a:xfrm>
              <a:off x="5394725" y="2005800"/>
              <a:ext cx="927275" cy="468050"/>
            </a:xfrm>
            <a:custGeom>
              <a:rect b="b" l="l" r="r" t="t"/>
              <a:pathLst>
                <a:path extrusionOk="0" h="18722" w="37091">
                  <a:moveTo>
                    <a:pt x="62" y="0"/>
                  </a:moveTo>
                  <a:cubicBezTo>
                    <a:pt x="28" y="0"/>
                    <a:pt x="0" y="28"/>
                    <a:pt x="0" y="61"/>
                  </a:cubicBezTo>
                  <a:lnTo>
                    <a:pt x="0" y="18661"/>
                  </a:lnTo>
                  <a:cubicBezTo>
                    <a:pt x="0" y="18695"/>
                    <a:pt x="28" y="18721"/>
                    <a:pt x="62" y="18721"/>
                  </a:cubicBezTo>
                  <a:lnTo>
                    <a:pt x="37031" y="18721"/>
                  </a:lnTo>
                  <a:cubicBezTo>
                    <a:pt x="37064" y="18721"/>
                    <a:pt x="37091" y="18695"/>
                    <a:pt x="37091" y="18661"/>
                  </a:cubicBezTo>
                  <a:lnTo>
                    <a:pt x="37091" y="61"/>
                  </a:lnTo>
                  <a:cubicBezTo>
                    <a:pt x="37091" y="28"/>
                    <a:pt x="37064" y="0"/>
                    <a:pt x="370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62" name="Google Shape;2562;p77"/>
            <p:cNvSpPr/>
            <p:nvPr/>
          </p:nvSpPr>
          <p:spPr>
            <a:xfrm>
              <a:off x="5394725" y="2351400"/>
              <a:ext cx="140275" cy="251400"/>
            </a:xfrm>
            <a:custGeom>
              <a:rect b="b" l="l" r="r" t="t"/>
              <a:pathLst>
                <a:path extrusionOk="0" h="10056" w="5611">
                  <a:moveTo>
                    <a:pt x="0" y="1"/>
                  </a:moveTo>
                  <a:lnTo>
                    <a:pt x="0" y="10056"/>
                  </a:lnTo>
                  <a:lnTo>
                    <a:pt x="5610" y="3599"/>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63" name="Google Shape;2563;p77"/>
            <p:cNvSpPr/>
            <p:nvPr/>
          </p:nvSpPr>
          <p:spPr>
            <a:xfrm>
              <a:off x="5618200" y="2200325"/>
              <a:ext cx="99875" cy="96125"/>
            </a:xfrm>
            <a:custGeom>
              <a:rect b="b" l="l" r="r" t="t"/>
              <a:pathLst>
                <a:path extrusionOk="0" h="3845" w="3995">
                  <a:moveTo>
                    <a:pt x="2075" y="1"/>
                  </a:moveTo>
                  <a:cubicBezTo>
                    <a:pt x="1574" y="1"/>
                    <a:pt x="1082" y="196"/>
                    <a:pt x="714" y="564"/>
                  </a:cubicBezTo>
                  <a:cubicBezTo>
                    <a:pt x="165" y="1113"/>
                    <a:pt x="1" y="1939"/>
                    <a:pt x="297" y="2658"/>
                  </a:cubicBezTo>
                  <a:cubicBezTo>
                    <a:pt x="595" y="3375"/>
                    <a:pt x="1296" y="3844"/>
                    <a:pt x="2073" y="3844"/>
                  </a:cubicBezTo>
                  <a:cubicBezTo>
                    <a:pt x="3134" y="3844"/>
                    <a:pt x="3995" y="2983"/>
                    <a:pt x="3995" y="1923"/>
                  </a:cubicBezTo>
                  <a:cubicBezTo>
                    <a:pt x="3995" y="1145"/>
                    <a:pt x="3526" y="444"/>
                    <a:pt x="2809" y="146"/>
                  </a:cubicBezTo>
                  <a:cubicBezTo>
                    <a:pt x="2571" y="48"/>
                    <a:pt x="2322" y="1"/>
                    <a:pt x="207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64" name="Google Shape;2564;p77"/>
            <p:cNvSpPr/>
            <p:nvPr/>
          </p:nvSpPr>
          <p:spPr>
            <a:xfrm>
              <a:off x="5824050" y="2200325"/>
              <a:ext cx="99925" cy="96125"/>
            </a:xfrm>
            <a:custGeom>
              <a:rect b="b" l="l" r="r" t="t"/>
              <a:pathLst>
                <a:path extrusionOk="0" h="3845" w="3997">
                  <a:moveTo>
                    <a:pt x="2076" y="1"/>
                  </a:moveTo>
                  <a:cubicBezTo>
                    <a:pt x="1575" y="1"/>
                    <a:pt x="1084" y="196"/>
                    <a:pt x="716" y="564"/>
                  </a:cubicBezTo>
                  <a:cubicBezTo>
                    <a:pt x="165" y="1113"/>
                    <a:pt x="1" y="1939"/>
                    <a:pt x="298" y="2658"/>
                  </a:cubicBezTo>
                  <a:cubicBezTo>
                    <a:pt x="596" y="3375"/>
                    <a:pt x="1296" y="3844"/>
                    <a:pt x="2074" y="3844"/>
                  </a:cubicBezTo>
                  <a:cubicBezTo>
                    <a:pt x="3135" y="3844"/>
                    <a:pt x="3996" y="2983"/>
                    <a:pt x="3996" y="1923"/>
                  </a:cubicBezTo>
                  <a:cubicBezTo>
                    <a:pt x="3996" y="1145"/>
                    <a:pt x="3527" y="444"/>
                    <a:pt x="2809" y="146"/>
                  </a:cubicBezTo>
                  <a:cubicBezTo>
                    <a:pt x="2572" y="48"/>
                    <a:pt x="2323" y="1"/>
                    <a:pt x="20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65" name="Google Shape;2565;p77"/>
            <p:cNvSpPr/>
            <p:nvPr/>
          </p:nvSpPr>
          <p:spPr>
            <a:xfrm>
              <a:off x="6029975" y="2200325"/>
              <a:ext cx="99875" cy="96125"/>
            </a:xfrm>
            <a:custGeom>
              <a:rect b="b" l="l" r="r" t="t"/>
              <a:pathLst>
                <a:path extrusionOk="0" h="3845" w="3995">
                  <a:moveTo>
                    <a:pt x="2074" y="1"/>
                  </a:moveTo>
                  <a:cubicBezTo>
                    <a:pt x="1574" y="1"/>
                    <a:pt x="1082" y="196"/>
                    <a:pt x="714" y="564"/>
                  </a:cubicBezTo>
                  <a:cubicBezTo>
                    <a:pt x="165" y="1113"/>
                    <a:pt x="0" y="1939"/>
                    <a:pt x="298" y="2658"/>
                  </a:cubicBezTo>
                  <a:cubicBezTo>
                    <a:pt x="595" y="3375"/>
                    <a:pt x="1296" y="3844"/>
                    <a:pt x="2073" y="3844"/>
                  </a:cubicBezTo>
                  <a:cubicBezTo>
                    <a:pt x="3135" y="3844"/>
                    <a:pt x="3995" y="2983"/>
                    <a:pt x="3995" y="1923"/>
                  </a:cubicBezTo>
                  <a:cubicBezTo>
                    <a:pt x="3995" y="1145"/>
                    <a:pt x="3527" y="444"/>
                    <a:pt x="2808" y="146"/>
                  </a:cubicBezTo>
                  <a:cubicBezTo>
                    <a:pt x="2571" y="48"/>
                    <a:pt x="2322" y="1"/>
                    <a:pt x="207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66" name="Google Shape;2566;p77"/>
            <p:cNvSpPr/>
            <p:nvPr/>
          </p:nvSpPr>
          <p:spPr>
            <a:xfrm>
              <a:off x="1157425" y="3075450"/>
              <a:ext cx="875850" cy="648650"/>
            </a:xfrm>
            <a:custGeom>
              <a:rect b="b" l="l" r="r" t="t"/>
              <a:pathLst>
                <a:path extrusionOk="0" h="25946" w="35034">
                  <a:moveTo>
                    <a:pt x="32761" y="5477"/>
                  </a:moveTo>
                  <a:lnTo>
                    <a:pt x="31445" y="10363"/>
                  </a:lnTo>
                  <a:lnTo>
                    <a:pt x="31445" y="5477"/>
                  </a:lnTo>
                  <a:close/>
                  <a:moveTo>
                    <a:pt x="12979" y="5477"/>
                  </a:moveTo>
                  <a:lnTo>
                    <a:pt x="12979" y="13779"/>
                  </a:lnTo>
                  <a:lnTo>
                    <a:pt x="12542" y="13779"/>
                  </a:lnTo>
                  <a:lnTo>
                    <a:pt x="9775" y="5477"/>
                  </a:lnTo>
                  <a:close/>
                  <a:moveTo>
                    <a:pt x="18491" y="5477"/>
                  </a:moveTo>
                  <a:lnTo>
                    <a:pt x="18490" y="13779"/>
                  </a:lnTo>
                  <a:lnTo>
                    <a:pt x="14913" y="13779"/>
                  </a:lnTo>
                  <a:lnTo>
                    <a:pt x="14913" y="5477"/>
                  </a:lnTo>
                  <a:close/>
                  <a:moveTo>
                    <a:pt x="24001" y="5477"/>
                  </a:moveTo>
                  <a:lnTo>
                    <a:pt x="24001" y="13779"/>
                  </a:lnTo>
                  <a:lnTo>
                    <a:pt x="20423" y="13779"/>
                  </a:lnTo>
                  <a:lnTo>
                    <a:pt x="20423" y="5477"/>
                  </a:lnTo>
                  <a:close/>
                  <a:moveTo>
                    <a:pt x="29513" y="5477"/>
                  </a:moveTo>
                  <a:lnTo>
                    <a:pt x="29513" y="13779"/>
                  </a:lnTo>
                  <a:lnTo>
                    <a:pt x="25935" y="13779"/>
                  </a:lnTo>
                  <a:lnTo>
                    <a:pt x="25935" y="5477"/>
                  </a:lnTo>
                  <a:close/>
                  <a:moveTo>
                    <a:pt x="16702" y="21222"/>
                  </a:moveTo>
                  <a:cubicBezTo>
                    <a:pt x="16881" y="21222"/>
                    <a:pt x="17063" y="21257"/>
                    <a:pt x="17235" y="21328"/>
                  </a:cubicBezTo>
                  <a:cubicBezTo>
                    <a:pt x="17757" y="21544"/>
                    <a:pt x="18097" y="22054"/>
                    <a:pt x="18097" y="22619"/>
                  </a:cubicBezTo>
                  <a:cubicBezTo>
                    <a:pt x="18095" y="23389"/>
                    <a:pt x="17472" y="24012"/>
                    <a:pt x="16702" y="24014"/>
                  </a:cubicBezTo>
                  <a:cubicBezTo>
                    <a:pt x="16137" y="24014"/>
                    <a:pt x="15627" y="23674"/>
                    <a:pt x="15411" y="23152"/>
                  </a:cubicBezTo>
                  <a:cubicBezTo>
                    <a:pt x="15195" y="22631"/>
                    <a:pt x="15315" y="22030"/>
                    <a:pt x="15713" y="21630"/>
                  </a:cubicBezTo>
                  <a:cubicBezTo>
                    <a:pt x="15981" y="21364"/>
                    <a:pt x="16338" y="21222"/>
                    <a:pt x="16702" y="21222"/>
                  </a:cubicBezTo>
                  <a:close/>
                  <a:moveTo>
                    <a:pt x="26937" y="21222"/>
                  </a:moveTo>
                  <a:cubicBezTo>
                    <a:pt x="27116" y="21222"/>
                    <a:pt x="27298" y="21257"/>
                    <a:pt x="27470" y="21328"/>
                  </a:cubicBezTo>
                  <a:cubicBezTo>
                    <a:pt x="27992" y="21544"/>
                    <a:pt x="28331" y="22054"/>
                    <a:pt x="28331" y="22619"/>
                  </a:cubicBezTo>
                  <a:cubicBezTo>
                    <a:pt x="28330" y="23388"/>
                    <a:pt x="27706" y="24012"/>
                    <a:pt x="26938" y="24014"/>
                  </a:cubicBezTo>
                  <a:lnTo>
                    <a:pt x="26936" y="24014"/>
                  </a:lnTo>
                  <a:cubicBezTo>
                    <a:pt x="26371" y="24014"/>
                    <a:pt x="25863" y="23674"/>
                    <a:pt x="25646" y="23152"/>
                  </a:cubicBezTo>
                  <a:cubicBezTo>
                    <a:pt x="25430" y="22631"/>
                    <a:pt x="25550" y="22030"/>
                    <a:pt x="25949" y="21630"/>
                  </a:cubicBezTo>
                  <a:cubicBezTo>
                    <a:pt x="26216" y="21364"/>
                    <a:pt x="26573" y="21222"/>
                    <a:pt x="26937" y="21222"/>
                  </a:cubicBezTo>
                  <a:close/>
                  <a:moveTo>
                    <a:pt x="955" y="1"/>
                  </a:moveTo>
                  <a:cubicBezTo>
                    <a:pt x="426" y="7"/>
                    <a:pt x="1" y="437"/>
                    <a:pt x="1" y="966"/>
                  </a:cubicBezTo>
                  <a:cubicBezTo>
                    <a:pt x="1" y="1496"/>
                    <a:pt x="426" y="1927"/>
                    <a:pt x="955" y="1933"/>
                  </a:cubicBezTo>
                  <a:lnTo>
                    <a:pt x="6557" y="1933"/>
                  </a:lnTo>
                  <a:lnTo>
                    <a:pt x="12635" y="20168"/>
                  </a:lnTo>
                  <a:cubicBezTo>
                    <a:pt x="12766" y="20563"/>
                    <a:pt x="13136" y="20829"/>
                    <a:pt x="13552" y="20829"/>
                  </a:cubicBezTo>
                  <a:lnTo>
                    <a:pt x="13903" y="20829"/>
                  </a:lnTo>
                  <a:cubicBezTo>
                    <a:pt x="13571" y="21347"/>
                    <a:pt x="13373" y="21959"/>
                    <a:pt x="13373" y="22617"/>
                  </a:cubicBezTo>
                  <a:cubicBezTo>
                    <a:pt x="13373" y="24454"/>
                    <a:pt x="14866" y="25946"/>
                    <a:pt x="16702" y="25946"/>
                  </a:cubicBezTo>
                  <a:cubicBezTo>
                    <a:pt x="18537" y="25946"/>
                    <a:pt x="20030" y="24454"/>
                    <a:pt x="20030" y="22617"/>
                  </a:cubicBezTo>
                  <a:cubicBezTo>
                    <a:pt x="20029" y="21983"/>
                    <a:pt x="19844" y="21362"/>
                    <a:pt x="19499" y="20829"/>
                  </a:cubicBezTo>
                  <a:lnTo>
                    <a:pt x="24139" y="20829"/>
                  </a:lnTo>
                  <a:cubicBezTo>
                    <a:pt x="23807" y="21347"/>
                    <a:pt x="23608" y="21959"/>
                    <a:pt x="23608" y="22617"/>
                  </a:cubicBezTo>
                  <a:cubicBezTo>
                    <a:pt x="23608" y="24454"/>
                    <a:pt x="25101" y="25946"/>
                    <a:pt x="26936" y="25946"/>
                  </a:cubicBezTo>
                  <a:cubicBezTo>
                    <a:pt x="28772" y="25946"/>
                    <a:pt x="30265" y="24454"/>
                    <a:pt x="30265" y="22617"/>
                  </a:cubicBezTo>
                  <a:cubicBezTo>
                    <a:pt x="30264" y="21983"/>
                    <a:pt x="30079" y="21362"/>
                    <a:pt x="29735" y="20829"/>
                  </a:cubicBezTo>
                  <a:lnTo>
                    <a:pt x="30480" y="20829"/>
                  </a:lnTo>
                  <a:cubicBezTo>
                    <a:pt x="31013" y="20829"/>
                    <a:pt x="31446" y="20396"/>
                    <a:pt x="31446" y="19862"/>
                  </a:cubicBezTo>
                  <a:cubicBezTo>
                    <a:pt x="31446" y="19329"/>
                    <a:pt x="31013" y="18896"/>
                    <a:pt x="30480" y="18896"/>
                  </a:cubicBezTo>
                  <a:lnTo>
                    <a:pt x="14249" y="18896"/>
                  </a:lnTo>
                  <a:lnTo>
                    <a:pt x="13187" y="15711"/>
                  </a:lnTo>
                  <a:lnTo>
                    <a:pt x="31266" y="15711"/>
                  </a:lnTo>
                  <a:cubicBezTo>
                    <a:pt x="31703" y="15711"/>
                    <a:pt x="32086" y="15418"/>
                    <a:pt x="32200" y="14996"/>
                  </a:cubicBezTo>
                  <a:lnTo>
                    <a:pt x="34955" y="4761"/>
                  </a:lnTo>
                  <a:cubicBezTo>
                    <a:pt x="35034" y="4471"/>
                    <a:pt x="34971" y="4160"/>
                    <a:pt x="34789" y="3922"/>
                  </a:cubicBezTo>
                  <a:cubicBezTo>
                    <a:pt x="34606" y="3684"/>
                    <a:pt x="34325" y="3544"/>
                    <a:pt x="34025" y="3544"/>
                  </a:cubicBezTo>
                  <a:cubicBezTo>
                    <a:pt x="34024" y="3544"/>
                    <a:pt x="34023" y="3544"/>
                    <a:pt x="34022" y="3544"/>
                  </a:cubicBezTo>
                  <a:lnTo>
                    <a:pt x="9131" y="3544"/>
                  </a:lnTo>
                  <a:lnTo>
                    <a:pt x="8170" y="662"/>
                  </a:lnTo>
                  <a:cubicBezTo>
                    <a:pt x="8039" y="267"/>
                    <a:pt x="7670" y="1"/>
                    <a:pt x="72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2567" name="Google Shape;2567;p77"/>
            <p:cNvSpPr/>
            <p:nvPr/>
          </p:nvSpPr>
          <p:spPr>
            <a:xfrm>
              <a:off x="5604225" y="3056750"/>
              <a:ext cx="696275" cy="696225"/>
            </a:xfrm>
            <a:custGeom>
              <a:rect b="b" l="l" r="r" t="t"/>
              <a:pathLst>
                <a:path extrusionOk="0" h="27849" w="27851">
                  <a:moveTo>
                    <a:pt x="10436" y="2243"/>
                  </a:moveTo>
                  <a:lnTo>
                    <a:pt x="10436" y="2243"/>
                  </a:lnTo>
                  <a:cubicBezTo>
                    <a:pt x="9791" y="3179"/>
                    <a:pt x="9237" y="4378"/>
                    <a:pt x="8796" y="5784"/>
                  </a:cubicBezTo>
                  <a:lnTo>
                    <a:pt x="4868" y="5784"/>
                  </a:lnTo>
                  <a:cubicBezTo>
                    <a:pt x="6351" y="4138"/>
                    <a:pt x="8263" y="2893"/>
                    <a:pt x="10436" y="2243"/>
                  </a:cubicBezTo>
                  <a:close/>
                  <a:moveTo>
                    <a:pt x="13925" y="1729"/>
                  </a:moveTo>
                  <a:cubicBezTo>
                    <a:pt x="15095" y="1729"/>
                    <a:pt x="16336" y="3240"/>
                    <a:pt x="17221" y="5784"/>
                  </a:cubicBezTo>
                  <a:lnTo>
                    <a:pt x="10630" y="5784"/>
                  </a:lnTo>
                  <a:cubicBezTo>
                    <a:pt x="11514" y="3241"/>
                    <a:pt x="12756" y="1729"/>
                    <a:pt x="13925" y="1729"/>
                  </a:cubicBezTo>
                  <a:close/>
                  <a:moveTo>
                    <a:pt x="17414" y="2243"/>
                  </a:moveTo>
                  <a:cubicBezTo>
                    <a:pt x="19588" y="2893"/>
                    <a:pt x="21501" y="4138"/>
                    <a:pt x="22981" y="5784"/>
                  </a:cubicBezTo>
                  <a:lnTo>
                    <a:pt x="19053" y="5784"/>
                  </a:lnTo>
                  <a:cubicBezTo>
                    <a:pt x="18614" y="4378"/>
                    <a:pt x="18058" y="3179"/>
                    <a:pt x="17414" y="2243"/>
                  </a:cubicBezTo>
                  <a:close/>
                  <a:moveTo>
                    <a:pt x="8341" y="7512"/>
                  </a:moveTo>
                  <a:cubicBezTo>
                    <a:pt x="7971" y="9176"/>
                    <a:pt x="7746" y="11047"/>
                    <a:pt x="7695" y="13060"/>
                  </a:cubicBezTo>
                  <a:lnTo>
                    <a:pt x="1774" y="13060"/>
                  </a:lnTo>
                  <a:cubicBezTo>
                    <a:pt x="1910" y="11092"/>
                    <a:pt x="2528" y="9188"/>
                    <a:pt x="3570" y="7512"/>
                  </a:cubicBezTo>
                  <a:close/>
                  <a:moveTo>
                    <a:pt x="17724" y="7512"/>
                  </a:moveTo>
                  <a:cubicBezTo>
                    <a:pt x="18111" y="9112"/>
                    <a:pt x="18364" y="10984"/>
                    <a:pt x="18421" y="13060"/>
                  </a:cubicBezTo>
                  <a:lnTo>
                    <a:pt x="9431" y="13060"/>
                  </a:lnTo>
                  <a:cubicBezTo>
                    <a:pt x="9487" y="10984"/>
                    <a:pt x="9740" y="9111"/>
                    <a:pt x="10128" y="7512"/>
                  </a:cubicBezTo>
                  <a:close/>
                  <a:moveTo>
                    <a:pt x="24280" y="7512"/>
                  </a:moveTo>
                  <a:cubicBezTo>
                    <a:pt x="25322" y="9188"/>
                    <a:pt x="25939" y="11093"/>
                    <a:pt x="26077" y="13060"/>
                  </a:cubicBezTo>
                  <a:lnTo>
                    <a:pt x="20155" y="13060"/>
                  </a:lnTo>
                  <a:cubicBezTo>
                    <a:pt x="20105" y="11047"/>
                    <a:pt x="19879" y="9176"/>
                    <a:pt x="19510" y="7512"/>
                  </a:cubicBezTo>
                  <a:close/>
                  <a:moveTo>
                    <a:pt x="7695" y="14789"/>
                  </a:moveTo>
                  <a:cubicBezTo>
                    <a:pt x="7754" y="17158"/>
                    <a:pt x="8055" y="19334"/>
                    <a:pt x="8548" y="21202"/>
                  </a:cubicBezTo>
                  <a:lnTo>
                    <a:pt x="4162" y="21202"/>
                  </a:lnTo>
                  <a:cubicBezTo>
                    <a:pt x="2766" y="19338"/>
                    <a:pt x="1936" y="17112"/>
                    <a:pt x="1772" y="14789"/>
                  </a:cubicBezTo>
                  <a:close/>
                  <a:moveTo>
                    <a:pt x="18421" y="14789"/>
                  </a:moveTo>
                  <a:cubicBezTo>
                    <a:pt x="18355" y="17252"/>
                    <a:pt x="18009" y="19429"/>
                    <a:pt x="17495" y="21202"/>
                  </a:cubicBezTo>
                  <a:lnTo>
                    <a:pt x="10356" y="21202"/>
                  </a:lnTo>
                  <a:cubicBezTo>
                    <a:pt x="9841" y="19429"/>
                    <a:pt x="9497" y="17252"/>
                    <a:pt x="9430" y="14789"/>
                  </a:cubicBezTo>
                  <a:close/>
                  <a:moveTo>
                    <a:pt x="26077" y="14788"/>
                  </a:moveTo>
                  <a:cubicBezTo>
                    <a:pt x="25914" y="17112"/>
                    <a:pt x="25085" y="19338"/>
                    <a:pt x="23689" y="21202"/>
                  </a:cubicBezTo>
                  <a:lnTo>
                    <a:pt x="19302" y="21202"/>
                  </a:lnTo>
                  <a:cubicBezTo>
                    <a:pt x="19795" y="19334"/>
                    <a:pt x="20096" y="17158"/>
                    <a:pt x="20155" y="14788"/>
                  </a:cubicBezTo>
                  <a:close/>
                  <a:moveTo>
                    <a:pt x="9090" y="22930"/>
                  </a:moveTo>
                  <a:cubicBezTo>
                    <a:pt x="9474" y="23968"/>
                    <a:pt x="9926" y="24868"/>
                    <a:pt x="10436" y="25606"/>
                  </a:cubicBezTo>
                  <a:cubicBezTo>
                    <a:pt x="8662" y="25075"/>
                    <a:pt x="7064" y="24146"/>
                    <a:pt x="5729" y="22930"/>
                  </a:cubicBezTo>
                  <a:close/>
                  <a:moveTo>
                    <a:pt x="22121" y="22930"/>
                  </a:moveTo>
                  <a:cubicBezTo>
                    <a:pt x="20786" y="24146"/>
                    <a:pt x="19187" y="25075"/>
                    <a:pt x="17414" y="25606"/>
                  </a:cubicBezTo>
                  <a:cubicBezTo>
                    <a:pt x="17924" y="24868"/>
                    <a:pt x="18376" y="23968"/>
                    <a:pt x="18760" y="22930"/>
                  </a:cubicBezTo>
                  <a:close/>
                  <a:moveTo>
                    <a:pt x="16889" y="22930"/>
                  </a:moveTo>
                  <a:cubicBezTo>
                    <a:pt x="16040" y="24945"/>
                    <a:pt x="14954" y="26121"/>
                    <a:pt x="13925" y="26121"/>
                  </a:cubicBezTo>
                  <a:cubicBezTo>
                    <a:pt x="12895" y="26121"/>
                    <a:pt x="11811" y="24945"/>
                    <a:pt x="10961" y="22930"/>
                  </a:cubicBezTo>
                  <a:close/>
                  <a:moveTo>
                    <a:pt x="13925" y="0"/>
                  </a:moveTo>
                  <a:cubicBezTo>
                    <a:pt x="6248" y="0"/>
                    <a:pt x="1" y="6246"/>
                    <a:pt x="1" y="13925"/>
                  </a:cubicBezTo>
                  <a:cubicBezTo>
                    <a:pt x="1" y="21602"/>
                    <a:pt x="6248" y="27849"/>
                    <a:pt x="13925" y="27849"/>
                  </a:cubicBezTo>
                  <a:cubicBezTo>
                    <a:pt x="21604" y="27849"/>
                    <a:pt x="27851" y="21603"/>
                    <a:pt x="27851" y="13925"/>
                  </a:cubicBezTo>
                  <a:cubicBezTo>
                    <a:pt x="27851" y="6246"/>
                    <a:pt x="21605" y="0"/>
                    <a:pt x="1392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grpSp>
      <p:sp>
        <p:nvSpPr>
          <p:cNvPr id="2568" name="Google Shape;2568;p7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2" name="Shape 2572"/>
        <p:cNvGrpSpPr/>
        <p:nvPr/>
      </p:nvGrpSpPr>
      <p:grpSpPr>
        <a:xfrm>
          <a:off x="0" y="0"/>
          <a:ext cx="0" cy="0"/>
          <a:chOff x="0" y="0"/>
          <a:chExt cx="0" cy="0"/>
        </a:xfrm>
      </p:grpSpPr>
      <p:sp>
        <p:nvSpPr>
          <p:cNvPr id="2573" name="Google Shape;2573;p7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574" name="Google Shape;2574;p78"/>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1F1C51"/>
                </a:solidFill>
                <a:latin typeface="DM Sans"/>
                <a:ea typeface="DM Sans"/>
                <a:cs typeface="DM Sans"/>
                <a:sym typeface="DM Sans"/>
              </a:rPr>
              <a:t>‹#›</a:t>
            </a:fld>
            <a:endParaRPr b="0" i="0" sz="1300" u="none" cap="none" strike="noStrike">
              <a:solidFill>
                <a:srgbClr val="1F1C51"/>
              </a:solidFill>
              <a:latin typeface="DM Sans"/>
              <a:ea typeface="DM Sans"/>
              <a:cs typeface="DM Sans"/>
              <a:sym typeface="DM Sans"/>
            </a:endParaRPr>
          </a:p>
        </p:txBody>
      </p:sp>
      <p:sp>
        <p:nvSpPr>
          <p:cNvPr id="2575" name="Google Shape;2575;p78"/>
          <p:cNvSpPr txBox="1"/>
          <p:nvPr/>
        </p:nvSpPr>
        <p:spPr>
          <a:xfrm>
            <a:off x="508725" y="313550"/>
            <a:ext cx="6084000" cy="53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1F1C51"/>
                </a:solidFill>
                <a:latin typeface="Viga"/>
                <a:ea typeface="Viga"/>
                <a:cs typeface="Viga"/>
                <a:sym typeface="Viga"/>
              </a:rPr>
              <a:t>Deployment Tool</a:t>
            </a:r>
            <a:endParaRPr b="0" i="0" sz="2400" u="none" cap="none" strike="noStrike">
              <a:solidFill>
                <a:srgbClr val="1F1C51"/>
              </a:solidFill>
              <a:latin typeface="Viga"/>
              <a:ea typeface="Viga"/>
              <a:cs typeface="Viga"/>
              <a:sym typeface="Viga"/>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1F1C51"/>
              </a:solidFill>
              <a:latin typeface="Viga"/>
              <a:ea typeface="Viga"/>
              <a:cs typeface="Viga"/>
              <a:sym typeface="Viga"/>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1F1C51"/>
              </a:solidFill>
              <a:latin typeface="Viga"/>
              <a:ea typeface="Viga"/>
              <a:cs typeface="Viga"/>
              <a:sym typeface="Viga"/>
            </a:endParaRPr>
          </a:p>
        </p:txBody>
      </p:sp>
      <p:sp>
        <p:nvSpPr>
          <p:cNvPr id="2576" name="Google Shape;2576;p78"/>
          <p:cNvSpPr/>
          <p:nvPr/>
        </p:nvSpPr>
        <p:spPr>
          <a:xfrm>
            <a:off x="4518550" y="1044850"/>
            <a:ext cx="4198800" cy="36288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78"/>
          <p:cNvSpPr txBox="1"/>
          <p:nvPr/>
        </p:nvSpPr>
        <p:spPr>
          <a:xfrm>
            <a:off x="4472975" y="1837375"/>
            <a:ext cx="4244400" cy="3082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1F1C51"/>
              </a:buClr>
              <a:buSzPts val="1800"/>
              <a:buFont typeface="DM Sans"/>
              <a:buChar char="●"/>
            </a:pPr>
            <a:r>
              <a:rPr b="0" i="0" lang="en" sz="1800" u="none" cap="none" strike="noStrike">
                <a:solidFill>
                  <a:srgbClr val="1F1C51"/>
                </a:solidFill>
                <a:latin typeface="DM Sans"/>
                <a:ea typeface="DM Sans"/>
                <a:cs typeface="DM Sans"/>
                <a:sym typeface="DM Sans"/>
              </a:rPr>
              <a:t>Framework Web</a:t>
            </a:r>
            <a:endParaRPr b="0" i="0" sz="1800" u="none" cap="none" strike="noStrike">
              <a:solidFill>
                <a:srgbClr val="1F1C51"/>
              </a:solidFill>
              <a:latin typeface="DM Sans"/>
              <a:ea typeface="DM Sans"/>
              <a:cs typeface="DM Sans"/>
              <a:sym typeface="DM Sans"/>
            </a:endParaRPr>
          </a:p>
          <a:p>
            <a:pPr indent="-342900" lvl="0" marL="457200" marR="0" rtl="0" algn="l">
              <a:lnSpc>
                <a:spcPct val="150000"/>
              </a:lnSpc>
              <a:spcBef>
                <a:spcPts val="0"/>
              </a:spcBef>
              <a:spcAft>
                <a:spcPts val="0"/>
              </a:spcAft>
              <a:buClr>
                <a:srgbClr val="1F1C51"/>
              </a:buClr>
              <a:buSzPts val="1800"/>
              <a:buFont typeface="DM Sans"/>
              <a:buChar char="●"/>
            </a:pPr>
            <a:r>
              <a:rPr b="0" i="0" lang="en" sz="1800" u="none" cap="none" strike="noStrike">
                <a:solidFill>
                  <a:srgbClr val="1F1C51"/>
                </a:solidFill>
                <a:latin typeface="DM Sans"/>
                <a:ea typeface="DM Sans"/>
                <a:cs typeface="DM Sans"/>
                <a:sym typeface="DM Sans"/>
              </a:rPr>
              <a:t>April 1, 2010</a:t>
            </a:r>
            <a:endParaRPr b="0" i="0" sz="1800" u="none" cap="none" strike="noStrike">
              <a:solidFill>
                <a:srgbClr val="1F1C51"/>
              </a:solidFill>
              <a:latin typeface="DM Sans"/>
              <a:ea typeface="DM Sans"/>
              <a:cs typeface="DM Sans"/>
              <a:sym typeface="DM Sans"/>
            </a:endParaRPr>
          </a:p>
          <a:p>
            <a:pPr indent="-342900" lvl="0" marL="457200" marR="0" rtl="0" algn="l">
              <a:lnSpc>
                <a:spcPct val="150000"/>
              </a:lnSpc>
              <a:spcBef>
                <a:spcPts val="0"/>
              </a:spcBef>
              <a:spcAft>
                <a:spcPts val="0"/>
              </a:spcAft>
              <a:buClr>
                <a:srgbClr val="1F1C51"/>
              </a:buClr>
              <a:buSzPts val="1800"/>
              <a:buFont typeface="DM Sans"/>
              <a:buChar char="●"/>
            </a:pPr>
            <a:r>
              <a:rPr b="0" i="0" lang="en" sz="1800" u="none" cap="none" strike="noStrike">
                <a:solidFill>
                  <a:srgbClr val="1F1C51"/>
                </a:solidFill>
                <a:latin typeface="DM Sans"/>
                <a:ea typeface="DM Sans"/>
                <a:cs typeface="DM Sans"/>
                <a:sym typeface="DM Sans"/>
              </a:rPr>
              <a:t>Python</a:t>
            </a:r>
            <a:endParaRPr b="0" i="0" sz="1800" u="none" cap="none" strike="noStrike">
              <a:solidFill>
                <a:srgbClr val="1F1C51"/>
              </a:solidFill>
              <a:latin typeface="DM Sans"/>
              <a:ea typeface="DM Sans"/>
              <a:cs typeface="DM Sans"/>
              <a:sym typeface="DM Sans"/>
            </a:endParaRPr>
          </a:p>
          <a:p>
            <a:pPr indent="-342900" lvl="0" marL="457200" marR="0" rtl="0" algn="l">
              <a:lnSpc>
                <a:spcPct val="150000"/>
              </a:lnSpc>
              <a:spcBef>
                <a:spcPts val="0"/>
              </a:spcBef>
              <a:spcAft>
                <a:spcPts val="0"/>
              </a:spcAft>
              <a:buClr>
                <a:srgbClr val="1F1C51"/>
              </a:buClr>
              <a:buSzPts val="1800"/>
              <a:buFont typeface="DM Sans"/>
              <a:buChar char="●"/>
            </a:pPr>
            <a:r>
              <a:rPr b="0" i="0" lang="en" sz="1800" u="none" cap="none" strike="noStrike">
                <a:solidFill>
                  <a:srgbClr val="1F1C51"/>
                </a:solidFill>
                <a:latin typeface="DM Sans"/>
                <a:ea typeface="DM Sans"/>
                <a:cs typeface="DM Sans"/>
                <a:sym typeface="DM Sans"/>
              </a:rPr>
              <a:t>Supports extensions</a:t>
            </a:r>
            <a:endParaRPr b="0" i="0" sz="1800" u="none" cap="none" strike="noStrike">
              <a:solidFill>
                <a:srgbClr val="1F1C51"/>
              </a:solidFill>
              <a:latin typeface="DM Sans"/>
              <a:ea typeface="DM Sans"/>
              <a:cs typeface="DM Sans"/>
              <a:sym typeface="DM Sans"/>
            </a:endParaRPr>
          </a:p>
          <a:p>
            <a:pPr indent="-342900" lvl="0" marL="457200" marR="0" rtl="0" algn="l">
              <a:lnSpc>
                <a:spcPct val="150000"/>
              </a:lnSpc>
              <a:spcBef>
                <a:spcPts val="0"/>
              </a:spcBef>
              <a:spcAft>
                <a:spcPts val="0"/>
              </a:spcAft>
              <a:buClr>
                <a:srgbClr val="0000FF"/>
              </a:buClr>
              <a:buSzPts val="1800"/>
              <a:buFont typeface="DM Sans"/>
              <a:buChar char="●"/>
            </a:pPr>
            <a:r>
              <a:rPr b="0" i="0" lang="en" sz="1800" u="none" cap="none" strike="noStrike">
                <a:solidFill>
                  <a:srgbClr val="0000FF"/>
                </a:solidFill>
                <a:latin typeface="DM Sans"/>
                <a:ea typeface="DM Sans"/>
                <a:cs typeface="DM Sans"/>
                <a:sym typeface="DM Sans"/>
              </a:rPr>
              <a:t>Small machine learning projects &amp; simple web applications</a:t>
            </a:r>
            <a:endParaRPr b="0" i="0" sz="1800" u="none" cap="none" strike="noStrike">
              <a:solidFill>
                <a:srgbClr val="0000FF"/>
              </a:solidFill>
              <a:latin typeface="DM Sans"/>
              <a:ea typeface="DM Sans"/>
              <a:cs typeface="DM Sans"/>
              <a:sym typeface="DM Sans"/>
            </a:endParaRPr>
          </a:p>
        </p:txBody>
      </p:sp>
      <p:sp>
        <p:nvSpPr>
          <p:cNvPr id="2578" name="Google Shape;2578;p78"/>
          <p:cNvSpPr/>
          <p:nvPr/>
        </p:nvSpPr>
        <p:spPr>
          <a:xfrm rot="5400000">
            <a:off x="5283100" y="487150"/>
            <a:ext cx="433800" cy="1961100"/>
          </a:xfrm>
          <a:prstGeom prst="round2SameRect">
            <a:avLst>
              <a:gd fmla="val 46230" name="adj1"/>
              <a:gd fmla="val 0" name="adj2"/>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78"/>
          <p:cNvSpPr txBox="1"/>
          <p:nvPr/>
        </p:nvSpPr>
        <p:spPr>
          <a:xfrm>
            <a:off x="4613375" y="1136575"/>
            <a:ext cx="1866900" cy="70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100"/>
              <a:buFont typeface="Arial"/>
              <a:buNone/>
            </a:pPr>
            <a:r>
              <a:rPr b="0" i="0" lang="en" sz="3100" u="none" cap="none" strike="noStrike">
                <a:solidFill>
                  <a:srgbClr val="1F1C51"/>
                </a:solidFill>
                <a:latin typeface="Viga"/>
                <a:ea typeface="Viga"/>
                <a:cs typeface="Viga"/>
                <a:sym typeface="Viga"/>
              </a:rPr>
              <a:t>FLASK</a:t>
            </a:r>
            <a:endParaRPr b="0" i="0" sz="3100" u="none" cap="none" strike="noStrike">
              <a:solidFill>
                <a:srgbClr val="1F1C51"/>
              </a:solidFill>
              <a:latin typeface="Viga"/>
              <a:ea typeface="Viga"/>
              <a:cs typeface="Viga"/>
              <a:sym typeface="Viga"/>
            </a:endParaRPr>
          </a:p>
        </p:txBody>
      </p:sp>
      <p:pic>
        <p:nvPicPr>
          <p:cNvPr id="2580" name="Google Shape;2580;p78"/>
          <p:cNvPicPr preferRelativeResize="0"/>
          <p:nvPr/>
        </p:nvPicPr>
        <p:blipFill rotWithShape="1">
          <a:blip r:embed="rId3">
            <a:alphaModFix/>
          </a:blip>
          <a:srcRect b="0" l="0" r="0" t="0"/>
          <a:stretch/>
        </p:blipFill>
        <p:spPr>
          <a:xfrm>
            <a:off x="1366750" y="1305825"/>
            <a:ext cx="2214549" cy="2847073"/>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4" name="Shape 2584"/>
        <p:cNvGrpSpPr/>
        <p:nvPr/>
      </p:nvGrpSpPr>
      <p:grpSpPr>
        <a:xfrm>
          <a:off x="0" y="0"/>
          <a:ext cx="0" cy="0"/>
          <a:chOff x="0" y="0"/>
          <a:chExt cx="0" cy="0"/>
        </a:xfrm>
      </p:grpSpPr>
      <p:sp>
        <p:nvSpPr>
          <p:cNvPr id="2585" name="Google Shape;2585;p79"/>
          <p:cNvSpPr txBox="1"/>
          <p:nvPr>
            <p:ph type="title"/>
          </p:nvPr>
        </p:nvSpPr>
        <p:spPr>
          <a:xfrm>
            <a:off x="626625" y="15652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Deployment Tool</a:t>
            </a:r>
            <a:endParaRPr/>
          </a:p>
          <a:p>
            <a:pPr indent="0" lvl="0" marL="0" rtl="0" algn="l">
              <a:lnSpc>
                <a:spcPct val="100000"/>
              </a:lnSpc>
              <a:spcBef>
                <a:spcPts val="0"/>
              </a:spcBef>
              <a:spcAft>
                <a:spcPts val="0"/>
              </a:spcAft>
              <a:buSzPts val="2400"/>
              <a:buNone/>
            </a:pPr>
            <a:r>
              <a:t/>
            </a:r>
            <a:endParaRPr/>
          </a:p>
        </p:txBody>
      </p:sp>
      <p:sp>
        <p:nvSpPr>
          <p:cNvPr id="2586" name="Google Shape;2586;p7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587" name="Google Shape;2587;p79"/>
          <p:cNvSpPr txBox="1"/>
          <p:nvPr/>
        </p:nvSpPr>
        <p:spPr>
          <a:xfrm>
            <a:off x="4669750" y="4312475"/>
            <a:ext cx="43314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2588" name="Google Shape;2588;p79"/>
          <p:cNvSpPr/>
          <p:nvPr/>
        </p:nvSpPr>
        <p:spPr>
          <a:xfrm>
            <a:off x="4518550" y="1044850"/>
            <a:ext cx="4198800" cy="36288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79"/>
          <p:cNvSpPr txBox="1"/>
          <p:nvPr/>
        </p:nvSpPr>
        <p:spPr>
          <a:xfrm>
            <a:off x="4472975" y="1837375"/>
            <a:ext cx="4244400" cy="3082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1F1C51"/>
              </a:buClr>
              <a:buSzPts val="1800"/>
              <a:buFont typeface="DM Sans"/>
              <a:buChar char="●"/>
            </a:pPr>
            <a:r>
              <a:rPr b="0" i="0" lang="en" sz="1800" u="none" cap="none" strike="noStrike">
                <a:solidFill>
                  <a:srgbClr val="1F1C51"/>
                </a:solidFill>
                <a:latin typeface="DM Sans"/>
                <a:ea typeface="DM Sans"/>
                <a:cs typeface="DM Sans"/>
                <a:sym typeface="DM Sans"/>
              </a:rPr>
              <a:t>Library for web and native user interfaces</a:t>
            </a:r>
            <a:endParaRPr b="0" i="0" sz="1800" u="none" cap="none" strike="noStrike">
              <a:solidFill>
                <a:srgbClr val="1F1C51"/>
              </a:solidFill>
              <a:latin typeface="DM Sans"/>
              <a:ea typeface="DM Sans"/>
              <a:cs typeface="DM Sans"/>
              <a:sym typeface="DM Sans"/>
            </a:endParaRPr>
          </a:p>
          <a:p>
            <a:pPr indent="-342900" lvl="0" marL="457200" marR="0" rtl="0" algn="l">
              <a:lnSpc>
                <a:spcPct val="150000"/>
              </a:lnSpc>
              <a:spcBef>
                <a:spcPts val="0"/>
              </a:spcBef>
              <a:spcAft>
                <a:spcPts val="0"/>
              </a:spcAft>
              <a:buClr>
                <a:srgbClr val="1F1C51"/>
              </a:buClr>
              <a:buSzPts val="1800"/>
              <a:buFont typeface="DM Sans"/>
              <a:buChar char="●"/>
            </a:pPr>
            <a:r>
              <a:rPr b="0" i="0" lang="en" sz="1800" u="none" cap="none" strike="noStrike">
                <a:solidFill>
                  <a:srgbClr val="1F1C51"/>
                </a:solidFill>
                <a:latin typeface="DM Sans"/>
                <a:ea typeface="DM Sans"/>
                <a:cs typeface="DM Sans"/>
                <a:sym typeface="DM Sans"/>
              </a:rPr>
              <a:t>April 1, 2010</a:t>
            </a:r>
            <a:endParaRPr b="0" i="0" sz="1800" u="none" cap="none" strike="noStrike">
              <a:solidFill>
                <a:srgbClr val="1F1C51"/>
              </a:solidFill>
              <a:latin typeface="DM Sans"/>
              <a:ea typeface="DM Sans"/>
              <a:cs typeface="DM Sans"/>
              <a:sym typeface="DM Sans"/>
            </a:endParaRPr>
          </a:p>
          <a:p>
            <a:pPr indent="-342900" lvl="0" marL="457200" marR="0" rtl="0" algn="l">
              <a:lnSpc>
                <a:spcPct val="150000"/>
              </a:lnSpc>
              <a:spcBef>
                <a:spcPts val="0"/>
              </a:spcBef>
              <a:spcAft>
                <a:spcPts val="0"/>
              </a:spcAft>
              <a:buClr>
                <a:srgbClr val="1F1C51"/>
              </a:buClr>
              <a:buSzPts val="1800"/>
              <a:buFont typeface="DM Sans"/>
              <a:buChar char="●"/>
            </a:pPr>
            <a:r>
              <a:rPr b="0" i="0" lang="en" sz="1800" u="none" cap="none" strike="noStrike">
                <a:solidFill>
                  <a:srgbClr val="1F1C51"/>
                </a:solidFill>
                <a:latin typeface="DM Sans"/>
                <a:ea typeface="DM Sans"/>
                <a:cs typeface="DM Sans"/>
                <a:sym typeface="DM Sans"/>
              </a:rPr>
              <a:t>Javascript</a:t>
            </a:r>
            <a:endParaRPr b="0" i="0" sz="1800" u="none" cap="none" strike="noStrike">
              <a:solidFill>
                <a:srgbClr val="1F1C51"/>
              </a:solidFill>
              <a:latin typeface="DM Sans"/>
              <a:ea typeface="DM Sans"/>
              <a:cs typeface="DM Sans"/>
              <a:sym typeface="DM Sans"/>
            </a:endParaRPr>
          </a:p>
          <a:p>
            <a:pPr indent="-342900" lvl="0" marL="457200" marR="0" rtl="0" algn="l">
              <a:lnSpc>
                <a:spcPct val="150000"/>
              </a:lnSpc>
              <a:spcBef>
                <a:spcPts val="0"/>
              </a:spcBef>
              <a:spcAft>
                <a:spcPts val="0"/>
              </a:spcAft>
              <a:buClr>
                <a:srgbClr val="1F1C51"/>
              </a:buClr>
              <a:buSzPts val="1800"/>
              <a:buFont typeface="DM Sans"/>
              <a:buChar char="●"/>
            </a:pPr>
            <a:r>
              <a:rPr b="0" i="0" lang="en" sz="1800" u="none" cap="none" strike="noStrike">
                <a:solidFill>
                  <a:srgbClr val="1F1C51"/>
                </a:solidFill>
                <a:latin typeface="DM Sans"/>
                <a:ea typeface="DM Sans"/>
                <a:cs typeface="DM Sans"/>
                <a:sym typeface="DM Sans"/>
              </a:rPr>
              <a:t>Supports extensions</a:t>
            </a:r>
            <a:endParaRPr b="0" i="0" sz="1800" u="none" cap="none" strike="noStrike">
              <a:solidFill>
                <a:srgbClr val="1F1C51"/>
              </a:solidFill>
              <a:latin typeface="DM Sans"/>
              <a:ea typeface="DM Sans"/>
              <a:cs typeface="DM Sans"/>
              <a:sym typeface="DM Sans"/>
            </a:endParaRPr>
          </a:p>
          <a:p>
            <a:pPr indent="-342900" lvl="0" marL="457200" marR="0" rtl="0" algn="l">
              <a:lnSpc>
                <a:spcPct val="150000"/>
              </a:lnSpc>
              <a:spcBef>
                <a:spcPts val="0"/>
              </a:spcBef>
              <a:spcAft>
                <a:spcPts val="0"/>
              </a:spcAft>
              <a:buClr>
                <a:srgbClr val="0000FF"/>
              </a:buClr>
              <a:buSzPts val="1800"/>
              <a:buFont typeface="DM Sans"/>
              <a:buChar char="●"/>
            </a:pPr>
            <a:r>
              <a:rPr b="0" i="0" lang="en" sz="1800" u="none" cap="none" strike="noStrike">
                <a:solidFill>
                  <a:srgbClr val="0000FF"/>
                </a:solidFill>
                <a:latin typeface="DM Sans"/>
                <a:ea typeface="DM Sans"/>
                <a:cs typeface="DM Sans"/>
                <a:sym typeface="DM Sans"/>
              </a:rPr>
              <a:t>Web front-end applications</a:t>
            </a:r>
            <a:endParaRPr b="0" i="0" sz="1800" u="none" cap="none" strike="noStrike">
              <a:solidFill>
                <a:srgbClr val="0000FF"/>
              </a:solidFill>
              <a:latin typeface="DM Sans"/>
              <a:ea typeface="DM Sans"/>
              <a:cs typeface="DM Sans"/>
              <a:sym typeface="DM Sans"/>
            </a:endParaRPr>
          </a:p>
        </p:txBody>
      </p:sp>
      <p:sp>
        <p:nvSpPr>
          <p:cNvPr id="2590" name="Google Shape;2590;p79"/>
          <p:cNvSpPr/>
          <p:nvPr/>
        </p:nvSpPr>
        <p:spPr>
          <a:xfrm rot="5400000">
            <a:off x="5283100" y="487150"/>
            <a:ext cx="433800" cy="1961100"/>
          </a:xfrm>
          <a:prstGeom prst="round2SameRect">
            <a:avLst>
              <a:gd fmla="val 46230" name="adj1"/>
              <a:gd fmla="val 0" name="adj2"/>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79"/>
          <p:cNvSpPr txBox="1"/>
          <p:nvPr/>
        </p:nvSpPr>
        <p:spPr>
          <a:xfrm>
            <a:off x="4613375" y="1136575"/>
            <a:ext cx="1866900" cy="70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100"/>
              <a:buFont typeface="Arial"/>
              <a:buNone/>
            </a:pPr>
            <a:r>
              <a:rPr b="0" i="0" lang="en" sz="3100" u="none" cap="none" strike="noStrike">
                <a:solidFill>
                  <a:srgbClr val="1F1C51"/>
                </a:solidFill>
                <a:latin typeface="Viga"/>
                <a:ea typeface="Viga"/>
                <a:cs typeface="Viga"/>
                <a:sym typeface="Viga"/>
              </a:rPr>
              <a:t>ReactJs</a:t>
            </a:r>
            <a:endParaRPr b="0" i="0" sz="3100" u="none" cap="none" strike="noStrike">
              <a:solidFill>
                <a:srgbClr val="1F1C51"/>
              </a:solidFill>
              <a:latin typeface="Viga"/>
              <a:ea typeface="Viga"/>
              <a:cs typeface="Viga"/>
              <a:sym typeface="Viga"/>
            </a:endParaRPr>
          </a:p>
        </p:txBody>
      </p:sp>
      <p:sp>
        <p:nvSpPr>
          <p:cNvPr id="2592" name="Google Shape;2592;p79"/>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1F1C51"/>
                </a:solidFill>
                <a:latin typeface="DM Sans"/>
                <a:ea typeface="DM Sans"/>
                <a:cs typeface="DM Sans"/>
                <a:sym typeface="DM Sans"/>
              </a:rPr>
              <a:t>‹#›</a:t>
            </a:fld>
            <a:endParaRPr b="0" i="0" sz="1300" u="none" cap="none" strike="noStrike">
              <a:solidFill>
                <a:srgbClr val="1F1C51"/>
              </a:solidFill>
              <a:latin typeface="DM Sans"/>
              <a:ea typeface="DM Sans"/>
              <a:cs typeface="DM Sans"/>
              <a:sym typeface="DM Sans"/>
            </a:endParaRPr>
          </a:p>
        </p:txBody>
      </p:sp>
      <p:pic>
        <p:nvPicPr>
          <p:cNvPr id="2593" name="Google Shape;2593;p79"/>
          <p:cNvPicPr preferRelativeResize="0"/>
          <p:nvPr/>
        </p:nvPicPr>
        <p:blipFill rotWithShape="1">
          <a:blip r:embed="rId3">
            <a:alphaModFix/>
          </a:blip>
          <a:srcRect b="0" l="0" r="0" t="0"/>
          <a:stretch/>
        </p:blipFill>
        <p:spPr>
          <a:xfrm>
            <a:off x="390350" y="1395413"/>
            <a:ext cx="3987899" cy="29276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7" name="Shape 2597"/>
        <p:cNvGrpSpPr/>
        <p:nvPr/>
      </p:nvGrpSpPr>
      <p:grpSpPr>
        <a:xfrm>
          <a:off x="0" y="0"/>
          <a:ext cx="0" cy="0"/>
          <a:chOff x="0" y="0"/>
          <a:chExt cx="0" cy="0"/>
        </a:xfrm>
      </p:grpSpPr>
      <p:sp>
        <p:nvSpPr>
          <p:cNvPr id="2598" name="Google Shape;2598;p80"/>
          <p:cNvSpPr txBox="1"/>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1F1C51"/>
                </a:solidFill>
                <a:latin typeface="Viga"/>
                <a:ea typeface="Viga"/>
                <a:cs typeface="Viga"/>
                <a:sym typeface="Viga"/>
              </a:rPr>
              <a:t>Project Architecture Deployment</a:t>
            </a:r>
            <a:endParaRPr b="0" i="0" sz="2400" u="none" cap="none" strike="noStrike">
              <a:solidFill>
                <a:srgbClr val="1F1C51"/>
              </a:solidFill>
              <a:latin typeface="Viga"/>
              <a:ea typeface="Viga"/>
              <a:cs typeface="Viga"/>
              <a:sym typeface="Viga"/>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1F1C51"/>
              </a:solidFill>
              <a:latin typeface="Viga"/>
              <a:ea typeface="Viga"/>
              <a:cs typeface="Viga"/>
              <a:sym typeface="Viga"/>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1F1C51"/>
              </a:solidFill>
              <a:latin typeface="Viga"/>
              <a:ea typeface="Viga"/>
              <a:cs typeface="Viga"/>
              <a:sym typeface="Viga"/>
            </a:endParaRPr>
          </a:p>
        </p:txBody>
      </p:sp>
      <p:sp>
        <p:nvSpPr>
          <p:cNvPr id="2599" name="Google Shape;2599;p80"/>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1F1C51"/>
                </a:solidFill>
                <a:latin typeface="DM Sans"/>
                <a:ea typeface="DM Sans"/>
                <a:cs typeface="DM Sans"/>
                <a:sym typeface="DM Sans"/>
              </a:rPr>
              <a:t>‹#›</a:t>
            </a:fld>
            <a:endParaRPr b="0" i="0" sz="1300" u="none" cap="none" strike="noStrike">
              <a:solidFill>
                <a:srgbClr val="1F1C51"/>
              </a:solidFill>
              <a:latin typeface="DM Sans"/>
              <a:ea typeface="DM Sans"/>
              <a:cs typeface="DM Sans"/>
              <a:sym typeface="DM Sans"/>
            </a:endParaRPr>
          </a:p>
        </p:txBody>
      </p:sp>
      <p:pic>
        <p:nvPicPr>
          <p:cNvPr id="2600" name="Google Shape;2600;p80"/>
          <p:cNvPicPr preferRelativeResize="0"/>
          <p:nvPr/>
        </p:nvPicPr>
        <p:blipFill rotWithShape="1">
          <a:blip r:embed="rId3">
            <a:alphaModFix/>
          </a:blip>
          <a:srcRect b="0" l="0" r="0" t="0"/>
          <a:stretch/>
        </p:blipFill>
        <p:spPr>
          <a:xfrm>
            <a:off x="1298625" y="919275"/>
            <a:ext cx="6738425" cy="3304949"/>
          </a:xfrm>
          <a:prstGeom prst="rect">
            <a:avLst/>
          </a:prstGeom>
          <a:noFill/>
          <a:ln>
            <a:noFill/>
          </a:ln>
        </p:spPr>
      </p:pic>
      <p:sp>
        <p:nvSpPr>
          <p:cNvPr id="2601" name="Google Shape;2601;p80"/>
          <p:cNvSpPr txBox="1"/>
          <p:nvPr/>
        </p:nvSpPr>
        <p:spPr>
          <a:xfrm>
            <a:off x="1417050" y="4336900"/>
            <a:ext cx="630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lt2"/>
                </a:solidFill>
                <a:latin typeface="DM Sans"/>
                <a:ea typeface="DM Sans"/>
                <a:cs typeface="DM Sans"/>
                <a:sym typeface="DM Sans"/>
              </a:rPr>
              <a:t>After training the model we extracted it on a binary file using the joblib library.</a:t>
            </a:r>
            <a:endParaRPr b="0" i="0" sz="1500" u="none" cap="none" strike="noStrike">
              <a:solidFill>
                <a:schemeClr val="lt2"/>
              </a:solidFill>
              <a:latin typeface="DM Sans"/>
              <a:ea typeface="DM Sans"/>
              <a:cs typeface="DM Sans"/>
              <a:sym typeface="DM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5" name="Shape 2605"/>
        <p:cNvGrpSpPr/>
        <p:nvPr/>
      </p:nvGrpSpPr>
      <p:grpSpPr>
        <a:xfrm>
          <a:off x="0" y="0"/>
          <a:ext cx="0" cy="0"/>
          <a:chOff x="0" y="0"/>
          <a:chExt cx="0" cy="0"/>
        </a:xfrm>
      </p:grpSpPr>
      <p:sp>
        <p:nvSpPr>
          <p:cNvPr id="2606" name="Google Shape;2606;p81"/>
          <p:cNvSpPr txBox="1"/>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1F1C51"/>
                </a:solidFill>
                <a:latin typeface="Viga"/>
                <a:ea typeface="Viga"/>
                <a:cs typeface="Viga"/>
                <a:sym typeface="Viga"/>
              </a:rPr>
              <a:t>Project Architecture Deployment</a:t>
            </a:r>
            <a:endParaRPr b="0" i="0" sz="2400" u="none" cap="none" strike="noStrike">
              <a:solidFill>
                <a:srgbClr val="1F1C51"/>
              </a:solidFill>
              <a:latin typeface="Viga"/>
              <a:ea typeface="Viga"/>
              <a:cs typeface="Viga"/>
              <a:sym typeface="Viga"/>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1F1C51"/>
              </a:solidFill>
              <a:latin typeface="Viga"/>
              <a:ea typeface="Viga"/>
              <a:cs typeface="Viga"/>
              <a:sym typeface="Viga"/>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1F1C51"/>
              </a:solidFill>
              <a:latin typeface="Viga"/>
              <a:ea typeface="Viga"/>
              <a:cs typeface="Viga"/>
              <a:sym typeface="Viga"/>
            </a:endParaRPr>
          </a:p>
        </p:txBody>
      </p:sp>
      <p:sp>
        <p:nvSpPr>
          <p:cNvPr id="2607" name="Google Shape;2607;p81"/>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1F1C51"/>
                </a:solidFill>
                <a:latin typeface="DM Sans"/>
                <a:ea typeface="DM Sans"/>
                <a:cs typeface="DM Sans"/>
                <a:sym typeface="DM Sans"/>
              </a:rPr>
              <a:t>‹#›</a:t>
            </a:fld>
            <a:endParaRPr b="0" i="0" sz="1300" u="none" cap="none" strike="noStrike">
              <a:solidFill>
                <a:srgbClr val="1F1C51"/>
              </a:solidFill>
              <a:latin typeface="DM Sans"/>
              <a:ea typeface="DM Sans"/>
              <a:cs typeface="DM Sans"/>
              <a:sym typeface="DM Sans"/>
            </a:endParaRPr>
          </a:p>
        </p:txBody>
      </p:sp>
      <p:sp>
        <p:nvSpPr>
          <p:cNvPr id="2608" name="Google Shape;2608;p81"/>
          <p:cNvSpPr txBox="1"/>
          <p:nvPr/>
        </p:nvSpPr>
        <p:spPr>
          <a:xfrm>
            <a:off x="1417050" y="4336900"/>
            <a:ext cx="63099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lt2"/>
                </a:solidFill>
                <a:latin typeface="DM Sans"/>
                <a:ea typeface="DM Sans"/>
                <a:cs typeface="DM Sans"/>
                <a:sym typeface="DM Sans"/>
              </a:rPr>
              <a:t>Now we upload and load our binary model file on the Back-end project. To expose its functionality we created a route that takes data as an input of the request and returns the prediction value.</a:t>
            </a:r>
            <a:endParaRPr b="0" i="0" sz="1500" u="none" cap="none" strike="noStrike">
              <a:solidFill>
                <a:schemeClr val="lt2"/>
              </a:solidFill>
              <a:latin typeface="DM Sans"/>
              <a:ea typeface="DM Sans"/>
              <a:cs typeface="DM Sans"/>
              <a:sym typeface="DM Sans"/>
            </a:endParaRPr>
          </a:p>
        </p:txBody>
      </p:sp>
      <p:pic>
        <p:nvPicPr>
          <p:cNvPr id="2609" name="Google Shape;2609;p81"/>
          <p:cNvPicPr preferRelativeResize="0"/>
          <p:nvPr/>
        </p:nvPicPr>
        <p:blipFill rotWithShape="1">
          <a:blip r:embed="rId3">
            <a:alphaModFix/>
          </a:blip>
          <a:srcRect b="0" l="0" r="0" t="0"/>
          <a:stretch/>
        </p:blipFill>
        <p:spPr>
          <a:xfrm>
            <a:off x="1967375" y="842238"/>
            <a:ext cx="5209250" cy="34590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3" name="Shape 2613"/>
        <p:cNvGrpSpPr/>
        <p:nvPr/>
      </p:nvGrpSpPr>
      <p:grpSpPr>
        <a:xfrm>
          <a:off x="0" y="0"/>
          <a:ext cx="0" cy="0"/>
          <a:chOff x="0" y="0"/>
          <a:chExt cx="0" cy="0"/>
        </a:xfrm>
      </p:grpSpPr>
      <p:sp>
        <p:nvSpPr>
          <p:cNvPr id="2614" name="Google Shape;2614;p82"/>
          <p:cNvSpPr txBox="1"/>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1F1C51"/>
                </a:solidFill>
                <a:latin typeface="Viga"/>
                <a:ea typeface="Viga"/>
                <a:cs typeface="Viga"/>
                <a:sym typeface="Viga"/>
              </a:rPr>
              <a:t>Project Architecture Deployment</a:t>
            </a:r>
            <a:endParaRPr b="0" i="0" sz="2400" u="none" cap="none" strike="noStrike">
              <a:solidFill>
                <a:srgbClr val="1F1C51"/>
              </a:solidFill>
              <a:latin typeface="Viga"/>
              <a:ea typeface="Viga"/>
              <a:cs typeface="Viga"/>
              <a:sym typeface="Viga"/>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1F1C51"/>
              </a:solidFill>
              <a:latin typeface="Viga"/>
              <a:ea typeface="Viga"/>
              <a:cs typeface="Viga"/>
              <a:sym typeface="Viga"/>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1F1C51"/>
              </a:solidFill>
              <a:latin typeface="Viga"/>
              <a:ea typeface="Viga"/>
              <a:cs typeface="Viga"/>
              <a:sym typeface="Viga"/>
            </a:endParaRPr>
          </a:p>
        </p:txBody>
      </p:sp>
      <p:sp>
        <p:nvSpPr>
          <p:cNvPr id="2615" name="Google Shape;2615;p82"/>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1F1C51"/>
                </a:solidFill>
                <a:latin typeface="DM Sans"/>
                <a:ea typeface="DM Sans"/>
                <a:cs typeface="DM Sans"/>
                <a:sym typeface="DM Sans"/>
              </a:rPr>
              <a:t>‹#›</a:t>
            </a:fld>
            <a:endParaRPr b="0" i="0" sz="1300" u="none" cap="none" strike="noStrike">
              <a:solidFill>
                <a:srgbClr val="1F1C51"/>
              </a:solidFill>
              <a:latin typeface="DM Sans"/>
              <a:ea typeface="DM Sans"/>
              <a:cs typeface="DM Sans"/>
              <a:sym typeface="DM Sans"/>
            </a:endParaRPr>
          </a:p>
        </p:txBody>
      </p:sp>
      <p:sp>
        <p:nvSpPr>
          <p:cNvPr id="2616" name="Google Shape;2616;p82"/>
          <p:cNvSpPr txBox="1"/>
          <p:nvPr/>
        </p:nvSpPr>
        <p:spPr>
          <a:xfrm>
            <a:off x="1190850" y="4174775"/>
            <a:ext cx="67623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lt2"/>
                </a:solidFill>
                <a:latin typeface="DM Sans"/>
                <a:ea typeface="DM Sans"/>
                <a:cs typeface="DM Sans"/>
                <a:sym typeface="DM Sans"/>
              </a:rPr>
              <a:t>On this screen we find our front-end project code and here we consuming the back-end API (flask) where our model was loaded and exposed.</a:t>
            </a:r>
            <a:endParaRPr b="0" i="0" sz="1500" u="none" cap="none" strike="noStrike">
              <a:solidFill>
                <a:schemeClr val="lt2"/>
              </a:solidFill>
              <a:latin typeface="DM Sans"/>
              <a:ea typeface="DM Sans"/>
              <a:cs typeface="DM Sans"/>
              <a:sym typeface="DM Sans"/>
            </a:endParaRPr>
          </a:p>
        </p:txBody>
      </p:sp>
      <p:pic>
        <p:nvPicPr>
          <p:cNvPr id="2617" name="Google Shape;2617;p82"/>
          <p:cNvPicPr preferRelativeResize="0"/>
          <p:nvPr/>
        </p:nvPicPr>
        <p:blipFill rotWithShape="1">
          <a:blip r:embed="rId3">
            <a:alphaModFix/>
          </a:blip>
          <a:srcRect b="0" l="0" r="0" t="0"/>
          <a:stretch/>
        </p:blipFill>
        <p:spPr>
          <a:xfrm>
            <a:off x="1797850" y="1030275"/>
            <a:ext cx="5548301" cy="29921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sp>
        <p:nvSpPr>
          <p:cNvPr id="2622" name="Google Shape;2622;p83"/>
          <p:cNvSpPr txBox="1"/>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1F1C51"/>
                </a:solidFill>
                <a:latin typeface="Viga"/>
                <a:ea typeface="Viga"/>
                <a:cs typeface="Viga"/>
                <a:sym typeface="Viga"/>
              </a:rPr>
              <a:t>Project Architecture Deployment</a:t>
            </a:r>
            <a:endParaRPr b="0" i="0" sz="2400" u="none" cap="none" strike="noStrike">
              <a:solidFill>
                <a:srgbClr val="1F1C51"/>
              </a:solidFill>
              <a:latin typeface="Viga"/>
              <a:ea typeface="Viga"/>
              <a:cs typeface="Viga"/>
              <a:sym typeface="Viga"/>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1F1C51"/>
              </a:solidFill>
              <a:latin typeface="Viga"/>
              <a:ea typeface="Viga"/>
              <a:cs typeface="Viga"/>
              <a:sym typeface="Viga"/>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1F1C51"/>
              </a:solidFill>
              <a:latin typeface="Viga"/>
              <a:ea typeface="Viga"/>
              <a:cs typeface="Viga"/>
              <a:sym typeface="Viga"/>
            </a:endParaRPr>
          </a:p>
        </p:txBody>
      </p:sp>
      <p:sp>
        <p:nvSpPr>
          <p:cNvPr id="2623" name="Google Shape;2623;p83"/>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1F1C51"/>
                </a:solidFill>
                <a:latin typeface="DM Sans"/>
                <a:ea typeface="DM Sans"/>
                <a:cs typeface="DM Sans"/>
                <a:sym typeface="DM Sans"/>
              </a:rPr>
              <a:t>‹#›</a:t>
            </a:fld>
            <a:endParaRPr b="0" i="0" sz="1300" u="none" cap="none" strike="noStrike">
              <a:solidFill>
                <a:srgbClr val="1F1C51"/>
              </a:solidFill>
              <a:latin typeface="DM Sans"/>
              <a:ea typeface="DM Sans"/>
              <a:cs typeface="DM Sans"/>
              <a:sym typeface="DM Sans"/>
            </a:endParaRPr>
          </a:p>
        </p:txBody>
      </p:sp>
      <p:sp>
        <p:nvSpPr>
          <p:cNvPr id="2624" name="Google Shape;2624;p83"/>
          <p:cNvSpPr txBox="1"/>
          <p:nvPr/>
        </p:nvSpPr>
        <p:spPr>
          <a:xfrm>
            <a:off x="2075850" y="4470800"/>
            <a:ext cx="49923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lt2"/>
                </a:solidFill>
                <a:latin typeface="DM Sans"/>
                <a:ea typeface="DM Sans"/>
                <a:cs typeface="DM Sans"/>
                <a:sym typeface="DM Sans"/>
              </a:rPr>
              <a:t>Use case where the data refers to an anomaly data.</a:t>
            </a:r>
            <a:endParaRPr b="0" i="0" sz="1500" u="none" cap="none" strike="noStrike">
              <a:solidFill>
                <a:schemeClr val="lt2"/>
              </a:solidFill>
              <a:latin typeface="DM Sans"/>
              <a:ea typeface="DM Sans"/>
              <a:cs typeface="DM Sans"/>
              <a:sym typeface="DM Sans"/>
            </a:endParaRPr>
          </a:p>
        </p:txBody>
      </p:sp>
      <p:pic>
        <p:nvPicPr>
          <p:cNvPr id="2625" name="Google Shape;2625;p83" title="Demo_ML.mp4">
            <a:hlinkClick r:id="rId3"/>
          </p:cNvPr>
          <p:cNvPicPr preferRelativeResize="0"/>
          <p:nvPr/>
        </p:nvPicPr>
        <p:blipFill rotWithShape="1">
          <a:blip r:embed="rId4">
            <a:alphaModFix/>
          </a:blip>
          <a:srcRect b="0" l="0" r="0" t="0"/>
          <a:stretch/>
        </p:blipFill>
        <p:spPr>
          <a:xfrm>
            <a:off x="1077975" y="877875"/>
            <a:ext cx="7290175" cy="35361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5"/>
                                        </p:tgtEl>
                                        <p:attrNameLst>
                                          <p:attrName>style.visibility</p:attrName>
                                        </p:attrNameLst>
                                      </p:cBhvr>
                                      <p:to>
                                        <p:strVal val="visible"/>
                                      </p:to>
                                    </p:set>
                                    <p:animEffect filter="fade" transition="in">
                                      <p:cBhvr>
                                        <p:cTn dur="1000"/>
                                        <p:tgtEl>
                                          <p:spTgt spid="26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9" name="Shape 2629"/>
        <p:cNvGrpSpPr/>
        <p:nvPr/>
      </p:nvGrpSpPr>
      <p:grpSpPr>
        <a:xfrm>
          <a:off x="0" y="0"/>
          <a:ext cx="0" cy="0"/>
          <a:chOff x="0" y="0"/>
          <a:chExt cx="0" cy="0"/>
        </a:xfrm>
      </p:grpSpPr>
      <p:sp>
        <p:nvSpPr>
          <p:cNvPr id="2630" name="Google Shape;2630;p84"/>
          <p:cNvSpPr/>
          <p:nvPr/>
        </p:nvSpPr>
        <p:spPr>
          <a:xfrm>
            <a:off x="223964" y="498744"/>
            <a:ext cx="4199223" cy="3592380"/>
          </a:xfrm>
          <a:custGeom>
            <a:rect b="b" l="l" r="r" t="t"/>
            <a:pathLst>
              <a:path extrusionOk="0" h="187225" w="218852">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grpSp>
        <p:nvGrpSpPr>
          <p:cNvPr id="2631" name="Google Shape;2631;p84"/>
          <p:cNvGrpSpPr/>
          <p:nvPr/>
        </p:nvGrpSpPr>
        <p:grpSpPr>
          <a:xfrm>
            <a:off x="724496" y="620698"/>
            <a:ext cx="3698679" cy="3711487"/>
            <a:chOff x="1252700" y="238400"/>
            <a:chExt cx="5219700" cy="5237775"/>
          </a:xfrm>
        </p:grpSpPr>
        <p:sp>
          <p:nvSpPr>
            <p:cNvPr id="2632" name="Google Shape;2632;p84"/>
            <p:cNvSpPr/>
            <p:nvPr/>
          </p:nvSpPr>
          <p:spPr>
            <a:xfrm>
              <a:off x="2451375" y="1351625"/>
              <a:ext cx="469250" cy="37725"/>
            </a:xfrm>
            <a:custGeom>
              <a:rect b="b" l="l" r="r" t="t"/>
              <a:pathLst>
                <a:path extrusionOk="0" h="1509" w="18770">
                  <a:moveTo>
                    <a:pt x="18770" y="1"/>
                  </a:moveTo>
                  <a:cubicBezTo>
                    <a:pt x="12824" y="577"/>
                    <a:pt x="6970" y="485"/>
                    <a:pt x="0" y="1077"/>
                  </a:cubicBezTo>
                  <a:cubicBezTo>
                    <a:pt x="74" y="1212"/>
                    <a:pt x="127" y="1357"/>
                    <a:pt x="156" y="1508"/>
                  </a:cubicBezTo>
                  <a:lnTo>
                    <a:pt x="18770" y="1508"/>
                  </a:lnTo>
                  <a:lnTo>
                    <a:pt x="18770" y="1"/>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33" name="Google Shape;2633;p84"/>
            <p:cNvSpPr/>
            <p:nvPr/>
          </p:nvSpPr>
          <p:spPr>
            <a:xfrm>
              <a:off x="1252700" y="693600"/>
              <a:ext cx="5219700" cy="3620175"/>
            </a:xfrm>
            <a:custGeom>
              <a:rect b="b" l="l" r="r" t="t"/>
              <a:pathLst>
                <a:path extrusionOk="0" h="144807" w="208788">
                  <a:moveTo>
                    <a:pt x="166787" y="50315"/>
                  </a:moveTo>
                  <a:cubicBezTo>
                    <a:pt x="166836" y="50315"/>
                    <a:pt x="166886" y="50317"/>
                    <a:pt x="166937" y="50322"/>
                  </a:cubicBezTo>
                  <a:cubicBezTo>
                    <a:pt x="167741" y="50397"/>
                    <a:pt x="168355" y="51073"/>
                    <a:pt x="168355" y="51882"/>
                  </a:cubicBezTo>
                  <a:cubicBezTo>
                    <a:pt x="168355" y="52690"/>
                    <a:pt x="167741" y="53366"/>
                    <a:pt x="166937" y="53441"/>
                  </a:cubicBezTo>
                  <a:cubicBezTo>
                    <a:pt x="166886" y="53446"/>
                    <a:pt x="166836" y="53449"/>
                    <a:pt x="166787" y="53449"/>
                  </a:cubicBezTo>
                  <a:cubicBezTo>
                    <a:pt x="166043" y="53449"/>
                    <a:pt x="165392" y="52920"/>
                    <a:pt x="165250" y="52176"/>
                  </a:cubicBezTo>
                  <a:lnTo>
                    <a:pt x="145519" y="52176"/>
                  </a:lnTo>
                  <a:lnTo>
                    <a:pt x="145519" y="51587"/>
                  </a:lnTo>
                  <a:lnTo>
                    <a:pt x="165250" y="51587"/>
                  </a:lnTo>
                  <a:cubicBezTo>
                    <a:pt x="165392" y="50843"/>
                    <a:pt x="166043" y="50315"/>
                    <a:pt x="166787" y="50315"/>
                  </a:cubicBezTo>
                  <a:close/>
                  <a:moveTo>
                    <a:pt x="39992" y="50314"/>
                  </a:moveTo>
                  <a:cubicBezTo>
                    <a:pt x="39997" y="50314"/>
                    <a:pt x="40002" y="50314"/>
                    <a:pt x="40006" y="50314"/>
                  </a:cubicBezTo>
                  <a:cubicBezTo>
                    <a:pt x="40814" y="50314"/>
                    <a:pt x="41471" y="50928"/>
                    <a:pt x="41557" y="51713"/>
                  </a:cubicBezTo>
                  <a:lnTo>
                    <a:pt x="70690" y="51713"/>
                  </a:lnTo>
                  <a:lnTo>
                    <a:pt x="70690" y="52302"/>
                  </a:lnTo>
                  <a:lnTo>
                    <a:pt x="41510" y="52302"/>
                  </a:lnTo>
                  <a:cubicBezTo>
                    <a:pt x="41324" y="52962"/>
                    <a:pt x="40726" y="53449"/>
                    <a:pt x="40006" y="53449"/>
                  </a:cubicBezTo>
                  <a:cubicBezTo>
                    <a:pt x="40002" y="53449"/>
                    <a:pt x="39997" y="53449"/>
                    <a:pt x="39992" y="53449"/>
                  </a:cubicBezTo>
                  <a:cubicBezTo>
                    <a:pt x="39127" y="53449"/>
                    <a:pt x="38424" y="52748"/>
                    <a:pt x="38424" y="51882"/>
                  </a:cubicBezTo>
                  <a:cubicBezTo>
                    <a:pt x="38424" y="51015"/>
                    <a:pt x="39127" y="50314"/>
                    <a:pt x="39992" y="50314"/>
                  </a:cubicBezTo>
                  <a:close/>
                  <a:moveTo>
                    <a:pt x="189267" y="65419"/>
                  </a:moveTo>
                  <a:cubicBezTo>
                    <a:pt x="190075" y="65419"/>
                    <a:pt x="190750" y="66033"/>
                    <a:pt x="190827" y="66837"/>
                  </a:cubicBezTo>
                  <a:cubicBezTo>
                    <a:pt x="190904" y="67642"/>
                    <a:pt x="190355" y="68373"/>
                    <a:pt x="189561" y="68524"/>
                  </a:cubicBezTo>
                  <a:lnTo>
                    <a:pt x="189561" y="84816"/>
                  </a:lnTo>
                  <a:lnTo>
                    <a:pt x="180120" y="84816"/>
                  </a:lnTo>
                  <a:lnTo>
                    <a:pt x="180120" y="95311"/>
                  </a:lnTo>
                  <a:lnTo>
                    <a:pt x="179530" y="95311"/>
                  </a:lnTo>
                  <a:lnTo>
                    <a:pt x="179530" y="84226"/>
                  </a:lnTo>
                  <a:lnTo>
                    <a:pt x="188972" y="84226"/>
                  </a:lnTo>
                  <a:lnTo>
                    <a:pt x="188972" y="68524"/>
                  </a:lnTo>
                  <a:cubicBezTo>
                    <a:pt x="188178" y="68373"/>
                    <a:pt x="187629" y="67642"/>
                    <a:pt x="187706" y="66837"/>
                  </a:cubicBezTo>
                  <a:cubicBezTo>
                    <a:pt x="187782" y="66033"/>
                    <a:pt x="188458" y="65419"/>
                    <a:pt x="189267" y="65419"/>
                  </a:cubicBezTo>
                  <a:close/>
                  <a:moveTo>
                    <a:pt x="15147" y="88090"/>
                  </a:moveTo>
                  <a:cubicBezTo>
                    <a:pt x="15152" y="88090"/>
                    <a:pt x="15158" y="88090"/>
                    <a:pt x="15163" y="88090"/>
                  </a:cubicBezTo>
                  <a:cubicBezTo>
                    <a:pt x="15858" y="88090"/>
                    <a:pt x="16440" y="88545"/>
                    <a:pt x="16646" y="89172"/>
                  </a:cubicBezTo>
                  <a:lnTo>
                    <a:pt x="30860" y="89172"/>
                  </a:lnTo>
                  <a:lnTo>
                    <a:pt x="30860" y="94304"/>
                  </a:lnTo>
                  <a:cubicBezTo>
                    <a:pt x="31360" y="94499"/>
                    <a:pt x="31725" y="94938"/>
                    <a:pt x="31827" y="95467"/>
                  </a:cubicBezTo>
                  <a:lnTo>
                    <a:pt x="191326" y="95467"/>
                  </a:lnTo>
                  <a:cubicBezTo>
                    <a:pt x="191468" y="94722"/>
                    <a:pt x="192120" y="94193"/>
                    <a:pt x="192864" y="94193"/>
                  </a:cubicBezTo>
                  <a:cubicBezTo>
                    <a:pt x="192913" y="94193"/>
                    <a:pt x="192963" y="94195"/>
                    <a:pt x="193012" y="94200"/>
                  </a:cubicBezTo>
                  <a:cubicBezTo>
                    <a:pt x="193817" y="94277"/>
                    <a:pt x="194431" y="94952"/>
                    <a:pt x="194431" y="95760"/>
                  </a:cubicBezTo>
                  <a:cubicBezTo>
                    <a:pt x="194431" y="96569"/>
                    <a:pt x="193817" y="97244"/>
                    <a:pt x="193012" y="97321"/>
                  </a:cubicBezTo>
                  <a:cubicBezTo>
                    <a:pt x="192962" y="97326"/>
                    <a:pt x="192912" y="97328"/>
                    <a:pt x="192862" y="97328"/>
                  </a:cubicBezTo>
                  <a:cubicBezTo>
                    <a:pt x="192119" y="97328"/>
                    <a:pt x="191468" y="96800"/>
                    <a:pt x="191326" y="96055"/>
                  </a:cubicBezTo>
                  <a:lnTo>
                    <a:pt x="31826" y="96055"/>
                  </a:lnTo>
                  <a:cubicBezTo>
                    <a:pt x="31686" y="96793"/>
                    <a:pt x="31040" y="97327"/>
                    <a:pt x="30289" y="97327"/>
                  </a:cubicBezTo>
                  <a:cubicBezTo>
                    <a:pt x="29538" y="97327"/>
                    <a:pt x="28892" y="96793"/>
                    <a:pt x="28751" y="96055"/>
                  </a:cubicBezTo>
                  <a:lnTo>
                    <a:pt x="23560" y="96055"/>
                  </a:lnTo>
                  <a:cubicBezTo>
                    <a:pt x="23418" y="96800"/>
                    <a:pt x="22767" y="97328"/>
                    <a:pt x="22023" y="97328"/>
                  </a:cubicBezTo>
                  <a:cubicBezTo>
                    <a:pt x="21973" y="97328"/>
                    <a:pt x="21923" y="97326"/>
                    <a:pt x="21873" y="97321"/>
                  </a:cubicBezTo>
                  <a:cubicBezTo>
                    <a:pt x="21069" y="97244"/>
                    <a:pt x="20455" y="96569"/>
                    <a:pt x="20455" y="95760"/>
                  </a:cubicBezTo>
                  <a:cubicBezTo>
                    <a:pt x="20455" y="94952"/>
                    <a:pt x="21069" y="94276"/>
                    <a:pt x="21873" y="94200"/>
                  </a:cubicBezTo>
                  <a:cubicBezTo>
                    <a:pt x="21923" y="94195"/>
                    <a:pt x="21973" y="94193"/>
                    <a:pt x="22023" y="94193"/>
                  </a:cubicBezTo>
                  <a:cubicBezTo>
                    <a:pt x="22767" y="94193"/>
                    <a:pt x="23418" y="94721"/>
                    <a:pt x="23560" y="95465"/>
                  </a:cubicBezTo>
                  <a:lnTo>
                    <a:pt x="28751" y="95465"/>
                  </a:lnTo>
                  <a:cubicBezTo>
                    <a:pt x="28891" y="94734"/>
                    <a:pt x="29527" y="94203"/>
                    <a:pt x="30270" y="94195"/>
                  </a:cubicBezTo>
                  <a:lnTo>
                    <a:pt x="30270" y="89761"/>
                  </a:lnTo>
                  <a:lnTo>
                    <a:pt x="16720" y="89761"/>
                  </a:lnTo>
                  <a:cubicBezTo>
                    <a:pt x="16665" y="90577"/>
                    <a:pt x="15993" y="91224"/>
                    <a:pt x="15163" y="91224"/>
                  </a:cubicBezTo>
                  <a:cubicBezTo>
                    <a:pt x="15158" y="91224"/>
                    <a:pt x="15152" y="91224"/>
                    <a:pt x="15147" y="91224"/>
                  </a:cubicBezTo>
                  <a:cubicBezTo>
                    <a:pt x="14282" y="91224"/>
                    <a:pt x="13581" y="90523"/>
                    <a:pt x="13581" y="89657"/>
                  </a:cubicBezTo>
                  <a:cubicBezTo>
                    <a:pt x="13581" y="88791"/>
                    <a:pt x="14282" y="88090"/>
                    <a:pt x="15147" y="88090"/>
                  </a:cubicBezTo>
                  <a:close/>
                  <a:moveTo>
                    <a:pt x="169604" y="115323"/>
                  </a:moveTo>
                  <a:cubicBezTo>
                    <a:pt x="170357" y="115323"/>
                    <a:pt x="171001" y="115858"/>
                    <a:pt x="171142" y="116596"/>
                  </a:cubicBezTo>
                  <a:lnTo>
                    <a:pt x="191775" y="116596"/>
                  </a:lnTo>
                  <a:cubicBezTo>
                    <a:pt x="191917" y="115852"/>
                    <a:pt x="192569" y="115323"/>
                    <a:pt x="193312" y="115323"/>
                  </a:cubicBezTo>
                  <a:cubicBezTo>
                    <a:pt x="193362" y="115323"/>
                    <a:pt x="193412" y="115326"/>
                    <a:pt x="193462" y="115330"/>
                  </a:cubicBezTo>
                  <a:cubicBezTo>
                    <a:pt x="194267" y="115407"/>
                    <a:pt x="194880" y="116083"/>
                    <a:pt x="194880" y="116891"/>
                  </a:cubicBezTo>
                  <a:cubicBezTo>
                    <a:pt x="194880" y="117699"/>
                    <a:pt x="194267" y="118374"/>
                    <a:pt x="193462" y="118450"/>
                  </a:cubicBezTo>
                  <a:cubicBezTo>
                    <a:pt x="193412" y="118455"/>
                    <a:pt x="193362" y="118457"/>
                    <a:pt x="193312" y="118457"/>
                  </a:cubicBezTo>
                  <a:cubicBezTo>
                    <a:pt x="192569" y="118457"/>
                    <a:pt x="191917" y="117929"/>
                    <a:pt x="191775" y="117186"/>
                  </a:cubicBezTo>
                  <a:lnTo>
                    <a:pt x="171143" y="117186"/>
                  </a:lnTo>
                  <a:cubicBezTo>
                    <a:pt x="171016" y="117853"/>
                    <a:pt x="170464" y="118364"/>
                    <a:pt x="169780" y="118440"/>
                  </a:cubicBezTo>
                  <a:lnTo>
                    <a:pt x="169780" y="123789"/>
                  </a:lnTo>
                  <a:lnTo>
                    <a:pt x="191767" y="123789"/>
                  </a:lnTo>
                  <a:cubicBezTo>
                    <a:pt x="191869" y="123023"/>
                    <a:pt x="192518" y="122430"/>
                    <a:pt x="193313" y="122430"/>
                  </a:cubicBezTo>
                  <a:cubicBezTo>
                    <a:pt x="194172" y="122437"/>
                    <a:pt x="194865" y="123137"/>
                    <a:pt x="194865" y="123996"/>
                  </a:cubicBezTo>
                  <a:cubicBezTo>
                    <a:pt x="194865" y="124856"/>
                    <a:pt x="194172" y="125556"/>
                    <a:pt x="193313" y="125565"/>
                  </a:cubicBezTo>
                  <a:cubicBezTo>
                    <a:pt x="192579" y="125565"/>
                    <a:pt x="191969" y="125059"/>
                    <a:pt x="191797" y="124378"/>
                  </a:cubicBezTo>
                  <a:lnTo>
                    <a:pt x="169191" y="124378"/>
                  </a:lnTo>
                  <a:lnTo>
                    <a:pt x="169191" y="118395"/>
                  </a:lnTo>
                  <a:cubicBezTo>
                    <a:pt x="168620" y="118239"/>
                    <a:pt x="168179" y="117774"/>
                    <a:pt x="168067" y="117186"/>
                  </a:cubicBezTo>
                  <a:lnTo>
                    <a:pt x="142960" y="117186"/>
                  </a:lnTo>
                  <a:lnTo>
                    <a:pt x="142960" y="116596"/>
                  </a:lnTo>
                  <a:lnTo>
                    <a:pt x="168067" y="116596"/>
                  </a:lnTo>
                  <a:cubicBezTo>
                    <a:pt x="168207" y="115858"/>
                    <a:pt x="168853" y="115323"/>
                    <a:pt x="169604" y="115323"/>
                  </a:cubicBezTo>
                  <a:close/>
                  <a:moveTo>
                    <a:pt x="14087" y="111137"/>
                  </a:moveTo>
                  <a:cubicBezTo>
                    <a:pt x="14092" y="111137"/>
                    <a:pt x="14097" y="111137"/>
                    <a:pt x="14102" y="111137"/>
                  </a:cubicBezTo>
                  <a:cubicBezTo>
                    <a:pt x="14914" y="111137"/>
                    <a:pt x="15574" y="111758"/>
                    <a:pt x="15653" y="112550"/>
                  </a:cubicBezTo>
                  <a:lnTo>
                    <a:pt x="27665" y="112550"/>
                  </a:lnTo>
                  <a:cubicBezTo>
                    <a:pt x="27744" y="111758"/>
                    <a:pt x="28404" y="111137"/>
                    <a:pt x="29216" y="111137"/>
                  </a:cubicBezTo>
                  <a:cubicBezTo>
                    <a:pt x="30029" y="111137"/>
                    <a:pt x="30689" y="111758"/>
                    <a:pt x="30768" y="112550"/>
                  </a:cubicBezTo>
                  <a:lnTo>
                    <a:pt x="39402" y="112550"/>
                  </a:lnTo>
                  <a:lnTo>
                    <a:pt x="39402" y="122440"/>
                  </a:lnTo>
                  <a:lnTo>
                    <a:pt x="57801" y="122440"/>
                  </a:lnTo>
                  <a:cubicBezTo>
                    <a:pt x="57922" y="121811"/>
                    <a:pt x="58414" y="121318"/>
                    <a:pt x="59043" y="121197"/>
                  </a:cubicBezTo>
                  <a:lnTo>
                    <a:pt x="59043" y="116486"/>
                  </a:lnTo>
                  <a:lnTo>
                    <a:pt x="69556" y="116486"/>
                  </a:lnTo>
                  <a:lnTo>
                    <a:pt x="69556" y="117075"/>
                  </a:lnTo>
                  <a:lnTo>
                    <a:pt x="59632" y="117075"/>
                  </a:lnTo>
                  <a:lnTo>
                    <a:pt x="59632" y="121198"/>
                  </a:lnTo>
                  <a:cubicBezTo>
                    <a:pt x="60202" y="121307"/>
                    <a:pt x="60665" y="121721"/>
                    <a:pt x="60836" y="122275"/>
                  </a:cubicBezTo>
                  <a:cubicBezTo>
                    <a:pt x="61006" y="122830"/>
                    <a:pt x="60857" y="123433"/>
                    <a:pt x="60447" y="123843"/>
                  </a:cubicBezTo>
                  <a:cubicBezTo>
                    <a:pt x="60149" y="124142"/>
                    <a:pt x="59749" y="124302"/>
                    <a:pt x="59339" y="124302"/>
                  </a:cubicBezTo>
                  <a:cubicBezTo>
                    <a:pt x="59185" y="124302"/>
                    <a:pt x="59030" y="124280"/>
                    <a:pt x="58879" y="124233"/>
                  </a:cubicBezTo>
                  <a:cubicBezTo>
                    <a:pt x="58324" y="124062"/>
                    <a:pt x="57910" y="123600"/>
                    <a:pt x="57801" y="123030"/>
                  </a:cubicBezTo>
                  <a:lnTo>
                    <a:pt x="38812" y="123030"/>
                  </a:lnTo>
                  <a:lnTo>
                    <a:pt x="38812" y="113140"/>
                  </a:lnTo>
                  <a:lnTo>
                    <a:pt x="30715" y="113140"/>
                  </a:lnTo>
                  <a:cubicBezTo>
                    <a:pt x="30553" y="113700"/>
                    <a:pt x="30091" y="114132"/>
                    <a:pt x="29511" y="114243"/>
                  </a:cubicBezTo>
                  <a:lnTo>
                    <a:pt x="29511" y="129324"/>
                  </a:lnTo>
                  <a:lnTo>
                    <a:pt x="20101" y="129324"/>
                  </a:lnTo>
                  <a:cubicBezTo>
                    <a:pt x="19877" y="129917"/>
                    <a:pt x="19309" y="130341"/>
                    <a:pt x="18638" y="130341"/>
                  </a:cubicBezTo>
                  <a:cubicBezTo>
                    <a:pt x="18633" y="130341"/>
                    <a:pt x="18629" y="130341"/>
                    <a:pt x="18624" y="130341"/>
                  </a:cubicBezTo>
                  <a:cubicBezTo>
                    <a:pt x="17759" y="130341"/>
                    <a:pt x="17056" y="129640"/>
                    <a:pt x="17056" y="128773"/>
                  </a:cubicBezTo>
                  <a:cubicBezTo>
                    <a:pt x="17056" y="127907"/>
                    <a:pt x="17759" y="127206"/>
                    <a:pt x="18624" y="127206"/>
                  </a:cubicBezTo>
                  <a:cubicBezTo>
                    <a:pt x="18629" y="127206"/>
                    <a:pt x="18633" y="127206"/>
                    <a:pt x="18638" y="127206"/>
                  </a:cubicBezTo>
                  <a:cubicBezTo>
                    <a:pt x="19490" y="127206"/>
                    <a:pt x="20180" y="127888"/>
                    <a:pt x="20201" y="128735"/>
                  </a:cubicBezTo>
                  <a:lnTo>
                    <a:pt x="28921" y="128735"/>
                  </a:lnTo>
                  <a:lnTo>
                    <a:pt x="28921" y="114243"/>
                  </a:lnTo>
                  <a:cubicBezTo>
                    <a:pt x="28341" y="114132"/>
                    <a:pt x="27880" y="113700"/>
                    <a:pt x="27717" y="113140"/>
                  </a:cubicBezTo>
                  <a:lnTo>
                    <a:pt x="15601" y="113140"/>
                  </a:lnTo>
                  <a:cubicBezTo>
                    <a:pt x="15411" y="113792"/>
                    <a:pt x="14815" y="114272"/>
                    <a:pt x="14102" y="114272"/>
                  </a:cubicBezTo>
                  <a:cubicBezTo>
                    <a:pt x="14097" y="114272"/>
                    <a:pt x="14092" y="114272"/>
                    <a:pt x="14087" y="114272"/>
                  </a:cubicBezTo>
                  <a:cubicBezTo>
                    <a:pt x="13223" y="114272"/>
                    <a:pt x="12519" y="113571"/>
                    <a:pt x="12519" y="112705"/>
                  </a:cubicBezTo>
                  <a:cubicBezTo>
                    <a:pt x="12519" y="111838"/>
                    <a:pt x="13223" y="111137"/>
                    <a:pt x="14087" y="111137"/>
                  </a:cubicBezTo>
                  <a:close/>
                  <a:moveTo>
                    <a:pt x="136905" y="1"/>
                  </a:moveTo>
                  <a:cubicBezTo>
                    <a:pt x="132240" y="1"/>
                    <a:pt x="127894" y="738"/>
                    <a:pt x="123858" y="1748"/>
                  </a:cubicBezTo>
                  <a:cubicBezTo>
                    <a:pt x="110020" y="5210"/>
                    <a:pt x="103470" y="13062"/>
                    <a:pt x="88405" y="20150"/>
                  </a:cubicBezTo>
                  <a:lnTo>
                    <a:pt x="88405" y="23084"/>
                  </a:lnTo>
                  <a:lnTo>
                    <a:pt x="101149" y="23084"/>
                  </a:lnTo>
                  <a:lnTo>
                    <a:pt x="101149" y="23672"/>
                  </a:lnTo>
                  <a:lnTo>
                    <a:pt x="87817" y="23672"/>
                  </a:lnTo>
                  <a:lnTo>
                    <a:pt x="87817" y="20427"/>
                  </a:lnTo>
                  <a:cubicBezTo>
                    <a:pt x="86732" y="20929"/>
                    <a:pt x="85607" y="21426"/>
                    <a:pt x="84429" y="21917"/>
                  </a:cubicBezTo>
                  <a:cubicBezTo>
                    <a:pt x="78037" y="24581"/>
                    <a:pt x="72617" y="25705"/>
                    <a:pt x="67307" y="26261"/>
                  </a:cubicBezTo>
                  <a:lnTo>
                    <a:pt x="67307" y="28418"/>
                  </a:lnTo>
                  <a:lnTo>
                    <a:pt x="48103" y="28418"/>
                  </a:lnTo>
                  <a:cubicBezTo>
                    <a:pt x="47960" y="29163"/>
                    <a:pt x="47309" y="29691"/>
                    <a:pt x="46565" y="29691"/>
                  </a:cubicBezTo>
                  <a:cubicBezTo>
                    <a:pt x="46516" y="29691"/>
                    <a:pt x="46466" y="29688"/>
                    <a:pt x="46417" y="29684"/>
                  </a:cubicBezTo>
                  <a:cubicBezTo>
                    <a:pt x="45613" y="29607"/>
                    <a:pt x="44999" y="28931"/>
                    <a:pt x="44999" y="28124"/>
                  </a:cubicBezTo>
                  <a:cubicBezTo>
                    <a:pt x="44999" y="27968"/>
                    <a:pt x="45028" y="27819"/>
                    <a:pt x="45071" y="27678"/>
                  </a:cubicBezTo>
                  <a:lnTo>
                    <a:pt x="45071" y="27678"/>
                  </a:lnTo>
                  <a:cubicBezTo>
                    <a:pt x="41448" y="28073"/>
                    <a:pt x="37848" y="28655"/>
                    <a:pt x="34286" y="29422"/>
                  </a:cubicBezTo>
                  <a:cubicBezTo>
                    <a:pt x="12428" y="34111"/>
                    <a:pt x="0" y="63661"/>
                    <a:pt x="0" y="80547"/>
                  </a:cubicBezTo>
                  <a:cubicBezTo>
                    <a:pt x="0" y="97433"/>
                    <a:pt x="1314" y="121838"/>
                    <a:pt x="20143" y="134487"/>
                  </a:cubicBezTo>
                  <a:cubicBezTo>
                    <a:pt x="24099" y="137145"/>
                    <a:pt x="29192" y="138189"/>
                    <a:pt x="34933" y="138189"/>
                  </a:cubicBezTo>
                  <a:cubicBezTo>
                    <a:pt x="55990" y="138189"/>
                    <a:pt x="85762" y="124142"/>
                    <a:pt x="100094" y="124142"/>
                  </a:cubicBezTo>
                  <a:cubicBezTo>
                    <a:pt x="100454" y="124142"/>
                    <a:pt x="100804" y="124150"/>
                    <a:pt x="101144" y="124169"/>
                  </a:cubicBezTo>
                  <a:cubicBezTo>
                    <a:pt x="118716" y="125107"/>
                    <a:pt x="138858" y="144807"/>
                    <a:pt x="164145" y="144807"/>
                  </a:cubicBezTo>
                  <a:cubicBezTo>
                    <a:pt x="199570" y="144806"/>
                    <a:pt x="208787" y="98789"/>
                    <a:pt x="202926" y="65885"/>
                  </a:cubicBezTo>
                  <a:cubicBezTo>
                    <a:pt x="200074" y="49872"/>
                    <a:pt x="192226" y="37294"/>
                    <a:pt x="182144" y="25669"/>
                  </a:cubicBezTo>
                  <a:cubicBezTo>
                    <a:pt x="180993" y="24341"/>
                    <a:pt x="179852" y="23076"/>
                    <a:pt x="178721" y="21874"/>
                  </a:cubicBezTo>
                  <a:lnTo>
                    <a:pt x="148778" y="21874"/>
                  </a:lnTo>
                  <a:cubicBezTo>
                    <a:pt x="148554" y="22468"/>
                    <a:pt x="147986" y="22893"/>
                    <a:pt x="147314" y="22893"/>
                  </a:cubicBezTo>
                  <a:cubicBezTo>
                    <a:pt x="147313" y="22893"/>
                    <a:pt x="147313" y="22893"/>
                    <a:pt x="147312" y="22893"/>
                  </a:cubicBezTo>
                  <a:cubicBezTo>
                    <a:pt x="146447" y="22893"/>
                    <a:pt x="145746" y="22190"/>
                    <a:pt x="145747" y="21326"/>
                  </a:cubicBezTo>
                  <a:cubicBezTo>
                    <a:pt x="145747" y="20512"/>
                    <a:pt x="146369" y="19852"/>
                    <a:pt x="147161" y="19773"/>
                  </a:cubicBezTo>
                  <a:lnTo>
                    <a:pt x="147161" y="12882"/>
                  </a:lnTo>
                  <a:lnTo>
                    <a:pt x="129767" y="12882"/>
                  </a:lnTo>
                  <a:lnTo>
                    <a:pt x="129767" y="21874"/>
                  </a:lnTo>
                  <a:lnTo>
                    <a:pt x="109249" y="21874"/>
                  </a:lnTo>
                  <a:lnTo>
                    <a:pt x="109249" y="38214"/>
                  </a:lnTo>
                  <a:lnTo>
                    <a:pt x="108659" y="38214"/>
                  </a:lnTo>
                  <a:lnTo>
                    <a:pt x="108659" y="21285"/>
                  </a:lnTo>
                  <a:lnTo>
                    <a:pt x="129178" y="21285"/>
                  </a:lnTo>
                  <a:lnTo>
                    <a:pt x="129178" y="12293"/>
                  </a:lnTo>
                  <a:lnTo>
                    <a:pt x="161653" y="12293"/>
                  </a:lnTo>
                  <a:cubicBezTo>
                    <a:pt x="161795" y="11549"/>
                    <a:pt x="162447" y="11021"/>
                    <a:pt x="163191" y="11021"/>
                  </a:cubicBezTo>
                  <a:cubicBezTo>
                    <a:pt x="163240" y="11021"/>
                    <a:pt x="163291" y="11023"/>
                    <a:pt x="163341" y="11028"/>
                  </a:cubicBezTo>
                  <a:cubicBezTo>
                    <a:pt x="164145" y="11104"/>
                    <a:pt x="164759" y="11779"/>
                    <a:pt x="164759" y="12588"/>
                  </a:cubicBezTo>
                  <a:cubicBezTo>
                    <a:pt x="164759" y="13397"/>
                    <a:pt x="164145" y="14072"/>
                    <a:pt x="163341" y="14149"/>
                  </a:cubicBezTo>
                  <a:cubicBezTo>
                    <a:pt x="163291" y="14154"/>
                    <a:pt x="163242" y="14156"/>
                    <a:pt x="163193" y="14156"/>
                  </a:cubicBezTo>
                  <a:cubicBezTo>
                    <a:pt x="162448" y="14156"/>
                    <a:pt x="161795" y="13627"/>
                    <a:pt x="161653" y="12882"/>
                  </a:cubicBezTo>
                  <a:lnTo>
                    <a:pt x="147750" y="12882"/>
                  </a:lnTo>
                  <a:lnTo>
                    <a:pt x="147750" y="19828"/>
                  </a:lnTo>
                  <a:cubicBezTo>
                    <a:pt x="148403" y="20016"/>
                    <a:pt x="148859" y="20605"/>
                    <a:pt x="148878" y="21285"/>
                  </a:cubicBezTo>
                  <a:lnTo>
                    <a:pt x="178162" y="21285"/>
                  </a:lnTo>
                  <a:cubicBezTo>
                    <a:pt x="162316" y="4644"/>
                    <a:pt x="148608" y="1"/>
                    <a:pt x="136905"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34" name="Google Shape;2634;p84"/>
            <p:cNvSpPr/>
            <p:nvPr/>
          </p:nvSpPr>
          <p:spPr>
            <a:xfrm>
              <a:off x="2451375" y="1351625"/>
              <a:ext cx="469250" cy="37725"/>
            </a:xfrm>
            <a:custGeom>
              <a:rect b="b" l="l" r="r" t="t"/>
              <a:pathLst>
                <a:path extrusionOk="0" h="1509" w="18770">
                  <a:moveTo>
                    <a:pt x="18770" y="1"/>
                  </a:moveTo>
                  <a:cubicBezTo>
                    <a:pt x="12824" y="577"/>
                    <a:pt x="6970" y="485"/>
                    <a:pt x="0" y="1077"/>
                  </a:cubicBezTo>
                  <a:cubicBezTo>
                    <a:pt x="74" y="1212"/>
                    <a:pt x="127" y="1357"/>
                    <a:pt x="156" y="1508"/>
                  </a:cubicBezTo>
                  <a:lnTo>
                    <a:pt x="18770" y="1508"/>
                  </a:lnTo>
                  <a:lnTo>
                    <a:pt x="1877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35" name="Google Shape;2635;p84"/>
            <p:cNvSpPr/>
            <p:nvPr/>
          </p:nvSpPr>
          <p:spPr>
            <a:xfrm>
              <a:off x="3739775" y="587475"/>
              <a:ext cx="435225" cy="424425"/>
            </a:xfrm>
            <a:custGeom>
              <a:rect b="b" l="l" r="r" t="t"/>
              <a:pathLst>
                <a:path extrusionOk="0" h="16977" w="17409">
                  <a:moveTo>
                    <a:pt x="8704" y="2482"/>
                  </a:moveTo>
                  <a:cubicBezTo>
                    <a:pt x="12135" y="2482"/>
                    <a:pt x="14927" y="5273"/>
                    <a:pt x="14927" y="8705"/>
                  </a:cubicBezTo>
                  <a:lnTo>
                    <a:pt x="14927" y="14496"/>
                  </a:lnTo>
                  <a:lnTo>
                    <a:pt x="2481" y="14496"/>
                  </a:lnTo>
                  <a:lnTo>
                    <a:pt x="2481" y="8705"/>
                  </a:lnTo>
                  <a:cubicBezTo>
                    <a:pt x="2481" y="5274"/>
                    <a:pt x="5273" y="2482"/>
                    <a:pt x="8704" y="2482"/>
                  </a:cubicBezTo>
                  <a:close/>
                  <a:moveTo>
                    <a:pt x="8704" y="0"/>
                  </a:moveTo>
                  <a:cubicBezTo>
                    <a:pt x="3905" y="0"/>
                    <a:pt x="1" y="3905"/>
                    <a:pt x="1" y="8705"/>
                  </a:cubicBezTo>
                  <a:lnTo>
                    <a:pt x="1" y="15736"/>
                  </a:lnTo>
                  <a:cubicBezTo>
                    <a:pt x="1" y="16420"/>
                    <a:pt x="556" y="16976"/>
                    <a:pt x="1241" y="16976"/>
                  </a:cubicBezTo>
                  <a:lnTo>
                    <a:pt x="16167" y="16976"/>
                  </a:lnTo>
                  <a:cubicBezTo>
                    <a:pt x="16852" y="16976"/>
                    <a:pt x="17407" y="16421"/>
                    <a:pt x="17408" y="15736"/>
                  </a:cubicBezTo>
                  <a:lnTo>
                    <a:pt x="17408" y="8705"/>
                  </a:lnTo>
                  <a:cubicBezTo>
                    <a:pt x="17408" y="3905"/>
                    <a:pt x="13504" y="0"/>
                    <a:pt x="870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36" name="Google Shape;2636;p84"/>
            <p:cNvSpPr/>
            <p:nvPr/>
          </p:nvSpPr>
          <p:spPr>
            <a:xfrm>
              <a:off x="3732400" y="580100"/>
              <a:ext cx="449950" cy="439125"/>
            </a:xfrm>
            <a:custGeom>
              <a:rect b="b" l="l" r="r" t="t"/>
              <a:pathLst>
                <a:path extrusionOk="0" h="17565" w="17998">
                  <a:moveTo>
                    <a:pt x="8998" y="3070"/>
                  </a:moveTo>
                  <a:cubicBezTo>
                    <a:pt x="12268" y="3070"/>
                    <a:pt x="14927" y="5730"/>
                    <a:pt x="14927" y="8999"/>
                  </a:cubicBezTo>
                  <a:lnTo>
                    <a:pt x="14927" y="14496"/>
                  </a:lnTo>
                  <a:lnTo>
                    <a:pt x="3070" y="14496"/>
                  </a:lnTo>
                  <a:lnTo>
                    <a:pt x="3070" y="8999"/>
                  </a:lnTo>
                  <a:cubicBezTo>
                    <a:pt x="3070" y="5729"/>
                    <a:pt x="5728" y="3070"/>
                    <a:pt x="8998" y="3070"/>
                  </a:cubicBezTo>
                  <a:close/>
                  <a:moveTo>
                    <a:pt x="8999" y="2482"/>
                  </a:moveTo>
                  <a:cubicBezTo>
                    <a:pt x="5406" y="2482"/>
                    <a:pt x="2482" y="5405"/>
                    <a:pt x="2482" y="9000"/>
                  </a:cubicBezTo>
                  <a:lnTo>
                    <a:pt x="2482" y="14791"/>
                  </a:lnTo>
                  <a:cubicBezTo>
                    <a:pt x="2482" y="14953"/>
                    <a:pt x="2614" y="15085"/>
                    <a:pt x="2777" y="15085"/>
                  </a:cubicBezTo>
                  <a:lnTo>
                    <a:pt x="15223" y="15085"/>
                  </a:lnTo>
                  <a:cubicBezTo>
                    <a:pt x="15385" y="15085"/>
                    <a:pt x="15517" y="14953"/>
                    <a:pt x="15517" y="14791"/>
                  </a:cubicBezTo>
                  <a:lnTo>
                    <a:pt x="15517" y="9000"/>
                  </a:lnTo>
                  <a:cubicBezTo>
                    <a:pt x="15517" y="5405"/>
                    <a:pt x="12592" y="2482"/>
                    <a:pt x="8999" y="2482"/>
                  </a:cubicBezTo>
                  <a:close/>
                  <a:moveTo>
                    <a:pt x="8999" y="590"/>
                  </a:moveTo>
                  <a:cubicBezTo>
                    <a:pt x="13636" y="590"/>
                    <a:pt x="17408" y="4362"/>
                    <a:pt x="17407" y="9000"/>
                  </a:cubicBezTo>
                  <a:lnTo>
                    <a:pt x="17407" y="16031"/>
                  </a:lnTo>
                  <a:cubicBezTo>
                    <a:pt x="17406" y="16553"/>
                    <a:pt x="16984" y="16976"/>
                    <a:pt x="16462" y="16977"/>
                  </a:cubicBezTo>
                  <a:lnTo>
                    <a:pt x="1535" y="16977"/>
                  </a:lnTo>
                  <a:cubicBezTo>
                    <a:pt x="1013" y="16976"/>
                    <a:pt x="590" y="16553"/>
                    <a:pt x="590" y="16031"/>
                  </a:cubicBezTo>
                  <a:lnTo>
                    <a:pt x="590" y="9000"/>
                  </a:lnTo>
                  <a:cubicBezTo>
                    <a:pt x="590" y="4362"/>
                    <a:pt x="4362" y="590"/>
                    <a:pt x="8999" y="590"/>
                  </a:cubicBezTo>
                  <a:close/>
                  <a:moveTo>
                    <a:pt x="8999" y="0"/>
                  </a:moveTo>
                  <a:cubicBezTo>
                    <a:pt x="4037" y="0"/>
                    <a:pt x="1" y="4038"/>
                    <a:pt x="1" y="9000"/>
                  </a:cubicBezTo>
                  <a:lnTo>
                    <a:pt x="1" y="16030"/>
                  </a:lnTo>
                  <a:cubicBezTo>
                    <a:pt x="2" y="16877"/>
                    <a:pt x="688" y="17564"/>
                    <a:pt x="1536" y="17565"/>
                  </a:cubicBezTo>
                  <a:lnTo>
                    <a:pt x="16462" y="17565"/>
                  </a:lnTo>
                  <a:cubicBezTo>
                    <a:pt x="17310" y="17565"/>
                    <a:pt x="17996" y="16878"/>
                    <a:pt x="17997" y="16031"/>
                  </a:cubicBezTo>
                  <a:lnTo>
                    <a:pt x="17997" y="9000"/>
                  </a:lnTo>
                  <a:cubicBezTo>
                    <a:pt x="17997" y="4038"/>
                    <a:pt x="13961" y="0"/>
                    <a:pt x="89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37" name="Google Shape;2637;p84"/>
            <p:cNvSpPr/>
            <p:nvPr/>
          </p:nvSpPr>
          <p:spPr>
            <a:xfrm>
              <a:off x="3716725" y="927125"/>
              <a:ext cx="475125" cy="401500"/>
            </a:xfrm>
            <a:custGeom>
              <a:rect b="b" l="l" r="r" t="t"/>
              <a:pathLst>
                <a:path extrusionOk="0" h="16060" w="19005">
                  <a:moveTo>
                    <a:pt x="1" y="1"/>
                  </a:moveTo>
                  <a:lnTo>
                    <a:pt x="1" y="16060"/>
                  </a:lnTo>
                  <a:lnTo>
                    <a:pt x="19005" y="16060"/>
                  </a:lnTo>
                  <a:lnTo>
                    <a:pt x="190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38" name="Google Shape;2638;p84"/>
            <p:cNvSpPr/>
            <p:nvPr/>
          </p:nvSpPr>
          <p:spPr>
            <a:xfrm>
              <a:off x="3709350" y="919775"/>
              <a:ext cx="489875" cy="416200"/>
            </a:xfrm>
            <a:custGeom>
              <a:rect b="b" l="l" r="r" t="t"/>
              <a:pathLst>
                <a:path extrusionOk="0" h="16648" w="19595">
                  <a:moveTo>
                    <a:pt x="19005" y="590"/>
                  </a:moveTo>
                  <a:lnTo>
                    <a:pt x="19005" y="16059"/>
                  </a:lnTo>
                  <a:lnTo>
                    <a:pt x="589" y="16059"/>
                  </a:lnTo>
                  <a:lnTo>
                    <a:pt x="589" y="590"/>
                  </a:lnTo>
                  <a:close/>
                  <a:moveTo>
                    <a:pt x="296" y="1"/>
                  </a:moveTo>
                  <a:cubicBezTo>
                    <a:pt x="132" y="1"/>
                    <a:pt x="1" y="132"/>
                    <a:pt x="1" y="295"/>
                  </a:cubicBezTo>
                  <a:lnTo>
                    <a:pt x="1" y="16352"/>
                  </a:lnTo>
                  <a:cubicBezTo>
                    <a:pt x="1" y="16516"/>
                    <a:pt x="132" y="16647"/>
                    <a:pt x="296" y="16647"/>
                  </a:cubicBezTo>
                  <a:lnTo>
                    <a:pt x="19300" y="16647"/>
                  </a:lnTo>
                  <a:cubicBezTo>
                    <a:pt x="19462" y="16647"/>
                    <a:pt x="19595" y="16516"/>
                    <a:pt x="19594" y="16352"/>
                  </a:cubicBezTo>
                  <a:lnTo>
                    <a:pt x="19594" y="295"/>
                  </a:lnTo>
                  <a:cubicBezTo>
                    <a:pt x="19595" y="132"/>
                    <a:pt x="19462" y="1"/>
                    <a:pt x="1930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39" name="Google Shape;2639;p84"/>
            <p:cNvSpPr/>
            <p:nvPr/>
          </p:nvSpPr>
          <p:spPr>
            <a:xfrm>
              <a:off x="3899800" y="1042075"/>
              <a:ext cx="103925" cy="188500"/>
            </a:xfrm>
            <a:custGeom>
              <a:rect b="b" l="l" r="r" t="t"/>
              <a:pathLst>
                <a:path extrusionOk="0" h="7540" w="4157">
                  <a:moveTo>
                    <a:pt x="2086" y="1"/>
                  </a:moveTo>
                  <a:cubicBezTo>
                    <a:pt x="1719" y="1"/>
                    <a:pt x="1352" y="98"/>
                    <a:pt x="1026" y="293"/>
                  </a:cubicBezTo>
                  <a:cubicBezTo>
                    <a:pt x="385" y="675"/>
                    <a:pt x="0" y="1371"/>
                    <a:pt x="17" y="2116"/>
                  </a:cubicBezTo>
                  <a:cubicBezTo>
                    <a:pt x="33" y="2860"/>
                    <a:pt x="449" y="3539"/>
                    <a:pt x="1105" y="3892"/>
                  </a:cubicBezTo>
                  <a:lnTo>
                    <a:pt x="757" y="7539"/>
                  </a:lnTo>
                  <a:lnTo>
                    <a:pt x="3417" y="7539"/>
                  </a:lnTo>
                  <a:lnTo>
                    <a:pt x="3070" y="3892"/>
                  </a:lnTo>
                  <a:cubicBezTo>
                    <a:pt x="3738" y="3531"/>
                    <a:pt x="4156" y="2832"/>
                    <a:pt x="4156" y="2072"/>
                  </a:cubicBezTo>
                  <a:cubicBezTo>
                    <a:pt x="4156" y="1326"/>
                    <a:pt x="3756" y="639"/>
                    <a:pt x="3108" y="271"/>
                  </a:cubicBezTo>
                  <a:cubicBezTo>
                    <a:pt x="2791" y="91"/>
                    <a:pt x="2438" y="1"/>
                    <a:pt x="208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40" name="Google Shape;2640;p84"/>
            <p:cNvSpPr/>
            <p:nvPr/>
          </p:nvSpPr>
          <p:spPr>
            <a:xfrm>
              <a:off x="3892850" y="1034750"/>
              <a:ext cx="118250" cy="203200"/>
            </a:xfrm>
            <a:custGeom>
              <a:rect b="b" l="l" r="r" t="t"/>
              <a:pathLst>
                <a:path extrusionOk="0" h="8128" w="4730">
                  <a:moveTo>
                    <a:pt x="2364" y="589"/>
                  </a:moveTo>
                  <a:cubicBezTo>
                    <a:pt x="3343" y="589"/>
                    <a:pt x="4139" y="1386"/>
                    <a:pt x="4139" y="2364"/>
                  </a:cubicBezTo>
                  <a:cubicBezTo>
                    <a:pt x="4139" y="3016"/>
                    <a:pt x="3782" y="3617"/>
                    <a:pt x="3207" y="3926"/>
                  </a:cubicBezTo>
                  <a:lnTo>
                    <a:pt x="3035" y="4019"/>
                  </a:lnTo>
                  <a:lnTo>
                    <a:pt x="3371" y="7537"/>
                  </a:lnTo>
                  <a:lnTo>
                    <a:pt x="1358" y="7537"/>
                  </a:lnTo>
                  <a:lnTo>
                    <a:pt x="1694" y="4019"/>
                  </a:lnTo>
                  <a:lnTo>
                    <a:pt x="1522" y="3926"/>
                  </a:lnTo>
                  <a:cubicBezTo>
                    <a:pt x="947" y="3617"/>
                    <a:pt x="590" y="3016"/>
                    <a:pt x="590" y="2364"/>
                  </a:cubicBezTo>
                  <a:cubicBezTo>
                    <a:pt x="590" y="1386"/>
                    <a:pt x="1386" y="589"/>
                    <a:pt x="2364" y="589"/>
                  </a:cubicBezTo>
                  <a:close/>
                  <a:moveTo>
                    <a:pt x="2365" y="1"/>
                  </a:moveTo>
                  <a:cubicBezTo>
                    <a:pt x="1061" y="1"/>
                    <a:pt x="1" y="1061"/>
                    <a:pt x="1" y="2365"/>
                  </a:cubicBezTo>
                  <a:cubicBezTo>
                    <a:pt x="1" y="3162"/>
                    <a:pt x="403" y="3907"/>
                    <a:pt x="1072" y="4343"/>
                  </a:cubicBezTo>
                  <a:lnTo>
                    <a:pt x="711" y="8127"/>
                  </a:lnTo>
                  <a:lnTo>
                    <a:pt x="4019" y="8127"/>
                  </a:lnTo>
                  <a:lnTo>
                    <a:pt x="3658" y="4343"/>
                  </a:lnTo>
                  <a:cubicBezTo>
                    <a:pt x="4326" y="3907"/>
                    <a:pt x="4729" y="3162"/>
                    <a:pt x="4728" y="2365"/>
                  </a:cubicBezTo>
                  <a:cubicBezTo>
                    <a:pt x="4728" y="1061"/>
                    <a:pt x="3668" y="1"/>
                    <a:pt x="2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41" name="Google Shape;2641;p84"/>
            <p:cNvSpPr/>
            <p:nvPr/>
          </p:nvSpPr>
          <p:spPr>
            <a:xfrm>
              <a:off x="5477025" y="2569425"/>
              <a:ext cx="435225" cy="424400"/>
            </a:xfrm>
            <a:custGeom>
              <a:rect b="b" l="l" r="r" t="t"/>
              <a:pathLst>
                <a:path extrusionOk="0" h="16976" w="17409">
                  <a:moveTo>
                    <a:pt x="8705" y="2481"/>
                  </a:moveTo>
                  <a:cubicBezTo>
                    <a:pt x="12136" y="2481"/>
                    <a:pt x="14928" y="5273"/>
                    <a:pt x="14928" y="8704"/>
                  </a:cubicBezTo>
                  <a:lnTo>
                    <a:pt x="14928" y="14495"/>
                  </a:lnTo>
                  <a:lnTo>
                    <a:pt x="2482" y="14495"/>
                  </a:lnTo>
                  <a:lnTo>
                    <a:pt x="2482" y="8704"/>
                  </a:lnTo>
                  <a:cubicBezTo>
                    <a:pt x="2482" y="5273"/>
                    <a:pt x="5273" y="2481"/>
                    <a:pt x="8705" y="2481"/>
                  </a:cubicBezTo>
                  <a:close/>
                  <a:moveTo>
                    <a:pt x="8705" y="0"/>
                  </a:moveTo>
                  <a:cubicBezTo>
                    <a:pt x="3906" y="0"/>
                    <a:pt x="1" y="3904"/>
                    <a:pt x="1" y="8704"/>
                  </a:cubicBezTo>
                  <a:lnTo>
                    <a:pt x="1" y="15735"/>
                  </a:lnTo>
                  <a:cubicBezTo>
                    <a:pt x="1" y="16420"/>
                    <a:pt x="557" y="16975"/>
                    <a:pt x="1242" y="16975"/>
                  </a:cubicBezTo>
                  <a:lnTo>
                    <a:pt x="16168" y="16975"/>
                  </a:lnTo>
                  <a:cubicBezTo>
                    <a:pt x="16854" y="16975"/>
                    <a:pt x="17409" y="16420"/>
                    <a:pt x="17409" y="15735"/>
                  </a:cubicBezTo>
                  <a:lnTo>
                    <a:pt x="17409" y="8704"/>
                  </a:lnTo>
                  <a:cubicBezTo>
                    <a:pt x="17409" y="3905"/>
                    <a:pt x="13505" y="0"/>
                    <a:pt x="8705"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42" name="Google Shape;2642;p84"/>
            <p:cNvSpPr/>
            <p:nvPr/>
          </p:nvSpPr>
          <p:spPr>
            <a:xfrm>
              <a:off x="5469700" y="2562050"/>
              <a:ext cx="449925" cy="439125"/>
            </a:xfrm>
            <a:custGeom>
              <a:rect b="b" l="l" r="r" t="t"/>
              <a:pathLst>
                <a:path extrusionOk="0" h="17565" w="17997">
                  <a:moveTo>
                    <a:pt x="8998" y="3069"/>
                  </a:moveTo>
                  <a:cubicBezTo>
                    <a:pt x="12267" y="3069"/>
                    <a:pt x="14926" y="5729"/>
                    <a:pt x="14926" y="8999"/>
                  </a:cubicBezTo>
                  <a:lnTo>
                    <a:pt x="14926" y="14495"/>
                  </a:lnTo>
                  <a:lnTo>
                    <a:pt x="3069" y="14495"/>
                  </a:lnTo>
                  <a:lnTo>
                    <a:pt x="3069" y="8999"/>
                  </a:lnTo>
                  <a:cubicBezTo>
                    <a:pt x="3069" y="5729"/>
                    <a:pt x="5728" y="3069"/>
                    <a:pt x="8998" y="3069"/>
                  </a:cubicBezTo>
                  <a:close/>
                  <a:moveTo>
                    <a:pt x="8998" y="2481"/>
                  </a:moveTo>
                  <a:cubicBezTo>
                    <a:pt x="5405" y="2481"/>
                    <a:pt x="2480" y="5405"/>
                    <a:pt x="2480" y="8999"/>
                  </a:cubicBezTo>
                  <a:lnTo>
                    <a:pt x="2480" y="14790"/>
                  </a:lnTo>
                  <a:cubicBezTo>
                    <a:pt x="2480" y="14952"/>
                    <a:pt x="2613" y="15085"/>
                    <a:pt x="2775" y="15085"/>
                  </a:cubicBezTo>
                  <a:lnTo>
                    <a:pt x="15221" y="15085"/>
                  </a:lnTo>
                  <a:cubicBezTo>
                    <a:pt x="15383" y="15085"/>
                    <a:pt x="15516" y="14952"/>
                    <a:pt x="15516" y="14790"/>
                  </a:cubicBezTo>
                  <a:lnTo>
                    <a:pt x="15516" y="8999"/>
                  </a:lnTo>
                  <a:cubicBezTo>
                    <a:pt x="15516" y="5405"/>
                    <a:pt x="12592" y="2481"/>
                    <a:pt x="8998" y="2481"/>
                  </a:cubicBezTo>
                  <a:close/>
                  <a:moveTo>
                    <a:pt x="8998" y="589"/>
                  </a:moveTo>
                  <a:cubicBezTo>
                    <a:pt x="13634" y="589"/>
                    <a:pt x="17408" y="4361"/>
                    <a:pt x="17407" y="8999"/>
                  </a:cubicBezTo>
                  <a:lnTo>
                    <a:pt x="17407" y="16030"/>
                  </a:lnTo>
                  <a:cubicBezTo>
                    <a:pt x="17407" y="16552"/>
                    <a:pt x="16983" y="16975"/>
                    <a:pt x="16461" y="16975"/>
                  </a:cubicBezTo>
                  <a:lnTo>
                    <a:pt x="1534" y="16975"/>
                  </a:lnTo>
                  <a:cubicBezTo>
                    <a:pt x="1012" y="16974"/>
                    <a:pt x="589" y="16552"/>
                    <a:pt x="589" y="16030"/>
                  </a:cubicBezTo>
                  <a:lnTo>
                    <a:pt x="589" y="8999"/>
                  </a:lnTo>
                  <a:cubicBezTo>
                    <a:pt x="589" y="4361"/>
                    <a:pt x="4361" y="589"/>
                    <a:pt x="8998" y="589"/>
                  </a:cubicBezTo>
                  <a:close/>
                  <a:moveTo>
                    <a:pt x="8998" y="1"/>
                  </a:moveTo>
                  <a:cubicBezTo>
                    <a:pt x="4036" y="1"/>
                    <a:pt x="0" y="4037"/>
                    <a:pt x="0" y="8999"/>
                  </a:cubicBezTo>
                  <a:lnTo>
                    <a:pt x="0" y="16030"/>
                  </a:lnTo>
                  <a:cubicBezTo>
                    <a:pt x="1" y="16877"/>
                    <a:pt x="688" y="17564"/>
                    <a:pt x="1535" y="17565"/>
                  </a:cubicBezTo>
                  <a:lnTo>
                    <a:pt x="16461" y="17565"/>
                  </a:lnTo>
                  <a:cubicBezTo>
                    <a:pt x="17309" y="17564"/>
                    <a:pt x="17996" y="16877"/>
                    <a:pt x="17996" y="16030"/>
                  </a:cubicBezTo>
                  <a:lnTo>
                    <a:pt x="17996" y="8999"/>
                  </a:lnTo>
                  <a:cubicBezTo>
                    <a:pt x="17996" y="4037"/>
                    <a:pt x="13960" y="1"/>
                    <a:pt x="89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43" name="Google Shape;2643;p84"/>
            <p:cNvSpPr/>
            <p:nvPr/>
          </p:nvSpPr>
          <p:spPr>
            <a:xfrm>
              <a:off x="5453975" y="2909075"/>
              <a:ext cx="475150" cy="401475"/>
            </a:xfrm>
            <a:custGeom>
              <a:rect b="b" l="l" r="r" t="t"/>
              <a:pathLst>
                <a:path extrusionOk="0" h="16059" w="19006">
                  <a:moveTo>
                    <a:pt x="1" y="1"/>
                  </a:moveTo>
                  <a:lnTo>
                    <a:pt x="1" y="16059"/>
                  </a:lnTo>
                  <a:lnTo>
                    <a:pt x="19006" y="16059"/>
                  </a:lnTo>
                  <a:lnTo>
                    <a:pt x="1900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44" name="Google Shape;2644;p84"/>
            <p:cNvSpPr/>
            <p:nvPr/>
          </p:nvSpPr>
          <p:spPr>
            <a:xfrm>
              <a:off x="5446600" y="2901700"/>
              <a:ext cx="489875" cy="416225"/>
            </a:xfrm>
            <a:custGeom>
              <a:rect b="b" l="l" r="r" t="t"/>
              <a:pathLst>
                <a:path extrusionOk="0" h="16649" w="19595">
                  <a:moveTo>
                    <a:pt x="19006" y="590"/>
                  </a:moveTo>
                  <a:lnTo>
                    <a:pt x="19006" y="16059"/>
                  </a:lnTo>
                  <a:lnTo>
                    <a:pt x="590" y="16059"/>
                  </a:lnTo>
                  <a:lnTo>
                    <a:pt x="591" y="590"/>
                  </a:lnTo>
                  <a:close/>
                  <a:moveTo>
                    <a:pt x="296" y="1"/>
                  </a:moveTo>
                  <a:cubicBezTo>
                    <a:pt x="133" y="1"/>
                    <a:pt x="1" y="132"/>
                    <a:pt x="2" y="296"/>
                  </a:cubicBezTo>
                  <a:lnTo>
                    <a:pt x="2" y="16354"/>
                  </a:lnTo>
                  <a:cubicBezTo>
                    <a:pt x="2" y="16516"/>
                    <a:pt x="133" y="16649"/>
                    <a:pt x="296" y="16649"/>
                  </a:cubicBezTo>
                  <a:lnTo>
                    <a:pt x="19301" y="16649"/>
                  </a:lnTo>
                  <a:cubicBezTo>
                    <a:pt x="19463" y="16649"/>
                    <a:pt x="19595" y="16516"/>
                    <a:pt x="19595" y="16354"/>
                  </a:cubicBezTo>
                  <a:lnTo>
                    <a:pt x="19595" y="296"/>
                  </a:lnTo>
                  <a:cubicBezTo>
                    <a:pt x="19595" y="132"/>
                    <a:pt x="19463" y="1"/>
                    <a:pt x="193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45" name="Google Shape;2645;p84"/>
            <p:cNvSpPr/>
            <p:nvPr/>
          </p:nvSpPr>
          <p:spPr>
            <a:xfrm>
              <a:off x="5637075" y="3024025"/>
              <a:ext cx="103925" cy="188500"/>
            </a:xfrm>
            <a:custGeom>
              <a:rect b="b" l="l" r="r" t="t"/>
              <a:pathLst>
                <a:path extrusionOk="0" h="7540" w="4157">
                  <a:moveTo>
                    <a:pt x="2085" y="0"/>
                  </a:moveTo>
                  <a:cubicBezTo>
                    <a:pt x="1718" y="0"/>
                    <a:pt x="1351" y="98"/>
                    <a:pt x="1025" y="292"/>
                  </a:cubicBezTo>
                  <a:cubicBezTo>
                    <a:pt x="385" y="675"/>
                    <a:pt x="1" y="1370"/>
                    <a:pt x="17" y="2116"/>
                  </a:cubicBezTo>
                  <a:cubicBezTo>
                    <a:pt x="33" y="2860"/>
                    <a:pt x="448" y="3539"/>
                    <a:pt x="1104" y="3892"/>
                  </a:cubicBezTo>
                  <a:lnTo>
                    <a:pt x="757" y="7539"/>
                  </a:lnTo>
                  <a:lnTo>
                    <a:pt x="3416" y="7539"/>
                  </a:lnTo>
                  <a:lnTo>
                    <a:pt x="3069" y="3892"/>
                  </a:lnTo>
                  <a:cubicBezTo>
                    <a:pt x="3739" y="3531"/>
                    <a:pt x="4155" y="2832"/>
                    <a:pt x="4155" y="2071"/>
                  </a:cubicBezTo>
                  <a:cubicBezTo>
                    <a:pt x="4156" y="1326"/>
                    <a:pt x="3756" y="639"/>
                    <a:pt x="3108" y="270"/>
                  </a:cubicBezTo>
                  <a:cubicBezTo>
                    <a:pt x="2790" y="90"/>
                    <a:pt x="2438" y="0"/>
                    <a:pt x="2085"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46" name="Google Shape;2646;p84"/>
            <p:cNvSpPr/>
            <p:nvPr/>
          </p:nvSpPr>
          <p:spPr>
            <a:xfrm>
              <a:off x="5630150" y="3016700"/>
              <a:ext cx="118200" cy="203200"/>
            </a:xfrm>
            <a:custGeom>
              <a:rect b="b" l="l" r="r" t="t"/>
              <a:pathLst>
                <a:path extrusionOk="0" h="8128" w="4728">
                  <a:moveTo>
                    <a:pt x="2364" y="590"/>
                  </a:moveTo>
                  <a:cubicBezTo>
                    <a:pt x="3342" y="590"/>
                    <a:pt x="4138" y="1386"/>
                    <a:pt x="4138" y="2364"/>
                  </a:cubicBezTo>
                  <a:cubicBezTo>
                    <a:pt x="4138" y="3016"/>
                    <a:pt x="3781" y="3616"/>
                    <a:pt x="3206" y="3926"/>
                  </a:cubicBezTo>
                  <a:lnTo>
                    <a:pt x="3034" y="4018"/>
                  </a:lnTo>
                  <a:lnTo>
                    <a:pt x="3370" y="7537"/>
                  </a:lnTo>
                  <a:lnTo>
                    <a:pt x="1358" y="7537"/>
                  </a:lnTo>
                  <a:lnTo>
                    <a:pt x="1693" y="4018"/>
                  </a:lnTo>
                  <a:lnTo>
                    <a:pt x="1521" y="3926"/>
                  </a:lnTo>
                  <a:cubicBezTo>
                    <a:pt x="947" y="3616"/>
                    <a:pt x="589" y="3016"/>
                    <a:pt x="589" y="2364"/>
                  </a:cubicBezTo>
                  <a:cubicBezTo>
                    <a:pt x="589" y="1386"/>
                    <a:pt x="1386" y="590"/>
                    <a:pt x="2364" y="590"/>
                  </a:cubicBezTo>
                  <a:close/>
                  <a:moveTo>
                    <a:pt x="2364" y="1"/>
                  </a:moveTo>
                  <a:cubicBezTo>
                    <a:pt x="1060" y="1"/>
                    <a:pt x="0" y="1060"/>
                    <a:pt x="0" y="2364"/>
                  </a:cubicBezTo>
                  <a:cubicBezTo>
                    <a:pt x="0" y="3162"/>
                    <a:pt x="403" y="3907"/>
                    <a:pt x="1070" y="4343"/>
                  </a:cubicBezTo>
                  <a:lnTo>
                    <a:pt x="710" y="8127"/>
                  </a:lnTo>
                  <a:lnTo>
                    <a:pt x="4018" y="8127"/>
                  </a:lnTo>
                  <a:lnTo>
                    <a:pt x="3657" y="4343"/>
                  </a:lnTo>
                  <a:cubicBezTo>
                    <a:pt x="4325" y="3907"/>
                    <a:pt x="4727" y="3162"/>
                    <a:pt x="4727" y="2364"/>
                  </a:cubicBezTo>
                  <a:cubicBezTo>
                    <a:pt x="4727" y="1060"/>
                    <a:pt x="3667" y="1"/>
                    <a:pt x="23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47" name="Google Shape;2647;p84"/>
            <p:cNvSpPr/>
            <p:nvPr/>
          </p:nvSpPr>
          <p:spPr>
            <a:xfrm>
              <a:off x="1981725" y="2569425"/>
              <a:ext cx="435225" cy="424400"/>
            </a:xfrm>
            <a:custGeom>
              <a:rect b="b" l="l" r="r" t="t"/>
              <a:pathLst>
                <a:path extrusionOk="0" h="16976" w="17409">
                  <a:moveTo>
                    <a:pt x="8704" y="2481"/>
                  </a:moveTo>
                  <a:cubicBezTo>
                    <a:pt x="12135" y="2481"/>
                    <a:pt x="14927" y="5273"/>
                    <a:pt x="14927" y="8704"/>
                  </a:cubicBezTo>
                  <a:lnTo>
                    <a:pt x="14927" y="14495"/>
                  </a:lnTo>
                  <a:lnTo>
                    <a:pt x="2481" y="14495"/>
                  </a:lnTo>
                  <a:lnTo>
                    <a:pt x="2481" y="8704"/>
                  </a:lnTo>
                  <a:cubicBezTo>
                    <a:pt x="2481" y="5273"/>
                    <a:pt x="5273" y="2481"/>
                    <a:pt x="8704" y="2481"/>
                  </a:cubicBezTo>
                  <a:close/>
                  <a:moveTo>
                    <a:pt x="8704" y="0"/>
                  </a:moveTo>
                  <a:cubicBezTo>
                    <a:pt x="3905" y="0"/>
                    <a:pt x="0" y="3904"/>
                    <a:pt x="0" y="8704"/>
                  </a:cubicBezTo>
                  <a:lnTo>
                    <a:pt x="0" y="15735"/>
                  </a:lnTo>
                  <a:cubicBezTo>
                    <a:pt x="0" y="16420"/>
                    <a:pt x="555" y="16975"/>
                    <a:pt x="1241" y="16975"/>
                  </a:cubicBezTo>
                  <a:lnTo>
                    <a:pt x="16168" y="16975"/>
                  </a:lnTo>
                  <a:cubicBezTo>
                    <a:pt x="16852" y="16975"/>
                    <a:pt x="17408" y="16420"/>
                    <a:pt x="17408" y="15735"/>
                  </a:cubicBezTo>
                  <a:lnTo>
                    <a:pt x="17408" y="8704"/>
                  </a:lnTo>
                  <a:cubicBezTo>
                    <a:pt x="17408" y="3905"/>
                    <a:pt x="13503" y="0"/>
                    <a:pt x="870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48" name="Google Shape;2648;p84"/>
            <p:cNvSpPr/>
            <p:nvPr/>
          </p:nvSpPr>
          <p:spPr>
            <a:xfrm>
              <a:off x="1974350" y="2562050"/>
              <a:ext cx="449975" cy="439125"/>
            </a:xfrm>
            <a:custGeom>
              <a:rect b="b" l="l" r="r" t="t"/>
              <a:pathLst>
                <a:path extrusionOk="0" h="17565" w="17999">
                  <a:moveTo>
                    <a:pt x="8999" y="3069"/>
                  </a:moveTo>
                  <a:cubicBezTo>
                    <a:pt x="12269" y="3069"/>
                    <a:pt x="14928" y="5729"/>
                    <a:pt x="14928" y="8999"/>
                  </a:cubicBezTo>
                  <a:lnTo>
                    <a:pt x="14928" y="14495"/>
                  </a:lnTo>
                  <a:lnTo>
                    <a:pt x="3070" y="14495"/>
                  </a:lnTo>
                  <a:lnTo>
                    <a:pt x="3071" y="8999"/>
                  </a:lnTo>
                  <a:cubicBezTo>
                    <a:pt x="3071" y="5730"/>
                    <a:pt x="5729" y="3069"/>
                    <a:pt x="8999" y="3069"/>
                  </a:cubicBezTo>
                  <a:close/>
                  <a:moveTo>
                    <a:pt x="9000" y="2481"/>
                  </a:moveTo>
                  <a:cubicBezTo>
                    <a:pt x="5405" y="2481"/>
                    <a:pt x="2482" y="5405"/>
                    <a:pt x="2482" y="8999"/>
                  </a:cubicBezTo>
                  <a:lnTo>
                    <a:pt x="2482" y="14790"/>
                  </a:lnTo>
                  <a:cubicBezTo>
                    <a:pt x="2481" y="14952"/>
                    <a:pt x="2614" y="15085"/>
                    <a:pt x="2776" y="15085"/>
                  </a:cubicBezTo>
                  <a:lnTo>
                    <a:pt x="15223" y="15085"/>
                  </a:lnTo>
                  <a:cubicBezTo>
                    <a:pt x="15385" y="15085"/>
                    <a:pt x="15517" y="14952"/>
                    <a:pt x="15517" y="14790"/>
                  </a:cubicBezTo>
                  <a:lnTo>
                    <a:pt x="15517" y="8999"/>
                  </a:lnTo>
                  <a:cubicBezTo>
                    <a:pt x="15517" y="5405"/>
                    <a:pt x="12593" y="2481"/>
                    <a:pt x="9000" y="2481"/>
                  </a:cubicBezTo>
                  <a:close/>
                  <a:moveTo>
                    <a:pt x="9000" y="589"/>
                  </a:moveTo>
                  <a:cubicBezTo>
                    <a:pt x="13636" y="589"/>
                    <a:pt x="17409" y="4361"/>
                    <a:pt x="17408" y="8999"/>
                  </a:cubicBezTo>
                  <a:lnTo>
                    <a:pt x="17408" y="16030"/>
                  </a:lnTo>
                  <a:cubicBezTo>
                    <a:pt x="17407" y="16552"/>
                    <a:pt x="16985" y="16974"/>
                    <a:pt x="16463" y="16975"/>
                  </a:cubicBezTo>
                  <a:lnTo>
                    <a:pt x="1536" y="16975"/>
                  </a:lnTo>
                  <a:cubicBezTo>
                    <a:pt x="1013" y="16975"/>
                    <a:pt x="590" y="16552"/>
                    <a:pt x="589" y="16030"/>
                  </a:cubicBezTo>
                  <a:lnTo>
                    <a:pt x="589" y="8999"/>
                  </a:lnTo>
                  <a:cubicBezTo>
                    <a:pt x="589" y="4361"/>
                    <a:pt x="4361" y="589"/>
                    <a:pt x="8999" y="589"/>
                  </a:cubicBezTo>
                  <a:close/>
                  <a:moveTo>
                    <a:pt x="8999" y="1"/>
                  </a:moveTo>
                  <a:cubicBezTo>
                    <a:pt x="4038" y="1"/>
                    <a:pt x="0" y="4037"/>
                    <a:pt x="0" y="8999"/>
                  </a:cubicBezTo>
                  <a:lnTo>
                    <a:pt x="0" y="16030"/>
                  </a:lnTo>
                  <a:cubicBezTo>
                    <a:pt x="2" y="16877"/>
                    <a:pt x="688" y="17564"/>
                    <a:pt x="1536" y="17565"/>
                  </a:cubicBezTo>
                  <a:lnTo>
                    <a:pt x="16463" y="17565"/>
                  </a:lnTo>
                  <a:cubicBezTo>
                    <a:pt x="17309" y="17564"/>
                    <a:pt x="17997" y="16877"/>
                    <a:pt x="17998" y="16030"/>
                  </a:cubicBezTo>
                  <a:lnTo>
                    <a:pt x="17998" y="8999"/>
                  </a:lnTo>
                  <a:cubicBezTo>
                    <a:pt x="17998" y="4037"/>
                    <a:pt x="13961" y="1"/>
                    <a:pt x="89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49" name="Google Shape;2649;p84"/>
            <p:cNvSpPr/>
            <p:nvPr/>
          </p:nvSpPr>
          <p:spPr>
            <a:xfrm>
              <a:off x="1958675" y="2909075"/>
              <a:ext cx="475150" cy="401475"/>
            </a:xfrm>
            <a:custGeom>
              <a:rect b="b" l="l" r="r" t="t"/>
              <a:pathLst>
                <a:path extrusionOk="0" h="16059" w="19006">
                  <a:moveTo>
                    <a:pt x="0" y="1"/>
                  </a:moveTo>
                  <a:lnTo>
                    <a:pt x="0" y="16059"/>
                  </a:lnTo>
                  <a:lnTo>
                    <a:pt x="19006" y="16059"/>
                  </a:lnTo>
                  <a:lnTo>
                    <a:pt x="1900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50" name="Google Shape;2650;p84"/>
            <p:cNvSpPr/>
            <p:nvPr/>
          </p:nvSpPr>
          <p:spPr>
            <a:xfrm>
              <a:off x="1951300" y="2901700"/>
              <a:ext cx="489875" cy="416225"/>
            </a:xfrm>
            <a:custGeom>
              <a:rect b="b" l="l" r="r" t="t"/>
              <a:pathLst>
                <a:path extrusionOk="0" h="16649" w="19595">
                  <a:moveTo>
                    <a:pt x="19006" y="590"/>
                  </a:moveTo>
                  <a:lnTo>
                    <a:pt x="19006" y="16059"/>
                  </a:lnTo>
                  <a:lnTo>
                    <a:pt x="590" y="16059"/>
                  </a:lnTo>
                  <a:lnTo>
                    <a:pt x="590" y="590"/>
                  </a:lnTo>
                  <a:close/>
                  <a:moveTo>
                    <a:pt x="295" y="1"/>
                  </a:moveTo>
                  <a:cubicBezTo>
                    <a:pt x="133" y="1"/>
                    <a:pt x="0" y="132"/>
                    <a:pt x="1" y="296"/>
                  </a:cubicBezTo>
                  <a:lnTo>
                    <a:pt x="1" y="16354"/>
                  </a:lnTo>
                  <a:cubicBezTo>
                    <a:pt x="0" y="16516"/>
                    <a:pt x="133" y="16649"/>
                    <a:pt x="295" y="16649"/>
                  </a:cubicBezTo>
                  <a:lnTo>
                    <a:pt x="19299" y="16649"/>
                  </a:lnTo>
                  <a:cubicBezTo>
                    <a:pt x="19463" y="16649"/>
                    <a:pt x="19594" y="16516"/>
                    <a:pt x="19594" y="16354"/>
                  </a:cubicBezTo>
                  <a:lnTo>
                    <a:pt x="19594" y="296"/>
                  </a:lnTo>
                  <a:cubicBezTo>
                    <a:pt x="19594" y="132"/>
                    <a:pt x="19463" y="1"/>
                    <a:pt x="192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51" name="Google Shape;2651;p84"/>
            <p:cNvSpPr/>
            <p:nvPr/>
          </p:nvSpPr>
          <p:spPr>
            <a:xfrm>
              <a:off x="2141775" y="3024025"/>
              <a:ext cx="103875" cy="188500"/>
            </a:xfrm>
            <a:custGeom>
              <a:rect b="b" l="l" r="r" t="t"/>
              <a:pathLst>
                <a:path extrusionOk="0" h="7540" w="4155">
                  <a:moveTo>
                    <a:pt x="2084" y="0"/>
                  </a:moveTo>
                  <a:cubicBezTo>
                    <a:pt x="1717" y="0"/>
                    <a:pt x="1351" y="98"/>
                    <a:pt x="1024" y="292"/>
                  </a:cubicBezTo>
                  <a:cubicBezTo>
                    <a:pt x="385" y="675"/>
                    <a:pt x="0" y="1370"/>
                    <a:pt x="15" y="2116"/>
                  </a:cubicBezTo>
                  <a:cubicBezTo>
                    <a:pt x="32" y="2860"/>
                    <a:pt x="447" y="3539"/>
                    <a:pt x="1103" y="3892"/>
                  </a:cubicBezTo>
                  <a:lnTo>
                    <a:pt x="756" y="7539"/>
                  </a:lnTo>
                  <a:lnTo>
                    <a:pt x="3416" y="7539"/>
                  </a:lnTo>
                  <a:lnTo>
                    <a:pt x="3068" y="3892"/>
                  </a:lnTo>
                  <a:cubicBezTo>
                    <a:pt x="3738" y="3531"/>
                    <a:pt x="4155" y="2832"/>
                    <a:pt x="4155" y="2071"/>
                  </a:cubicBezTo>
                  <a:cubicBezTo>
                    <a:pt x="4155" y="1326"/>
                    <a:pt x="3756" y="639"/>
                    <a:pt x="3108" y="270"/>
                  </a:cubicBezTo>
                  <a:cubicBezTo>
                    <a:pt x="2790" y="90"/>
                    <a:pt x="2437" y="0"/>
                    <a:pt x="208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52" name="Google Shape;2652;p84"/>
            <p:cNvSpPr/>
            <p:nvPr/>
          </p:nvSpPr>
          <p:spPr>
            <a:xfrm>
              <a:off x="2134800" y="3016675"/>
              <a:ext cx="118225" cy="203225"/>
            </a:xfrm>
            <a:custGeom>
              <a:rect b="b" l="l" r="r" t="t"/>
              <a:pathLst>
                <a:path extrusionOk="0" h="8129" w="4729">
                  <a:moveTo>
                    <a:pt x="2365" y="591"/>
                  </a:moveTo>
                  <a:cubicBezTo>
                    <a:pt x="3344" y="591"/>
                    <a:pt x="4140" y="1387"/>
                    <a:pt x="4140" y="2365"/>
                  </a:cubicBezTo>
                  <a:cubicBezTo>
                    <a:pt x="4140" y="3017"/>
                    <a:pt x="3781" y="3617"/>
                    <a:pt x="3208" y="3927"/>
                  </a:cubicBezTo>
                  <a:lnTo>
                    <a:pt x="3036" y="4019"/>
                  </a:lnTo>
                  <a:lnTo>
                    <a:pt x="3371" y="7538"/>
                  </a:lnTo>
                  <a:lnTo>
                    <a:pt x="1358" y="7538"/>
                  </a:lnTo>
                  <a:lnTo>
                    <a:pt x="1695" y="4019"/>
                  </a:lnTo>
                  <a:lnTo>
                    <a:pt x="1523" y="3927"/>
                  </a:lnTo>
                  <a:cubicBezTo>
                    <a:pt x="948" y="3617"/>
                    <a:pt x="590" y="3017"/>
                    <a:pt x="590" y="2365"/>
                  </a:cubicBezTo>
                  <a:cubicBezTo>
                    <a:pt x="590" y="1387"/>
                    <a:pt x="1387" y="591"/>
                    <a:pt x="2365" y="591"/>
                  </a:cubicBezTo>
                  <a:close/>
                  <a:moveTo>
                    <a:pt x="2365" y="1"/>
                  </a:moveTo>
                  <a:cubicBezTo>
                    <a:pt x="1062" y="1"/>
                    <a:pt x="2" y="1061"/>
                    <a:pt x="2" y="2365"/>
                  </a:cubicBezTo>
                  <a:cubicBezTo>
                    <a:pt x="1" y="3162"/>
                    <a:pt x="403" y="3907"/>
                    <a:pt x="1072" y="4344"/>
                  </a:cubicBezTo>
                  <a:lnTo>
                    <a:pt x="711" y="8128"/>
                  </a:lnTo>
                  <a:lnTo>
                    <a:pt x="4019" y="8128"/>
                  </a:lnTo>
                  <a:lnTo>
                    <a:pt x="3659" y="4343"/>
                  </a:lnTo>
                  <a:cubicBezTo>
                    <a:pt x="4326" y="3907"/>
                    <a:pt x="4729" y="3162"/>
                    <a:pt x="4729" y="2365"/>
                  </a:cubicBezTo>
                  <a:cubicBezTo>
                    <a:pt x="4729" y="1062"/>
                    <a:pt x="3667" y="1"/>
                    <a:pt x="2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53" name="Google Shape;2653;p84"/>
            <p:cNvSpPr/>
            <p:nvPr/>
          </p:nvSpPr>
          <p:spPr>
            <a:xfrm>
              <a:off x="6074275" y="2700300"/>
              <a:ext cx="144125" cy="518900"/>
            </a:xfrm>
            <a:custGeom>
              <a:rect b="b" l="l" r="r" t="t"/>
              <a:pathLst>
                <a:path extrusionOk="0" h="20756" w="5765">
                  <a:moveTo>
                    <a:pt x="4480" y="0"/>
                  </a:moveTo>
                  <a:cubicBezTo>
                    <a:pt x="4218" y="0"/>
                    <a:pt x="3956" y="103"/>
                    <a:pt x="3761" y="306"/>
                  </a:cubicBezTo>
                  <a:cubicBezTo>
                    <a:pt x="1396" y="2772"/>
                    <a:pt x="0" y="6537"/>
                    <a:pt x="26" y="10377"/>
                  </a:cubicBezTo>
                  <a:cubicBezTo>
                    <a:pt x="54" y="14266"/>
                    <a:pt x="1529" y="18039"/>
                    <a:pt x="3973" y="20469"/>
                  </a:cubicBezTo>
                  <a:cubicBezTo>
                    <a:pt x="4167" y="20660"/>
                    <a:pt x="4419" y="20755"/>
                    <a:pt x="4672" y="20755"/>
                  </a:cubicBezTo>
                  <a:cubicBezTo>
                    <a:pt x="4927" y="20755"/>
                    <a:pt x="5183" y="20657"/>
                    <a:pt x="5378" y="20461"/>
                  </a:cubicBezTo>
                  <a:cubicBezTo>
                    <a:pt x="5765" y="20073"/>
                    <a:pt x="5764" y="19444"/>
                    <a:pt x="5375" y="19056"/>
                  </a:cubicBezTo>
                  <a:cubicBezTo>
                    <a:pt x="3296" y="16989"/>
                    <a:pt x="2041" y="13739"/>
                    <a:pt x="2018" y="10363"/>
                  </a:cubicBezTo>
                  <a:cubicBezTo>
                    <a:pt x="1995" y="7029"/>
                    <a:pt x="3183" y="3786"/>
                    <a:pt x="5198" y="1685"/>
                  </a:cubicBezTo>
                  <a:cubicBezTo>
                    <a:pt x="5578" y="1288"/>
                    <a:pt x="5565" y="657"/>
                    <a:pt x="5168" y="277"/>
                  </a:cubicBezTo>
                  <a:cubicBezTo>
                    <a:pt x="4975" y="92"/>
                    <a:pt x="4727" y="0"/>
                    <a:pt x="44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54" name="Google Shape;2654;p84"/>
            <p:cNvSpPr/>
            <p:nvPr/>
          </p:nvSpPr>
          <p:spPr>
            <a:xfrm>
              <a:off x="6177275" y="2766625"/>
              <a:ext cx="113725" cy="384825"/>
            </a:xfrm>
            <a:custGeom>
              <a:rect b="b" l="l" r="r" t="t"/>
              <a:pathLst>
                <a:path extrusionOk="0" h="15393" w="4549">
                  <a:moveTo>
                    <a:pt x="3301" y="0"/>
                  </a:moveTo>
                  <a:cubicBezTo>
                    <a:pt x="3019" y="0"/>
                    <a:pt x="2738" y="120"/>
                    <a:pt x="2542" y="353"/>
                  </a:cubicBezTo>
                  <a:cubicBezTo>
                    <a:pt x="897" y="2345"/>
                    <a:pt x="1" y="4953"/>
                    <a:pt x="21" y="7696"/>
                  </a:cubicBezTo>
                  <a:cubicBezTo>
                    <a:pt x="39" y="10459"/>
                    <a:pt x="983" y="13070"/>
                    <a:pt x="2680" y="15046"/>
                  </a:cubicBezTo>
                  <a:cubicBezTo>
                    <a:pt x="2876" y="15275"/>
                    <a:pt x="3155" y="15392"/>
                    <a:pt x="3435" y="15392"/>
                  </a:cubicBezTo>
                  <a:cubicBezTo>
                    <a:pt x="3664" y="15392"/>
                    <a:pt x="3895" y="15313"/>
                    <a:pt x="4082" y="15152"/>
                  </a:cubicBezTo>
                  <a:cubicBezTo>
                    <a:pt x="4500" y="14795"/>
                    <a:pt x="4548" y="14166"/>
                    <a:pt x="4190" y="13750"/>
                  </a:cubicBezTo>
                  <a:cubicBezTo>
                    <a:pt x="2800" y="12130"/>
                    <a:pt x="2027" y="9975"/>
                    <a:pt x="2011" y="7681"/>
                  </a:cubicBezTo>
                  <a:cubicBezTo>
                    <a:pt x="1994" y="5406"/>
                    <a:pt x="2729" y="3253"/>
                    <a:pt x="4077" y="1620"/>
                  </a:cubicBezTo>
                  <a:cubicBezTo>
                    <a:pt x="4418" y="1195"/>
                    <a:pt x="4355" y="575"/>
                    <a:pt x="3934" y="228"/>
                  </a:cubicBezTo>
                  <a:cubicBezTo>
                    <a:pt x="3749" y="75"/>
                    <a:pt x="3525" y="0"/>
                    <a:pt x="3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55" name="Google Shape;2655;p84"/>
            <p:cNvSpPr/>
            <p:nvPr/>
          </p:nvSpPr>
          <p:spPr>
            <a:xfrm>
              <a:off x="6272025" y="2833800"/>
              <a:ext cx="91725" cy="251225"/>
            </a:xfrm>
            <a:custGeom>
              <a:rect b="b" l="l" r="r" t="t"/>
              <a:pathLst>
                <a:path extrusionOk="0" h="10049" w="3669">
                  <a:moveTo>
                    <a:pt x="2402" y="1"/>
                  </a:moveTo>
                  <a:cubicBezTo>
                    <a:pt x="2106" y="1"/>
                    <a:pt x="1813" y="132"/>
                    <a:pt x="1617" y="383"/>
                  </a:cubicBezTo>
                  <a:lnTo>
                    <a:pt x="1618" y="383"/>
                  </a:lnTo>
                  <a:cubicBezTo>
                    <a:pt x="557" y="1743"/>
                    <a:pt x="1" y="3333"/>
                    <a:pt x="13" y="4982"/>
                  </a:cubicBezTo>
                  <a:cubicBezTo>
                    <a:pt x="24" y="6697"/>
                    <a:pt x="643" y="8331"/>
                    <a:pt x="1803" y="9707"/>
                  </a:cubicBezTo>
                  <a:cubicBezTo>
                    <a:pt x="2000" y="9933"/>
                    <a:pt x="2276" y="10049"/>
                    <a:pt x="2554" y="10049"/>
                  </a:cubicBezTo>
                  <a:cubicBezTo>
                    <a:pt x="2781" y="10049"/>
                    <a:pt x="3009" y="9972"/>
                    <a:pt x="3196" y="9815"/>
                  </a:cubicBezTo>
                  <a:cubicBezTo>
                    <a:pt x="3612" y="9464"/>
                    <a:pt x="3669" y="8844"/>
                    <a:pt x="3324" y="8424"/>
                  </a:cubicBezTo>
                  <a:cubicBezTo>
                    <a:pt x="2468" y="7408"/>
                    <a:pt x="2011" y="6213"/>
                    <a:pt x="2002" y="4969"/>
                  </a:cubicBezTo>
                  <a:cubicBezTo>
                    <a:pt x="1994" y="3773"/>
                    <a:pt x="2403" y="2611"/>
                    <a:pt x="3186" y="1609"/>
                  </a:cubicBezTo>
                  <a:cubicBezTo>
                    <a:pt x="3524" y="1176"/>
                    <a:pt x="3447" y="550"/>
                    <a:pt x="3014" y="212"/>
                  </a:cubicBezTo>
                  <a:cubicBezTo>
                    <a:pt x="2832" y="70"/>
                    <a:pt x="2616" y="1"/>
                    <a:pt x="24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56" name="Google Shape;2656;p84"/>
            <p:cNvSpPr/>
            <p:nvPr/>
          </p:nvSpPr>
          <p:spPr>
            <a:xfrm>
              <a:off x="1692475" y="2700300"/>
              <a:ext cx="144300" cy="519000"/>
            </a:xfrm>
            <a:custGeom>
              <a:rect b="b" l="l" r="r" t="t"/>
              <a:pathLst>
                <a:path extrusionOk="0" h="20760" w="5772">
                  <a:moveTo>
                    <a:pt x="1292" y="0"/>
                  </a:moveTo>
                  <a:cubicBezTo>
                    <a:pt x="1045" y="0"/>
                    <a:pt x="797" y="92"/>
                    <a:pt x="604" y="277"/>
                  </a:cubicBezTo>
                  <a:cubicBezTo>
                    <a:pt x="207" y="657"/>
                    <a:pt x="194" y="1288"/>
                    <a:pt x="574" y="1685"/>
                  </a:cubicBezTo>
                  <a:cubicBezTo>
                    <a:pt x="2589" y="3786"/>
                    <a:pt x="3777" y="7029"/>
                    <a:pt x="3754" y="10363"/>
                  </a:cubicBezTo>
                  <a:cubicBezTo>
                    <a:pt x="3731" y="13739"/>
                    <a:pt x="2476" y="16989"/>
                    <a:pt x="396" y="19056"/>
                  </a:cubicBezTo>
                  <a:cubicBezTo>
                    <a:pt x="4" y="19443"/>
                    <a:pt x="1" y="20075"/>
                    <a:pt x="389" y="20466"/>
                  </a:cubicBezTo>
                  <a:cubicBezTo>
                    <a:pt x="584" y="20662"/>
                    <a:pt x="839" y="20760"/>
                    <a:pt x="1095" y="20760"/>
                  </a:cubicBezTo>
                  <a:cubicBezTo>
                    <a:pt x="1350" y="20760"/>
                    <a:pt x="1605" y="20663"/>
                    <a:pt x="1799" y="20469"/>
                  </a:cubicBezTo>
                  <a:cubicBezTo>
                    <a:pt x="4243" y="18039"/>
                    <a:pt x="5717" y="14266"/>
                    <a:pt x="5745" y="10377"/>
                  </a:cubicBezTo>
                  <a:cubicBezTo>
                    <a:pt x="5772" y="6537"/>
                    <a:pt x="4376" y="2772"/>
                    <a:pt x="2011" y="306"/>
                  </a:cubicBezTo>
                  <a:cubicBezTo>
                    <a:pt x="1815" y="103"/>
                    <a:pt x="1554" y="0"/>
                    <a:pt x="12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57" name="Google Shape;2657;p84"/>
            <p:cNvSpPr/>
            <p:nvPr/>
          </p:nvSpPr>
          <p:spPr>
            <a:xfrm>
              <a:off x="1619925" y="2766125"/>
              <a:ext cx="113825" cy="385475"/>
            </a:xfrm>
            <a:custGeom>
              <a:rect b="b" l="l" r="r" t="t"/>
              <a:pathLst>
                <a:path extrusionOk="0" h="15419" w="4553">
                  <a:moveTo>
                    <a:pt x="1236" y="1"/>
                  </a:moveTo>
                  <a:cubicBezTo>
                    <a:pt x="1013" y="1"/>
                    <a:pt x="789" y="75"/>
                    <a:pt x="603" y="228"/>
                  </a:cubicBezTo>
                  <a:cubicBezTo>
                    <a:pt x="176" y="581"/>
                    <a:pt x="119" y="1216"/>
                    <a:pt x="477" y="1640"/>
                  </a:cubicBezTo>
                  <a:cubicBezTo>
                    <a:pt x="1825" y="3273"/>
                    <a:pt x="2559" y="5426"/>
                    <a:pt x="2543" y="7701"/>
                  </a:cubicBezTo>
                  <a:cubicBezTo>
                    <a:pt x="2527" y="9995"/>
                    <a:pt x="1753" y="12150"/>
                    <a:pt x="364" y="13770"/>
                  </a:cubicBezTo>
                  <a:cubicBezTo>
                    <a:pt x="0" y="14186"/>
                    <a:pt x="46" y="14819"/>
                    <a:pt x="465" y="15179"/>
                  </a:cubicBezTo>
                  <a:cubicBezTo>
                    <a:pt x="653" y="15340"/>
                    <a:pt x="884" y="15419"/>
                    <a:pt x="1114" y="15419"/>
                  </a:cubicBezTo>
                  <a:cubicBezTo>
                    <a:pt x="1397" y="15419"/>
                    <a:pt x="1678" y="15299"/>
                    <a:pt x="1874" y="15066"/>
                  </a:cubicBezTo>
                  <a:cubicBezTo>
                    <a:pt x="3571" y="13090"/>
                    <a:pt x="4515" y="10479"/>
                    <a:pt x="4533" y="7716"/>
                  </a:cubicBezTo>
                  <a:cubicBezTo>
                    <a:pt x="4552" y="4973"/>
                    <a:pt x="3657" y="2365"/>
                    <a:pt x="2012" y="373"/>
                  </a:cubicBezTo>
                  <a:cubicBezTo>
                    <a:pt x="1816" y="128"/>
                    <a:pt x="1527" y="1"/>
                    <a:pt x="1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58" name="Google Shape;2658;p84"/>
            <p:cNvSpPr/>
            <p:nvPr/>
          </p:nvSpPr>
          <p:spPr>
            <a:xfrm>
              <a:off x="1547400" y="2833800"/>
              <a:ext cx="91625" cy="251100"/>
            </a:xfrm>
            <a:custGeom>
              <a:rect b="b" l="l" r="r" t="t"/>
              <a:pathLst>
                <a:path extrusionOk="0" h="10044" w="3665">
                  <a:moveTo>
                    <a:pt x="1263" y="1"/>
                  </a:moveTo>
                  <a:cubicBezTo>
                    <a:pt x="1048" y="1"/>
                    <a:pt x="832" y="70"/>
                    <a:pt x="650" y="212"/>
                  </a:cubicBezTo>
                  <a:cubicBezTo>
                    <a:pt x="217" y="550"/>
                    <a:pt x="140" y="1176"/>
                    <a:pt x="479" y="1609"/>
                  </a:cubicBezTo>
                  <a:cubicBezTo>
                    <a:pt x="1262" y="2611"/>
                    <a:pt x="1671" y="3773"/>
                    <a:pt x="1663" y="4969"/>
                  </a:cubicBezTo>
                  <a:cubicBezTo>
                    <a:pt x="1655" y="6213"/>
                    <a:pt x="1197" y="7408"/>
                    <a:pt x="340" y="8424"/>
                  </a:cubicBezTo>
                  <a:cubicBezTo>
                    <a:pt x="1" y="8845"/>
                    <a:pt x="60" y="9460"/>
                    <a:pt x="474" y="9809"/>
                  </a:cubicBezTo>
                  <a:cubicBezTo>
                    <a:pt x="660" y="9966"/>
                    <a:pt x="888" y="10043"/>
                    <a:pt x="1114" y="10043"/>
                  </a:cubicBezTo>
                  <a:cubicBezTo>
                    <a:pt x="1390" y="10043"/>
                    <a:pt x="1665" y="9929"/>
                    <a:pt x="1862" y="9707"/>
                  </a:cubicBezTo>
                  <a:cubicBezTo>
                    <a:pt x="3022" y="8331"/>
                    <a:pt x="3640" y="6697"/>
                    <a:pt x="3652" y="4982"/>
                  </a:cubicBezTo>
                  <a:cubicBezTo>
                    <a:pt x="3664" y="3333"/>
                    <a:pt x="3109" y="1743"/>
                    <a:pt x="2047" y="383"/>
                  </a:cubicBezTo>
                  <a:cubicBezTo>
                    <a:pt x="1851" y="132"/>
                    <a:pt x="1559" y="1"/>
                    <a:pt x="12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59" name="Google Shape;2659;p84"/>
            <p:cNvSpPr/>
            <p:nvPr/>
          </p:nvSpPr>
          <p:spPr>
            <a:xfrm>
              <a:off x="3693525" y="383050"/>
              <a:ext cx="523850" cy="141150"/>
            </a:xfrm>
            <a:custGeom>
              <a:rect b="b" l="l" r="r" t="t"/>
              <a:pathLst>
                <a:path extrusionOk="0" h="5646" w="20954">
                  <a:moveTo>
                    <a:pt x="1095" y="0"/>
                  </a:moveTo>
                  <a:cubicBezTo>
                    <a:pt x="841" y="0"/>
                    <a:pt x="587" y="97"/>
                    <a:pt x="392" y="290"/>
                  </a:cubicBezTo>
                  <a:cubicBezTo>
                    <a:pt x="2" y="678"/>
                    <a:pt x="1" y="1310"/>
                    <a:pt x="391" y="1700"/>
                  </a:cubicBezTo>
                  <a:cubicBezTo>
                    <a:pt x="2820" y="4144"/>
                    <a:pt x="6592" y="5618"/>
                    <a:pt x="10482" y="5645"/>
                  </a:cubicBezTo>
                  <a:cubicBezTo>
                    <a:pt x="10517" y="5646"/>
                    <a:pt x="10553" y="5646"/>
                    <a:pt x="10588" y="5646"/>
                  </a:cubicBezTo>
                  <a:cubicBezTo>
                    <a:pt x="14391" y="5646"/>
                    <a:pt x="18109" y="4254"/>
                    <a:pt x="20552" y="1912"/>
                  </a:cubicBezTo>
                  <a:cubicBezTo>
                    <a:pt x="20944" y="1530"/>
                    <a:pt x="20954" y="904"/>
                    <a:pt x="20575" y="510"/>
                  </a:cubicBezTo>
                  <a:cubicBezTo>
                    <a:pt x="20380" y="306"/>
                    <a:pt x="20118" y="204"/>
                    <a:pt x="19857" y="204"/>
                  </a:cubicBezTo>
                  <a:cubicBezTo>
                    <a:pt x="19612" y="204"/>
                    <a:pt x="19366" y="293"/>
                    <a:pt x="19174" y="474"/>
                  </a:cubicBezTo>
                  <a:cubicBezTo>
                    <a:pt x="17093" y="2470"/>
                    <a:pt x="13888" y="3656"/>
                    <a:pt x="10587" y="3656"/>
                  </a:cubicBezTo>
                  <a:cubicBezTo>
                    <a:pt x="10556" y="3656"/>
                    <a:pt x="10526" y="3655"/>
                    <a:pt x="10496" y="3655"/>
                  </a:cubicBezTo>
                  <a:cubicBezTo>
                    <a:pt x="7120" y="3632"/>
                    <a:pt x="3870" y="2377"/>
                    <a:pt x="1803" y="297"/>
                  </a:cubicBezTo>
                  <a:cubicBezTo>
                    <a:pt x="1608" y="99"/>
                    <a:pt x="1351" y="0"/>
                    <a:pt x="1095"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60" name="Google Shape;2660;p84"/>
            <p:cNvSpPr/>
            <p:nvPr/>
          </p:nvSpPr>
          <p:spPr>
            <a:xfrm>
              <a:off x="3760900" y="311100"/>
              <a:ext cx="390750" cy="110275"/>
            </a:xfrm>
            <a:custGeom>
              <a:rect b="b" l="l" r="r" t="t"/>
              <a:pathLst>
                <a:path extrusionOk="0" h="4411" w="15630">
                  <a:moveTo>
                    <a:pt x="1114" y="0"/>
                  </a:moveTo>
                  <a:cubicBezTo>
                    <a:pt x="834" y="0"/>
                    <a:pt x="555" y="118"/>
                    <a:pt x="359" y="348"/>
                  </a:cubicBezTo>
                  <a:cubicBezTo>
                    <a:pt x="0" y="764"/>
                    <a:pt x="48" y="1393"/>
                    <a:pt x="465" y="1751"/>
                  </a:cubicBezTo>
                  <a:cubicBezTo>
                    <a:pt x="2441" y="3446"/>
                    <a:pt x="5052" y="4391"/>
                    <a:pt x="7815" y="4410"/>
                  </a:cubicBezTo>
                  <a:cubicBezTo>
                    <a:pt x="7843" y="4411"/>
                    <a:pt x="7871" y="4411"/>
                    <a:pt x="7899" y="4411"/>
                  </a:cubicBezTo>
                  <a:cubicBezTo>
                    <a:pt x="10610" y="4411"/>
                    <a:pt x="13186" y="3517"/>
                    <a:pt x="15158" y="1889"/>
                  </a:cubicBezTo>
                  <a:lnTo>
                    <a:pt x="15158" y="1888"/>
                  </a:lnTo>
                  <a:cubicBezTo>
                    <a:pt x="15574" y="1536"/>
                    <a:pt x="15629" y="916"/>
                    <a:pt x="15283" y="496"/>
                  </a:cubicBezTo>
                  <a:cubicBezTo>
                    <a:pt x="15086" y="257"/>
                    <a:pt x="14801" y="134"/>
                    <a:pt x="14514" y="134"/>
                  </a:cubicBezTo>
                  <a:cubicBezTo>
                    <a:pt x="14295" y="134"/>
                    <a:pt x="14075" y="206"/>
                    <a:pt x="13891" y="353"/>
                  </a:cubicBezTo>
                  <a:cubicBezTo>
                    <a:pt x="12274" y="1688"/>
                    <a:pt x="10149" y="2420"/>
                    <a:pt x="7899" y="2420"/>
                  </a:cubicBezTo>
                  <a:cubicBezTo>
                    <a:pt x="7876" y="2420"/>
                    <a:pt x="7853" y="2420"/>
                    <a:pt x="7829" y="2420"/>
                  </a:cubicBezTo>
                  <a:cubicBezTo>
                    <a:pt x="5535" y="2404"/>
                    <a:pt x="3381" y="1629"/>
                    <a:pt x="1761" y="240"/>
                  </a:cubicBezTo>
                  <a:cubicBezTo>
                    <a:pt x="1574" y="79"/>
                    <a:pt x="1343" y="0"/>
                    <a:pt x="111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61" name="Google Shape;2661;p84"/>
            <p:cNvSpPr/>
            <p:nvPr/>
          </p:nvSpPr>
          <p:spPr>
            <a:xfrm>
              <a:off x="3827425" y="238400"/>
              <a:ext cx="257250" cy="88425"/>
            </a:xfrm>
            <a:custGeom>
              <a:rect b="b" l="l" r="r" t="t"/>
              <a:pathLst>
                <a:path extrusionOk="0" h="3537" w="10290">
                  <a:moveTo>
                    <a:pt x="1111" y="1"/>
                  </a:moveTo>
                  <a:cubicBezTo>
                    <a:pt x="828" y="1"/>
                    <a:pt x="547" y="121"/>
                    <a:pt x="350" y="354"/>
                  </a:cubicBezTo>
                  <a:cubicBezTo>
                    <a:pt x="0" y="770"/>
                    <a:pt x="48" y="1388"/>
                    <a:pt x="456" y="1746"/>
                  </a:cubicBezTo>
                  <a:cubicBezTo>
                    <a:pt x="1832" y="2906"/>
                    <a:pt x="3466" y="3524"/>
                    <a:pt x="5181" y="3536"/>
                  </a:cubicBezTo>
                  <a:cubicBezTo>
                    <a:pt x="5198" y="3536"/>
                    <a:pt x="5216" y="3537"/>
                    <a:pt x="5233" y="3537"/>
                  </a:cubicBezTo>
                  <a:cubicBezTo>
                    <a:pt x="6863" y="3537"/>
                    <a:pt x="8434" y="2981"/>
                    <a:pt x="9779" y="1931"/>
                  </a:cubicBezTo>
                  <a:cubicBezTo>
                    <a:pt x="10213" y="1592"/>
                    <a:pt x="10289" y="967"/>
                    <a:pt x="9950" y="534"/>
                  </a:cubicBezTo>
                  <a:cubicBezTo>
                    <a:pt x="9755" y="283"/>
                    <a:pt x="9461" y="151"/>
                    <a:pt x="9165" y="151"/>
                  </a:cubicBezTo>
                  <a:cubicBezTo>
                    <a:pt x="8951" y="151"/>
                    <a:pt x="8735" y="220"/>
                    <a:pt x="8553" y="362"/>
                  </a:cubicBezTo>
                  <a:cubicBezTo>
                    <a:pt x="7562" y="1137"/>
                    <a:pt x="6414" y="1546"/>
                    <a:pt x="5231" y="1546"/>
                  </a:cubicBezTo>
                  <a:cubicBezTo>
                    <a:pt x="5219" y="1546"/>
                    <a:pt x="5206" y="1546"/>
                    <a:pt x="5194" y="1546"/>
                  </a:cubicBezTo>
                  <a:cubicBezTo>
                    <a:pt x="3950" y="1537"/>
                    <a:pt x="2755" y="1080"/>
                    <a:pt x="1738" y="224"/>
                  </a:cubicBezTo>
                  <a:cubicBezTo>
                    <a:pt x="1554" y="74"/>
                    <a:pt x="1332" y="1"/>
                    <a:pt x="1111"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62" name="Google Shape;2662;p84"/>
            <p:cNvSpPr/>
            <p:nvPr/>
          </p:nvSpPr>
          <p:spPr>
            <a:xfrm>
              <a:off x="1543650" y="3991975"/>
              <a:ext cx="4747325" cy="1484200"/>
            </a:xfrm>
            <a:custGeom>
              <a:rect b="b" l="l" r="r" t="t"/>
              <a:pathLst>
                <a:path extrusionOk="0" h="59368" w="189893">
                  <a:moveTo>
                    <a:pt x="94946" y="0"/>
                  </a:moveTo>
                  <a:cubicBezTo>
                    <a:pt x="69765" y="0"/>
                    <a:pt x="45615" y="3128"/>
                    <a:pt x="27809" y="8694"/>
                  </a:cubicBezTo>
                  <a:cubicBezTo>
                    <a:pt x="10003" y="14261"/>
                    <a:pt x="1" y="21811"/>
                    <a:pt x="1" y="29684"/>
                  </a:cubicBezTo>
                  <a:cubicBezTo>
                    <a:pt x="1" y="37556"/>
                    <a:pt x="10003" y="45106"/>
                    <a:pt x="27809" y="50673"/>
                  </a:cubicBezTo>
                  <a:cubicBezTo>
                    <a:pt x="45615" y="56240"/>
                    <a:pt x="69765" y="59367"/>
                    <a:pt x="94946" y="59367"/>
                  </a:cubicBezTo>
                  <a:cubicBezTo>
                    <a:pt x="120127" y="59367"/>
                    <a:pt x="144277" y="56240"/>
                    <a:pt x="162083" y="50673"/>
                  </a:cubicBezTo>
                  <a:cubicBezTo>
                    <a:pt x="179888" y="45106"/>
                    <a:pt x="189892" y="37556"/>
                    <a:pt x="189892" y="29684"/>
                  </a:cubicBezTo>
                  <a:cubicBezTo>
                    <a:pt x="189892" y="21811"/>
                    <a:pt x="179888" y="14261"/>
                    <a:pt x="162083" y="8694"/>
                  </a:cubicBezTo>
                  <a:cubicBezTo>
                    <a:pt x="144277" y="3128"/>
                    <a:pt x="120127" y="0"/>
                    <a:pt x="94946"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63" name="Google Shape;2663;p84"/>
            <p:cNvSpPr/>
            <p:nvPr/>
          </p:nvSpPr>
          <p:spPr>
            <a:xfrm>
              <a:off x="1778600" y="3998425"/>
              <a:ext cx="4325100" cy="1313725"/>
            </a:xfrm>
            <a:custGeom>
              <a:rect b="b" l="l" r="r" t="t"/>
              <a:pathLst>
                <a:path extrusionOk="0" h="52549" w="173004">
                  <a:moveTo>
                    <a:pt x="86502" y="0"/>
                  </a:moveTo>
                  <a:cubicBezTo>
                    <a:pt x="63560" y="0"/>
                    <a:pt x="41558" y="2768"/>
                    <a:pt x="25336" y="7696"/>
                  </a:cubicBezTo>
                  <a:cubicBezTo>
                    <a:pt x="9113" y="12623"/>
                    <a:pt x="0" y="19306"/>
                    <a:pt x="0" y="26275"/>
                  </a:cubicBezTo>
                  <a:cubicBezTo>
                    <a:pt x="0" y="33243"/>
                    <a:pt x="9113" y="39925"/>
                    <a:pt x="25336" y="44853"/>
                  </a:cubicBezTo>
                  <a:cubicBezTo>
                    <a:pt x="41558" y="49780"/>
                    <a:pt x="63560" y="52549"/>
                    <a:pt x="86502" y="52549"/>
                  </a:cubicBezTo>
                  <a:cubicBezTo>
                    <a:pt x="109443" y="52549"/>
                    <a:pt x="131445" y="49780"/>
                    <a:pt x="147667" y="44853"/>
                  </a:cubicBezTo>
                  <a:cubicBezTo>
                    <a:pt x="163889" y="39925"/>
                    <a:pt x="173004" y="33243"/>
                    <a:pt x="173004" y="26275"/>
                  </a:cubicBezTo>
                  <a:cubicBezTo>
                    <a:pt x="173004" y="19306"/>
                    <a:pt x="163889" y="12623"/>
                    <a:pt x="147667" y="7696"/>
                  </a:cubicBezTo>
                  <a:cubicBezTo>
                    <a:pt x="131445" y="2768"/>
                    <a:pt x="109443" y="0"/>
                    <a:pt x="865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64" name="Google Shape;2664;p84"/>
            <p:cNvSpPr/>
            <p:nvPr/>
          </p:nvSpPr>
          <p:spPr>
            <a:xfrm>
              <a:off x="1771225" y="3991075"/>
              <a:ext cx="4339825" cy="1328450"/>
            </a:xfrm>
            <a:custGeom>
              <a:rect b="b" l="l" r="r" t="t"/>
              <a:pathLst>
                <a:path extrusionOk="0" h="53138" w="173593">
                  <a:moveTo>
                    <a:pt x="86797" y="589"/>
                  </a:moveTo>
                  <a:cubicBezTo>
                    <a:pt x="134332" y="589"/>
                    <a:pt x="173005" y="12243"/>
                    <a:pt x="173005" y="26569"/>
                  </a:cubicBezTo>
                  <a:cubicBezTo>
                    <a:pt x="173005" y="40894"/>
                    <a:pt x="134331" y="52549"/>
                    <a:pt x="86797" y="52549"/>
                  </a:cubicBezTo>
                  <a:cubicBezTo>
                    <a:pt x="39262" y="52549"/>
                    <a:pt x="589" y="40894"/>
                    <a:pt x="589" y="26569"/>
                  </a:cubicBezTo>
                  <a:cubicBezTo>
                    <a:pt x="589" y="12243"/>
                    <a:pt x="39262" y="589"/>
                    <a:pt x="86797" y="589"/>
                  </a:cubicBezTo>
                  <a:close/>
                  <a:moveTo>
                    <a:pt x="86797" y="0"/>
                  </a:moveTo>
                  <a:cubicBezTo>
                    <a:pt x="63663" y="0"/>
                    <a:pt x="41910" y="2737"/>
                    <a:pt x="25545" y="7708"/>
                  </a:cubicBezTo>
                  <a:cubicBezTo>
                    <a:pt x="9072" y="12711"/>
                    <a:pt x="0" y="19410"/>
                    <a:pt x="0" y="26569"/>
                  </a:cubicBezTo>
                  <a:cubicBezTo>
                    <a:pt x="0" y="33728"/>
                    <a:pt x="9072" y="40426"/>
                    <a:pt x="25545" y="45429"/>
                  </a:cubicBezTo>
                  <a:cubicBezTo>
                    <a:pt x="41910" y="50400"/>
                    <a:pt x="63663" y="53138"/>
                    <a:pt x="86797" y="53138"/>
                  </a:cubicBezTo>
                  <a:cubicBezTo>
                    <a:pt x="109930" y="53138"/>
                    <a:pt x="131683" y="50400"/>
                    <a:pt x="148049" y="45429"/>
                  </a:cubicBezTo>
                  <a:cubicBezTo>
                    <a:pt x="164521" y="40427"/>
                    <a:pt x="173593" y="33728"/>
                    <a:pt x="173593" y="26569"/>
                  </a:cubicBezTo>
                  <a:cubicBezTo>
                    <a:pt x="173593" y="19410"/>
                    <a:pt x="164521" y="12713"/>
                    <a:pt x="148049" y="7708"/>
                  </a:cubicBezTo>
                  <a:cubicBezTo>
                    <a:pt x="131683" y="2737"/>
                    <a:pt x="109931" y="0"/>
                    <a:pt x="867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65" name="Google Shape;2665;p84"/>
            <p:cNvSpPr/>
            <p:nvPr/>
          </p:nvSpPr>
          <p:spPr>
            <a:xfrm>
              <a:off x="2012975" y="3937675"/>
              <a:ext cx="3856325" cy="1114050"/>
            </a:xfrm>
            <a:custGeom>
              <a:rect b="b" l="l" r="r" t="t"/>
              <a:pathLst>
                <a:path extrusionOk="0" h="44562" w="154253">
                  <a:moveTo>
                    <a:pt x="77127" y="0"/>
                  </a:moveTo>
                  <a:cubicBezTo>
                    <a:pt x="56671" y="0"/>
                    <a:pt x="37054" y="2348"/>
                    <a:pt x="22590" y="6526"/>
                  </a:cubicBezTo>
                  <a:cubicBezTo>
                    <a:pt x="8126" y="10705"/>
                    <a:pt x="1" y="16372"/>
                    <a:pt x="1" y="22281"/>
                  </a:cubicBezTo>
                  <a:cubicBezTo>
                    <a:pt x="1" y="28190"/>
                    <a:pt x="8126" y="33857"/>
                    <a:pt x="22590" y="38036"/>
                  </a:cubicBezTo>
                  <a:cubicBezTo>
                    <a:pt x="37054" y="42214"/>
                    <a:pt x="56671" y="44562"/>
                    <a:pt x="77127" y="44562"/>
                  </a:cubicBezTo>
                  <a:cubicBezTo>
                    <a:pt x="97582" y="44562"/>
                    <a:pt x="117199" y="42214"/>
                    <a:pt x="131662" y="38036"/>
                  </a:cubicBezTo>
                  <a:cubicBezTo>
                    <a:pt x="146127" y="33857"/>
                    <a:pt x="154252" y="28190"/>
                    <a:pt x="154252" y="22281"/>
                  </a:cubicBezTo>
                  <a:cubicBezTo>
                    <a:pt x="154252" y="16372"/>
                    <a:pt x="146127" y="10705"/>
                    <a:pt x="131662" y="6526"/>
                  </a:cubicBezTo>
                  <a:cubicBezTo>
                    <a:pt x="117199" y="2348"/>
                    <a:pt x="97582" y="0"/>
                    <a:pt x="7712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66" name="Google Shape;2666;p84"/>
            <p:cNvSpPr/>
            <p:nvPr/>
          </p:nvSpPr>
          <p:spPr>
            <a:xfrm>
              <a:off x="2005600" y="3930300"/>
              <a:ext cx="3871075" cy="1128800"/>
            </a:xfrm>
            <a:custGeom>
              <a:rect b="b" l="l" r="r" t="t"/>
              <a:pathLst>
                <a:path extrusionOk="0" h="45152" w="154843">
                  <a:moveTo>
                    <a:pt x="77422" y="590"/>
                  </a:moveTo>
                  <a:cubicBezTo>
                    <a:pt x="119787" y="590"/>
                    <a:pt x="154253" y="10451"/>
                    <a:pt x="154253" y="22576"/>
                  </a:cubicBezTo>
                  <a:cubicBezTo>
                    <a:pt x="154253" y="34699"/>
                    <a:pt x="119787" y="44562"/>
                    <a:pt x="77422" y="44562"/>
                  </a:cubicBezTo>
                  <a:cubicBezTo>
                    <a:pt x="35056" y="44562"/>
                    <a:pt x="589" y="34698"/>
                    <a:pt x="589" y="22576"/>
                  </a:cubicBezTo>
                  <a:cubicBezTo>
                    <a:pt x="589" y="10453"/>
                    <a:pt x="35056" y="590"/>
                    <a:pt x="77422" y="590"/>
                  </a:cubicBezTo>
                  <a:close/>
                  <a:moveTo>
                    <a:pt x="77422" y="0"/>
                  </a:moveTo>
                  <a:cubicBezTo>
                    <a:pt x="56794" y="0"/>
                    <a:pt x="37396" y="2322"/>
                    <a:pt x="22803" y="6537"/>
                  </a:cubicBezTo>
                  <a:cubicBezTo>
                    <a:pt x="8099" y="10785"/>
                    <a:pt x="1" y="16481"/>
                    <a:pt x="1" y="22575"/>
                  </a:cubicBezTo>
                  <a:cubicBezTo>
                    <a:pt x="1" y="28669"/>
                    <a:pt x="8099" y="34365"/>
                    <a:pt x="22803" y="38613"/>
                  </a:cubicBezTo>
                  <a:cubicBezTo>
                    <a:pt x="37397" y="42829"/>
                    <a:pt x="56794" y="45152"/>
                    <a:pt x="77422" y="45152"/>
                  </a:cubicBezTo>
                  <a:cubicBezTo>
                    <a:pt x="98049" y="45152"/>
                    <a:pt x="117447" y="42829"/>
                    <a:pt x="132040" y="38613"/>
                  </a:cubicBezTo>
                  <a:cubicBezTo>
                    <a:pt x="146744" y="34365"/>
                    <a:pt x="154842" y="28669"/>
                    <a:pt x="154842" y="22575"/>
                  </a:cubicBezTo>
                  <a:cubicBezTo>
                    <a:pt x="154842" y="16481"/>
                    <a:pt x="146744" y="10785"/>
                    <a:pt x="132040" y="6537"/>
                  </a:cubicBezTo>
                  <a:cubicBezTo>
                    <a:pt x="117447" y="2322"/>
                    <a:pt x="98049" y="0"/>
                    <a:pt x="774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67" name="Google Shape;2667;p84"/>
            <p:cNvSpPr/>
            <p:nvPr/>
          </p:nvSpPr>
          <p:spPr>
            <a:xfrm>
              <a:off x="2182475" y="3986625"/>
              <a:ext cx="3517325" cy="979400"/>
            </a:xfrm>
            <a:custGeom>
              <a:rect b="b" l="l" r="r" t="t"/>
              <a:pathLst>
                <a:path extrusionOk="0" h="39176" w="140693">
                  <a:moveTo>
                    <a:pt x="70347" y="1"/>
                  </a:moveTo>
                  <a:cubicBezTo>
                    <a:pt x="51689" y="1"/>
                    <a:pt x="33797" y="2064"/>
                    <a:pt x="20604" y="5738"/>
                  </a:cubicBezTo>
                  <a:cubicBezTo>
                    <a:pt x="7412" y="9411"/>
                    <a:pt x="0" y="14393"/>
                    <a:pt x="0" y="19588"/>
                  </a:cubicBezTo>
                  <a:cubicBezTo>
                    <a:pt x="0" y="24784"/>
                    <a:pt x="7412" y="29765"/>
                    <a:pt x="20604" y="33439"/>
                  </a:cubicBezTo>
                  <a:cubicBezTo>
                    <a:pt x="33797" y="37112"/>
                    <a:pt x="51689" y="39176"/>
                    <a:pt x="70347" y="39176"/>
                  </a:cubicBezTo>
                  <a:cubicBezTo>
                    <a:pt x="89003" y="39176"/>
                    <a:pt x="106896" y="37112"/>
                    <a:pt x="120088" y="33439"/>
                  </a:cubicBezTo>
                  <a:cubicBezTo>
                    <a:pt x="133281" y="29765"/>
                    <a:pt x="140692" y="24784"/>
                    <a:pt x="140692" y="19588"/>
                  </a:cubicBezTo>
                  <a:cubicBezTo>
                    <a:pt x="140692" y="14393"/>
                    <a:pt x="133281" y="9411"/>
                    <a:pt x="120088" y="5738"/>
                  </a:cubicBezTo>
                  <a:cubicBezTo>
                    <a:pt x="106896" y="2064"/>
                    <a:pt x="89003" y="1"/>
                    <a:pt x="70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68" name="Google Shape;2668;p84"/>
            <p:cNvSpPr/>
            <p:nvPr/>
          </p:nvSpPr>
          <p:spPr>
            <a:xfrm>
              <a:off x="2175125" y="3979250"/>
              <a:ext cx="3532025" cy="994150"/>
            </a:xfrm>
            <a:custGeom>
              <a:rect b="b" l="l" r="r" t="t"/>
              <a:pathLst>
                <a:path extrusionOk="0" h="39766" w="141281">
                  <a:moveTo>
                    <a:pt x="70641" y="590"/>
                  </a:moveTo>
                  <a:cubicBezTo>
                    <a:pt x="109267" y="590"/>
                    <a:pt x="140691" y="9245"/>
                    <a:pt x="140691" y="19883"/>
                  </a:cubicBezTo>
                  <a:cubicBezTo>
                    <a:pt x="140691" y="30522"/>
                    <a:pt x="109267" y="39177"/>
                    <a:pt x="70641" y="39177"/>
                  </a:cubicBezTo>
                  <a:cubicBezTo>
                    <a:pt x="32014" y="39177"/>
                    <a:pt x="589" y="30522"/>
                    <a:pt x="589" y="19883"/>
                  </a:cubicBezTo>
                  <a:cubicBezTo>
                    <a:pt x="589" y="9245"/>
                    <a:pt x="32014" y="590"/>
                    <a:pt x="70641" y="590"/>
                  </a:cubicBezTo>
                  <a:close/>
                  <a:moveTo>
                    <a:pt x="70641" y="1"/>
                  </a:moveTo>
                  <a:cubicBezTo>
                    <a:pt x="51824" y="1"/>
                    <a:pt x="34132" y="2042"/>
                    <a:pt x="20820" y="5749"/>
                  </a:cubicBezTo>
                  <a:cubicBezTo>
                    <a:pt x="7395" y="9488"/>
                    <a:pt x="1" y="14507"/>
                    <a:pt x="1" y="19883"/>
                  </a:cubicBezTo>
                  <a:cubicBezTo>
                    <a:pt x="1" y="25260"/>
                    <a:pt x="7395" y="30280"/>
                    <a:pt x="20820" y="34018"/>
                  </a:cubicBezTo>
                  <a:cubicBezTo>
                    <a:pt x="34132" y="37724"/>
                    <a:pt x="51824" y="39766"/>
                    <a:pt x="70641" y="39766"/>
                  </a:cubicBezTo>
                  <a:cubicBezTo>
                    <a:pt x="89456" y="39766"/>
                    <a:pt x="107150" y="37724"/>
                    <a:pt x="120461" y="34018"/>
                  </a:cubicBezTo>
                  <a:cubicBezTo>
                    <a:pt x="133887" y="30280"/>
                    <a:pt x="141280" y="25260"/>
                    <a:pt x="141280" y="19883"/>
                  </a:cubicBezTo>
                  <a:cubicBezTo>
                    <a:pt x="141280" y="14507"/>
                    <a:pt x="133887" y="9488"/>
                    <a:pt x="120461" y="5749"/>
                  </a:cubicBezTo>
                  <a:cubicBezTo>
                    <a:pt x="107150" y="2042"/>
                    <a:pt x="89456" y="1"/>
                    <a:pt x="706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69" name="Google Shape;2669;p84"/>
            <p:cNvSpPr/>
            <p:nvPr/>
          </p:nvSpPr>
          <p:spPr>
            <a:xfrm>
              <a:off x="2205725" y="4145775"/>
              <a:ext cx="3470825" cy="820250"/>
            </a:xfrm>
            <a:custGeom>
              <a:rect b="b" l="l" r="r" t="t"/>
              <a:pathLst>
                <a:path extrusionOk="0" h="32810" w="138833">
                  <a:moveTo>
                    <a:pt x="69417" y="0"/>
                  </a:moveTo>
                  <a:cubicBezTo>
                    <a:pt x="51006" y="0"/>
                    <a:pt x="33349" y="1729"/>
                    <a:pt x="20332" y="4805"/>
                  </a:cubicBezTo>
                  <a:cubicBezTo>
                    <a:pt x="7314" y="7882"/>
                    <a:pt x="0" y="12054"/>
                    <a:pt x="0" y="16406"/>
                  </a:cubicBezTo>
                  <a:cubicBezTo>
                    <a:pt x="0" y="20756"/>
                    <a:pt x="7314" y="24929"/>
                    <a:pt x="20332" y="28005"/>
                  </a:cubicBezTo>
                  <a:cubicBezTo>
                    <a:pt x="33349" y="31082"/>
                    <a:pt x="51006" y="32810"/>
                    <a:pt x="69417" y="32810"/>
                  </a:cubicBezTo>
                  <a:cubicBezTo>
                    <a:pt x="87827" y="32810"/>
                    <a:pt x="105483" y="31082"/>
                    <a:pt x="118501" y="28005"/>
                  </a:cubicBezTo>
                  <a:cubicBezTo>
                    <a:pt x="131520" y="24929"/>
                    <a:pt x="138832" y="20756"/>
                    <a:pt x="138832" y="16406"/>
                  </a:cubicBezTo>
                  <a:cubicBezTo>
                    <a:pt x="138832" y="12054"/>
                    <a:pt x="131520" y="7882"/>
                    <a:pt x="118501" y="4805"/>
                  </a:cubicBezTo>
                  <a:cubicBezTo>
                    <a:pt x="105483" y="1729"/>
                    <a:pt x="87827" y="0"/>
                    <a:pt x="6941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70" name="Google Shape;2670;p84"/>
            <p:cNvSpPr/>
            <p:nvPr/>
          </p:nvSpPr>
          <p:spPr>
            <a:xfrm>
              <a:off x="2197200" y="4138425"/>
              <a:ext cx="3487875" cy="834975"/>
            </a:xfrm>
            <a:custGeom>
              <a:rect b="b" l="l" r="r" t="t"/>
              <a:pathLst>
                <a:path extrusionOk="0" h="33399" w="139515">
                  <a:moveTo>
                    <a:pt x="69758" y="589"/>
                  </a:moveTo>
                  <a:cubicBezTo>
                    <a:pt x="103563" y="589"/>
                    <a:pt x="133159" y="7504"/>
                    <a:pt x="138829" y="16700"/>
                  </a:cubicBezTo>
                  <a:cubicBezTo>
                    <a:pt x="133159" y="25895"/>
                    <a:pt x="103562" y="32810"/>
                    <a:pt x="69758" y="32810"/>
                  </a:cubicBezTo>
                  <a:cubicBezTo>
                    <a:pt x="35953" y="32810"/>
                    <a:pt x="6356" y="25895"/>
                    <a:pt x="685" y="16700"/>
                  </a:cubicBezTo>
                  <a:cubicBezTo>
                    <a:pt x="6356" y="7504"/>
                    <a:pt x="35953" y="589"/>
                    <a:pt x="69758" y="589"/>
                  </a:cubicBezTo>
                  <a:close/>
                  <a:moveTo>
                    <a:pt x="69758" y="0"/>
                  </a:moveTo>
                  <a:cubicBezTo>
                    <a:pt x="35017" y="0"/>
                    <a:pt x="5717" y="6961"/>
                    <a:pt x="87" y="16550"/>
                  </a:cubicBezTo>
                  <a:lnTo>
                    <a:pt x="0" y="16700"/>
                  </a:lnTo>
                  <a:lnTo>
                    <a:pt x="87" y="16849"/>
                  </a:lnTo>
                  <a:cubicBezTo>
                    <a:pt x="5717" y="26438"/>
                    <a:pt x="35017" y="33399"/>
                    <a:pt x="69758" y="33399"/>
                  </a:cubicBezTo>
                  <a:cubicBezTo>
                    <a:pt x="104497" y="33399"/>
                    <a:pt x="133799" y="26438"/>
                    <a:pt x="139428" y="16849"/>
                  </a:cubicBezTo>
                  <a:lnTo>
                    <a:pt x="139514" y="16700"/>
                  </a:lnTo>
                  <a:lnTo>
                    <a:pt x="139428" y="16550"/>
                  </a:lnTo>
                  <a:cubicBezTo>
                    <a:pt x="133799" y="6961"/>
                    <a:pt x="104497" y="0"/>
                    <a:pt x="69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71" name="Google Shape;2671;p84"/>
            <p:cNvSpPr/>
            <p:nvPr/>
          </p:nvSpPr>
          <p:spPr>
            <a:xfrm>
              <a:off x="2166250" y="4842425"/>
              <a:ext cx="119075" cy="104200"/>
            </a:xfrm>
            <a:custGeom>
              <a:rect b="b" l="l" r="r" t="t"/>
              <a:pathLst>
                <a:path extrusionOk="0" h="4168" w="4763">
                  <a:moveTo>
                    <a:pt x="2382" y="1"/>
                  </a:moveTo>
                  <a:cubicBezTo>
                    <a:pt x="1066" y="1"/>
                    <a:pt x="0" y="933"/>
                    <a:pt x="0" y="2084"/>
                  </a:cubicBezTo>
                  <a:cubicBezTo>
                    <a:pt x="0" y="3235"/>
                    <a:pt x="1066" y="4168"/>
                    <a:pt x="2382" y="4168"/>
                  </a:cubicBezTo>
                  <a:cubicBezTo>
                    <a:pt x="3697" y="4168"/>
                    <a:pt x="4763" y="3235"/>
                    <a:pt x="4763" y="2084"/>
                  </a:cubicBezTo>
                  <a:cubicBezTo>
                    <a:pt x="4763" y="934"/>
                    <a:pt x="3697" y="1"/>
                    <a:pt x="238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72" name="Google Shape;2672;p84"/>
            <p:cNvSpPr/>
            <p:nvPr/>
          </p:nvSpPr>
          <p:spPr>
            <a:xfrm>
              <a:off x="2158900" y="4835075"/>
              <a:ext cx="133800" cy="118925"/>
            </a:xfrm>
            <a:custGeom>
              <a:rect b="b" l="l" r="r" t="t"/>
              <a:pathLst>
                <a:path extrusionOk="0" h="4757" w="5352">
                  <a:moveTo>
                    <a:pt x="2676" y="590"/>
                  </a:moveTo>
                  <a:cubicBezTo>
                    <a:pt x="3826" y="590"/>
                    <a:pt x="4763" y="1391"/>
                    <a:pt x="4763" y="2378"/>
                  </a:cubicBezTo>
                  <a:cubicBezTo>
                    <a:pt x="4763" y="3364"/>
                    <a:pt x="3826" y="4168"/>
                    <a:pt x="2676" y="4168"/>
                  </a:cubicBezTo>
                  <a:cubicBezTo>
                    <a:pt x="1525" y="4168"/>
                    <a:pt x="589" y="3364"/>
                    <a:pt x="589" y="2378"/>
                  </a:cubicBezTo>
                  <a:cubicBezTo>
                    <a:pt x="589" y="1391"/>
                    <a:pt x="1525" y="590"/>
                    <a:pt x="2676" y="590"/>
                  </a:cubicBezTo>
                  <a:close/>
                  <a:moveTo>
                    <a:pt x="2676" y="1"/>
                  </a:moveTo>
                  <a:cubicBezTo>
                    <a:pt x="1200" y="1"/>
                    <a:pt x="0" y="1067"/>
                    <a:pt x="0" y="2378"/>
                  </a:cubicBezTo>
                  <a:cubicBezTo>
                    <a:pt x="0" y="3690"/>
                    <a:pt x="1200" y="4756"/>
                    <a:pt x="2676" y="4756"/>
                  </a:cubicBezTo>
                  <a:cubicBezTo>
                    <a:pt x="4151" y="4756"/>
                    <a:pt x="5352" y="3688"/>
                    <a:pt x="5352" y="2378"/>
                  </a:cubicBezTo>
                  <a:cubicBezTo>
                    <a:pt x="5352" y="1067"/>
                    <a:pt x="4151" y="1"/>
                    <a:pt x="26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73" name="Google Shape;2673;p84"/>
            <p:cNvSpPr/>
            <p:nvPr/>
          </p:nvSpPr>
          <p:spPr>
            <a:xfrm>
              <a:off x="3023025" y="5069875"/>
              <a:ext cx="119075" cy="104200"/>
            </a:xfrm>
            <a:custGeom>
              <a:rect b="b" l="l" r="r" t="t"/>
              <a:pathLst>
                <a:path extrusionOk="0" h="4168" w="4763">
                  <a:moveTo>
                    <a:pt x="2382" y="1"/>
                  </a:moveTo>
                  <a:cubicBezTo>
                    <a:pt x="1066" y="1"/>
                    <a:pt x="1" y="934"/>
                    <a:pt x="1" y="2084"/>
                  </a:cubicBezTo>
                  <a:cubicBezTo>
                    <a:pt x="1" y="3234"/>
                    <a:pt x="1066" y="4168"/>
                    <a:pt x="2382" y="4168"/>
                  </a:cubicBezTo>
                  <a:cubicBezTo>
                    <a:pt x="3697" y="4168"/>
                    <a:pt x="4763" y="3234"/>
                    <a:pt x="4763" y="2084"/>
                  </a:cubicBezTo>
                  <a:cubicBezTo>
                    <a:pt x="4763" y="934"/>
                    <a:pt x="3697" y="1"/>
                    <a:pt x="238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74" name="Google Shape;2674;p84"/>
            <p:cNvSpPr/>
            <p:nvPr/>
          </p:nvSpPr>
          <p:spPr>
            <a:xfrm>
              <a:off x="3015650" y="5062500"/>
              <a:ext cx="133800" cy="118925"/>
            </a:xfrm>
            <a:custGeom>
              <a:rect b="b" l="l" r="r" t="t"/>
              <a:pathLst>
                <a:path extrusionOk="0" h="4757" w="5352">
                  <a:moveTo>
                    <a:pt x="2676" y="590"/>
                  </a:moveTo>
                  <a:cubicBezTo>
                    <a:pt x="3828" y="590"/>
                    <a:pt x="4763" y="1393"/>
                    <a:pt x="4763" y="2379"/>
                  </a:cubicBezTo>
                  <a:cubicBezTo>
                    <a:pt x="4763" y="3366"/>
                    <a:pt x="3826" y="4168"/>
                    <a:pt x="2676" y="4168"/>
                  </a:cubicBezTo>
                  <a:cubicBezTo>
                    <a:pt x="1526" y="4168"/>
                    <a:pt x="589" y="3366"/>
                    <a:pt x="589" y="2379"/>
                  </a:cubicBezTo>
                  <a:cubicBezTo>
                    <a:pt x="589" y="1392"/>
                    <a:pt x="1526" y="590"/>
                    <a:pt x="2676" y="590"/>
                  </a:cubicBezTo>
                  <a:close/>
                  <a:moveTo>
                    <a:pt x="2676" y="1"/>
                  </a:moveTo>
                  <a:cubicBezTo>
                    <a:pt x="1201" y="1"/>
                    <a:pt x="1" y="1069"/>
                    <a:pt x="1" y="2379"/>
                  </a:cubicBezTo>
                  <a:cubicBezTo>
                    <a:pt x="1" y="3689"/>
                    <a:pt x="1201" y="4756"/>
                    <a:pt x="2676" y="4756"/>
                  </a:cubicBezTo>
                  <a:cubicBezTo>
                    <a:pt x="4152" y="4756"/>
                    <a:pt x="5352" y="3691"/>
                    <a:pt x="5352" y="2379"/>
                  </a:cubicBezTo>
                  <a:cubicBezTo>
                    <a:pt x="5352" y="1068"/>
                    <a:pt x="4151" y="1"/>
                    <a:pt x="26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75" name="Google Shape;2675;p84"/>
            <p:cNvSpPr/>
            <p:nvPr/>
          </p:nvSpPr>
          <p:spPr>
            <a:xfrm>
              <a:off x="4042400" y="5107075"/>
              <a:ext cx="119075" cy="104200"/>
            </a:xfrm>
            <a:custGeom>
              <a:rect b="b" l="l" r="r" t="t"/>
              <a:pathLst>
                <a:path extrusionOk="0" h="4168" w="4763">
                  <a:moveTo>
                    <a:pt x="2382" y="1"/>
                  </a:moveTo>
                  <a:cubicBezTo>
                    <a:pt x="1067" y="1"/>
                    <a:pt x="1" y="933"/>
                    <a:pt x="1" y="2084"/>
                  </a:cubicBezTo>
                  <a:cubicBezTo>
                    <a:pt x="1" y="3236"/>
                    <a:pt x="1067" y="4168"/>
                    <a:pt x="2382" y="4168"/>
                  </a:cubicBezTo>
                  <a:cubicBezTo>
                    <a:pt x="3697" y="4168"/>
                    <a:pt x="4763" y="3236"/>
                    <a:pt x="4763" y="2084"/>
                  </a:cubicBezTo>
                  <a:cubicBezTo>
                    <a:pt x="4763" y="934"/>
                    <a:pt x="3697" y="1"/>
                    <a:pt x="238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76" name="Google Shape;2676;p84"/>
            <p:cNvSpPr/>
            <p:nvPr/>
          </p:nvSpPr>
          <p:spPr>
            <a:xfrm>
              <a:off x="4035050" y="5099725"/>
              <a:ext cx="133800" cy="118925"/>
            </a:xfrm>
            <a:custGeom>
              <a:rect b="b" l="l" r="r" t="t"/>
              <a:pathLst>
                <a:path extrusionOk="0" h="4757" w="5352">
                  <a:moveTo>
                    <a:pt x="2676" y="590"/>
                  </a:moveTo>
                  <a:cubicBezTo>
                    <a:pt x="3827" y="590"/>
                    <a:pt x="4763" y="1391"/>
                    <a:pt x="4763" y="2378"/>
                  </a:cubicBezTo>
                  <a:cubicBezTo>
                    <a:pt x="4763" y="3365"/>
                    <a:pt x="3827" y="4168"/>
                    <a:pt x="2676" y="4168"/>
                  </a:cubicBezTo>
                  <a:cubicBezTo>
                    <a:pt x="1526" y="4168"/>
                    <a:pt x="590" y="3364"/>
                    <a:pt x="590" y="2378"/>
                  </a:cubicBezTo>
                  <a:cubicBezTo>
                    <a:pt x="590" y="1392"/>
                    <a:pt x="1526" y="590"/>
                    <a:pt x="2676" y="590"/>
                  </a:cubicBezTo>
                  <a:close/>
                  <a:moveTo>
                    <a:pt x="2676" y="1"/>
                  </a:moveTo>
                  <a:cubicBezTo>
                    <a:pt x="1200" y="1"/>
                    <a:pt x="1" y="1067"/>
                    <a:pt x="1" y="2378"/>
                  </a:cubicBezTo>
                  <a:cubicBezTo>
                    <a:pt x="1" y="3690"/>
                    <a:pt x="1200" y="4757"/>
                    <a:pt x="2676" y="4757"/>
                  </a:cubicBezTo>
                  <a:cubicBezTo>
                    <a:pt x="4151" y="4757"/>
                    <a:pt x="5352" y="3689"/>
                    <a:pt x="5352" y="2378"/>
                  </a:cubicBezTo>
                  <a:cubicBezTo>
                    <a:pt x="5352" y="1068"/>
                    <a:pt x="4151" y="1"/>
                    <a:pt x="26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77" name="Google Shape;2677;p84"/>
            <p:cNvSpPr/>
            <p:nvPr/>
          </p:nvSpPr>
          <p:spPr>
            <a:xfrm>
              <a:off x="5054350" y="5017800"/>
              <a:ext cx="119075" cy="104200"/>
            </a:xfrm>
            <a:custGeom>
              <a:rect b="b" l="l" r="r" t="t"/>
              <a:pathLst>
                <a:path extrusionOk="0" h="4168" w="4763">
                  <a:moveTo>
                    <a:pt x="2381" y="0"/>
                  </a:moveTo>
                  <a:cubicBezTo>
                    <a:pt x="1066" y="0"/>
                    <a:pt x="0" y="933"/>
                    <a:pt x="0" y="2084"/>
                  </a:cubicBezTo>
                  <a:cubicBezTo>
                    <a:pt x="0" y="3234"/>
                    <a:pt x="1066" y="4167"/>
                    <a:pt x="2381" y="4167"/>
                  </a:cubicBezTo>
                  <a:cubicBezTo>
                    <a:pt x="3697" y="4167"/>
                    <a:pt x="4763" y="3234"/>
                    <a:pt x="4763" y="2084"/>
                  </a:cubicBezTo>
                  <a:cubicBezTo>
                    <a:pt x="4763" y="933"/>
                    <a:pt x="3697" y="0"/>
                    <a:pt x="238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78" name="Google Shape;2678;p84"/>
            <p:cNvSpPr/>
            <p:nvPr/>
          </p:nvSpPr>
          <p:spPr>
            <a:xfrm>
              <a:off x="5047000" y="5010425"/>
              <a:ext cx="133800" cy="118950"/>
            </a:xfrm>
            <a:custGeom>
              <a:rect b="b" l="l" r="r" t="t"/>
              <a:pathLst>
                <a:path extrusionOk="0" h="4758" w="5352">
                  <a:moveTo>
                    <a:pt x="2676" y="590"/>
                  </a:moveTo>
                  <a:cubicBezTo>
                    <a:pt x="3826" y="590"/>
                    <a:pt x="4763" y="1392"/>
                    <a:pt x="4763" y="2379"/>
                  </a:cubicBezTo>
                  <a:cubicBezTo>
                    <a:pt x="4763" y="3364"/>
                    <a:pt x="3826" y="4167"/>
                    <a:pt x="2676" y="4167"/>
                  </a:cubicBezTo>
                  <a:cubicBezTo>
                    <a:pt x="1526" y="4167"/>
                    <a:pt x="589" y="3364"/>
                    <a:pt x="589" y="2379"/>
                  </a:cubicBezTo>
                  <a:cubicBezTo>
                    <a:pt x="589" y="1392"/>
                    <a:pt x="1526" y="590"/>
                    <a:pt x="2676" y="590"/>
                  </a:cubicBezTo>
                  <a:close/>
                  <a:moveTo>
                    <a:pt x="2676" y="0"/>
                  </a:moveTo>
                  <a:cubicBezTo>
                    <a:pt x="1201" y="0"/>
                    <a:pt x="0" y="1067"/>
                    <a:pt x="0" y="2379"/>
                  </a:cubicBezTo>
                  <a:cubicBezTo>
                    <a:pt x="0" y="3690"/>
                    <a:pt x="1201" y="4757"/>
                    <a:pt x="2676" y="4757"/>
                  </a:cubicBezTo>
                  <a:cubicBezTo>
                    <a:pt x="4151" y="4757"/>
                    <a:pt x="5352" y="3689"/>
                    <a:pt x="5352" y="2379"/>
                  </a:cubicBezTo>
                  <a:cubicBezTo>
                    <a:pt x="5352" y="1067"/>
                    <a:pt x="4151" y="0"/>
                    <a:pt x="26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79" name="Google Shape;2679;p84"/>
            <p:cNvSpPr/>
            <p:nvPr/>
          </p:nvSpPr>
          <p:spPr>
            <a:xfrm>
              <a:off x="5709150" y="4779675"/>
              <a:ext cx="119050" cy="104200"/>
            </a:xfrm>
            <a:custGeom>
              <a:rect b="b" l="l" r="r" t="t"/>
              <a:pathLst>
                <a:path extrusionOk="0" h="4168" w="4762">
                  <a:moveTo>
                    <a:pt x="2381" y="1"/>
                  </a:moveTo>
                  <a:cubicBezTo>
                    <a:pt x="1066" y="1"/>
                    <a:pt x="0" y="934"/>
                    <a:pt x="0" y="2084"/>
                  </a:cubicBezTo>
                  <a:cubicBezTo>
                    <a:pt x="0" y="3235"/>
                    <a:pt x="1066" y="4168"/>
                    <a:pt x="2381" y="4168"/>
                  </a:cubicBezTo>
                  <a:cubicBezTo>
                    <a:pt x="3696" y="4168"/>
                    <a:pt x="4762" y="3235"/>
                    <a:pt x="4762" y="2084"/>
                  </a:cubicBezTo>
                  <a:cubicBezTo>
                    <a:pt x="4762" y="934"/>
                    <a:pt x="3696" y="1"/>
                    <a:pt x="23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80" name="Google Shape;2680;p84"/>
            <p:cNvSpPr/>
            <p:nvPr/>
          </p:nvSpPr>
          <p:spPr>
            <a:xfrm>
              <a:off x="5701775" y="4772325"/>
              <a:ext cx="133800" cy="118925"/>
            </a:xfrm>
            <a:custGeom>
              <a:rect b="b" l="l" r="r" t="t"/>
              <a:pathLst>
                <a:path extrusionOk="0" h="4757" w="5352">
                  <a:moveTo>
                    <a:pt x="2676" y="590"/>
                  </a:moveTo>
                  <a:lnTo>
                    <a:pt x="2676" y="591"/>
                  </a:lnTo>
                  <a:cubicBezTo>
                    <a:pt x="3826" y="591"/>
                    <a:pt x="4763" y="1391"/>
                    <a:pt x="4763" y="2378"/>
                  </a:cubicBezTo>
                  <a:cubicBezTo>
                    <a:pt x="4763" y="3364"/>
                    <a:pt x="3826" y="4167"/>
                    <a:pt x="2676" y="4167"/>
                  </a:cubicBezTo>
                  <a:cubicBezTo>
                    <a:pt x="1526" y="4167"/>
                    <a:pt x="589" y="3364"/>
                    <a:pt x="589" y="2378"/>
                  </a:cubicBezTo>
                  <a:cubicBezTo>
                    <a:pt x="589" y="1391"/>
                    <a:pt x="1526" y="590"/>
                    <a:pt x="2676" y="590"/>
                  </a:cubicBezTo>
                  <a:close/>
                  <a:moveTo>
                    <a:pt x="2676" y="1"/>
                  </a:moveTo>
                  <a:cubicBezTo>
                    <a:pt x="1201" y="1"/>
                    <a:pt x="0" y="1068"/>
                    <a:pt x="0" y="2378"/>
                  </a:cubicBezTo>
                  <a:cubicBezTo>
                    <a:pt x="0" y="3690"/>
                    <a:pt x="1201" y="4756"/>
                    <a:pt x="2676" y="4756"/>
                  </a:cubicBezTo>
                  <a:cubicBezTo>
                    <a:pt x="4151" y="4756"/>
                    <a:pt x="5351" y="3690"/>
                    <a:pt x="5351" y="2378"/>
                  </a:cubicBezTo>
                  <a:cubicBezTo>
                    <a:pt x="5351" y="1068"/>
                    <a:pt x="4151" y="1"/>
                    <a:pt x="26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81" name="Google Shape;2681;p84"/>
            <p:cNvSpPr/>
            <p:nvPr/>
          </p:nvSpPr>
          <p:spPr>
            <a:xfrm>
              <a:off x="5907275" y="4468250"/>
              <a:ext cx="137700" cy="91925"/>
            </a:xfrm>
            <a:custGeom>
              <a:rect b="b" l="l" r="r" t="t"/>
              <a:pathLst>
                <a:path extrusionOk="0" h="3677" w="5508">
                  <a:moveTo>
                    <a:pt x="1702" y="1"/>
                  </a:moveTo>
                  <a:cubicBezTo>
                    <a:pt x="1092" y="1"/>
                    <a:pt x="602" y="206"/>
                    <a:pt x="393" y="608"/>
                  </a:cubicBezTo>
                  <a:cubicBezTo>
                    <a:pt x="0" y="1363"/>
                    <a:pt x="738" y="2525"/>
                    <a:pt x="2042" y="3204"/>
                  </a:cubicBezTo>
                  <a:cubicBezTo>
                    <a:pt x="2650" y="3521"/>
                    <a:pt x="3273" y="3676"/>
                    <a:pt x="3805" y="3676"/>
                  </a:cubicBezTo>
                  <a:cubicBezTo>
                    <a:pt x="4415" y="3676"/>
                    <a:pt x="4905" y="3471"/>
                    <a:pt x="5114" y="3069"/>
                  </a:cubicBezTo>
                  <a:cubicBezTo>
                    <a:pt x="5508" y="2315"/>
                    <a:pt x="4769" y="1152"/>
                    <a:pt x="3465" y="473"/>
                  </a:cubicBezTo>
                  <a:cubicBezTo>
                    <a:pt x="2857" y="157"/>
                    <a:pt x="2234" y="1"/>
                    <a:pt x="17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82" name="Google Shape;2682;p84"/>
            <p:cNvSpPr/>
            <p:nvPr/>
          </p:nvSpPr>
          <p:spPr>
            <a:xfrm>
              <a:off x="5904525" y="4460875"/>
              <a:ext cx="143175" cy="106700"/>
            </a:xfrm>
            <a:custGeom>
              <a:rect b="b" l="l" r="r" t="t"/>
              <a:pathLst>
                <a:path extrusionOk="0" h="4268" w="5727">
                  <a:moveTo>
                    <a:pt x="1800" y="588"/>
                  </a:moveTo>
                  <a:cubicBezTo>
                    <a:pt x="2286" y="588"/>
                    <a:pt x="2874" y="736"/>
                    <a:pt x="3439" y="1029"/>
                  </a:cubicBezTo>
                  <a:cubicBezTo>
                    <a:pt x="4025" y="1334"/>
                    <a:pt x="4504" y="1750"/>
                    <a:pt x="4788" y="2196"/>
                  </a:cubicBezTo>
                  <a:cubicBezTo>
                    <a:pt x="4935" y="2426"/>
                    <a:pt x="5152" y="2867"/>
                    <a:pt x="4964" y="3228"/>
                  </a:cubicBezTo>
                  <a:cubicBezTo>
                    <a:pt x="4807" y="3529"/>
                    <a:pt x="4419" y="3680"/>
                    <a:pt x="3928" y="3680"/>
                  </a:cubicBezTo>
                  <a:cubicBezTo>
                    <a:pt x="3442" y="3680"/>
                    <a:pt x="2854" y="3532"/>
                    <a:pt x="2289" y="3238"/>
                  </a:cubicBezTo>
                  <a:cubicBezTo>
                    <a:pt x="1703" y="2933"/>
                    <a:pt x="1224" y="2519"/>
                    <a:pt x="940" y="2072"/>
                  </a:cubicBezTo>
                  <a:cubicBezTo>
                    <a:pt x="793" y="1841"/>
                    <a:pt x="576" y="1401"/>
                    <a:pt x="764" y="1040"/>
                  </a:cubicBezTo>
                  <a:cubicBezTo>
                    <a:pt x="920" y="739"/>
                    <a:pt x="1308" y="588"/>
                    <a:pt x="1800" y="588"/>
                  </a:cubicBezTo>
                  <a:close/>
                  <a:moveTo>
                    <a:pt x="1816" y="0"/>
                  </a:moveTo>
                  <a:cubicBezTo>
                    <a:pt x="1093" y="0"/>
                    <a:pt x="505" y="261"/>
                    <a:pt x="241" y="767"/>
                  </a:cubicBezTo>
                  <a:cubicBezTo>
                    <a:pt x="0" y="1229"/>
                    <a:pt x="72" y="1805"/>
                    <a:pt x="442" y="2388"/>
                  </a:cubicBezTo>
                  <a:cubicBezTo>
                    <a:pt x="781" y="2921"/>
                    <a:pt x="1340" y="3409"/>
                    <a:pt x="2016" y="3761"/>
                  </a:cubicBezTo>
                  <a:cubicBezTo>
                    <a:pt x="2669" y="4101"/>
                    <a:pt x="3334" y="4268"/>
                    <a:pt x="3912" y="4268"/>
                  </a:cubicBezTo>
                  <a:cubicBezTo>
                    <a:pt x="4634" y="4268"/>
                    <a:pt x="5222" y="4007"/>
                    <a:pt x="5485" y="3500"/>
                  </a:cubicBezTo>
                  <a:cubicBezTo>
                    <a:pt x="5727" y="3038"/>
                    <a:pt x="5654" y="2463"/>
                    <a:pt x="5285" y="1880"/>
                  </a:cubicBezTo>
                  <a:cubicBezTo>
                    <a:pt x="4946" y="1346"/>
                    <a:pt x="4388" y="860"/>
                    <a:pt x="3711" y="508"/>
                  </a:cubicBezTo>
                  <a:cubicBezTo>
                    <a:pt x="3058" y="167"/>
                    <a:pt x="2394" y="0"/>
                    <a:pt x="181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83" name="Google Shape;2683;p84"/>
            <p:cNvSpPr/>
            <p:nvPr/>
          </p:nvSpPr>
          <p:spPr>
            <a:xfrm>
              <a:off x="1837300" y="4468250"/>
              <a:ext cx="137725" cy="91925"/>
            </a:xfrm>
            <a:custGeom>
              <a:rect b="b" l="l" r="r" t="t"/>
              <a:pathLst>
                <a:path extrusionOk="0" h="3677" w="5509">
                  <a:moveTo>
                    <a:pt x="3807" y="1"/>
                  </a:moveTo>
                  <a:cubicBezTo>
                    <a:pt x="3275" y="1"/>
                    <a:pt x="2651" y="157"/>
                    <a:pt x="2044" y="473"/>
                  </a:cubicBezTo>
                  <a:cubicBezTo>
                    <a:pt x="739" y="1152"/>
                    <a:pt x="1" y="2315"/>
                    <a:pt x="393" y="3069"/>
                  </a:cubicBezTo>
                  <a:cubicBezTo>
                    <a:pt x="603" y="3471"/>
                    <a:pt x="1094" y="3676"/>
                    <a:pt x="1704" y="3676"/>
                  </a:cubicBezTo>
                  <a:cubicBezTo>
                    <a:pt x="2236" y="3676"/>
                    <a:pt x="2859" y="3521"/>
                    <a:pt x="3466" y="3204"/>
                  </a:cubicBezTo>
                  <a:cubicBezTo>
                    <a:pt x="4771" y="2525"/>
                    <a:pt x="5509" y="1363"/>
                    <a:pt x="5116" y="608"/>
                  </a:cubicBezTo>
                  <a:cubicBezTo>
                    <a:pt x="4907" y="206"/>
                    <a:pt x="4417" y="1"/>
                    <a:pt x="380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84" name="Google Shape;2684;p84"/>
            <p:cNvSpPr/>
            <p:nvPr/>
          </p:nvSpPr>
          <p:spPr>
            <a:xfrm>
              <a:off x="1834575" y="4460850"/>
              <a:ext cx="143175" cy="106725"/>
            </a:xfrm>
            <a:custGeom>
              <a:rect b="b" l="l" r="r" t="t"/>
              <a:pathLst>
                <a:path extrusionOk="0" h="4269" w="5727">
                  <a:moveTo>
                    <a:pt x="3927" y="589"/>
                  </a:moveTo>
                  <a:cubicBezTo>
                    <a:pt x="4419" y="589"/>
                    <a:pt x="4806" y="740"/>
                    <a:pt x="4964" y="1041"/>
                  </a:cubicBezTo>
                  <a:cubicBezTo>
                    <a:pt x="5152" y="1401"/>
                    <a:pt x="4935" y="1842"/>
                    <a:pt x="4788" y="2073"/>
                  </a:cubicBezTo>
                  <a:cubicBezTo>
                    <a:pt x="4504" y="2520"/>
                    <a:pt x="4025" y="2934"/>
                    <a:pt x="3439" y="3239"/>
                  </a:cubicBezTo>
                  <a:cubicBezTo>
                    <a:pt x="2873" y="3534"/>
                    <a:pt x="2286" y="3681"/>
                    <a:pt x="1800" y="3681"/>
                  </a:cubicBezTo>
                  <a:cubicBezTo>
                    <a:pt x="1309" y="3681"/>
                    <a:pt x="921" y="3530"/>
                    <a:pt x="763" y="3229"/>
                  </a:cubicBezTo>
                  <a:cubicBezTo>
                    <a:pt x="576" y="2868"/>
                    <a:pt x="793" y="2427"/>
                    <a:pt x="940" y="2197"/>
                  </a:cubicBezTo>
                  <a:cubicBezTo>
                    <a:pt x="1224" y="1750"/>
                    <a:pt x="1703" y="1335"/>
                    <a:pt x="2289" y="1030"/>
                  </a:cubicBezTo>
                  <a:cubicBezTo>
                    <a:pt x="2853" y="737"/>
                    <a:pt x="3441" y="589"/>
                    <a:pt x="3927" y="589"/>
                  </a:cubicBezTo>
                  <a:close/>
                  <a:moveTo>
                    <a:pt x="3912" y="1"/>
                  </a:moveTo>
                  <a:cubicBezTo>
                    <a:pt x="3334" y="1"/>
                    <a:pt x="2670" y="167"/>
                    <a:pt x="2017" y="507"/>
                  </a:cubicBezTo>
                  <a:cubicBezTo>
                    <a:pt x="1340" y="859"/>
                    <a:pt x="781" y="1347"/>
                    <a:pt x="442" y="1880"/>
                  </a:cubicBezTo>
                  <a:cubicBezTo>
                    <a:pt x="73" y="2464"/>
                    <a:pt x="0" y="3039"/>
                    <a:pt x="241" y="3501"/>
                  </a:cubicBezTo>
                  <a:cubicBezTo>
                    <a:pt x="506" y="4009"/>
                    <a:pt x="1093" y="4269"/>
                    <a:pt x="1816" y="4269"/>
                  </a:cubicBezTo>
                  <a:cubicBezTo>
                    <a:pt x="2394" y="4269"/>
                    <a:pt x="3057" y="4102"/>
                    <a:pt x="3711" y="3761"/>
                  </a:cubicBezTo>
                  <a:cubicBezTo>
                    <a:pt x="4386" y="3409"/>
                    <a:pt x="4946" y="2922"/>
                    <a:pt x="5284" y="2388"/>
                  </a:cubicBezTo>
                  <a:cubicBezTo>
                    <a:pt x="5655" y="1806"/>
                    <a:pt x="5726" y="1230"/>
                    <a:pt x="5486" y="768"/>
                  </a:cubicBezTo>
                  <a:cubicBezTo>
                    <a:pt x="5222" y="261"/>
                    <a:pt x="4634" y="1"/>
                    <a:pt x="39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85" name="Google Shape;2685;p84"/>
            <p:cNvSpPr/>
            <p:nvPr/>
          </p:nvSpPr>
          <p:spPr>
            <a:xfrm>
              <a:off x="2172400" y="3867125"/>
              <a:ext cx="14750" cy="502475"/>
            </a:xfrm>
            <a:custGeom>
              <a:rect b="b" l="l" r="r" t="t"/>
              <a:pathLst>
                <a:path extrusionOk="0" h="20099" w="590">
                  <a:moveTo>
                    <a:pt x="1" y="1"/>
                  </a:moveTo>
                  <a:lnTo>
                    <a:pt x="1" y="20098"/>
                  </a:lnTo>
                  <a:lnTo>
                    <a:pt x="590" y="20098"/>
                  </a:lnTo>
                  <a:lnTo>
                    <a:pt x="59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86" name="Google Shape;2686;p84"/>
            <p:cNvSpPr/>
            <p:nvPr/>
          </p:nvSpPr>
          <p:spPr>
            <a:xfrm>
              <a:off x="2496875" y="4484675"/>
              <a:ext cx="14750" cy="251250"/>
            </a:xfrm>
            <a:custGeom>
              <a:rect b="b" l="l" r="r" t="t"/>
              <a:pathLst>
                <a:path extrusionOk="0" h="10050" w="590">
                  <a:moveTo>
                    <a:pt x="1" y="1"/>
                  </a:moveTo>
                  <a:lnTo>
                    <a:pt x="1" y="10049"/>
                  </a:lnTo>
                  <a:lnTo>
                    <a:pt x="590" y="10049"/>
                  </a:lnTo>
                  <a:lnTo>
                    <a:pt x="59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87" name="Google Shape;2687;p84"/>
            <p:cNvSpPr/>
            <p:nvPr/>
          </p:nvSpPr>
          <p:spPr>
            <a:xfrm>
              <a:off x="2496875" y="3919475"/>
              <a:ext cx="14750" cy="502425"/>
            </a:xfrm>
            <a:custGeom>
              <a:rect b="b" l="l" r="r" t="t"/>
              <a:pathLst>
                <a:path extrusionOk="0" h="20097" w="590">
                  <a:moveTo>
                    <a:pt x="1" y="0"/>
                  </a:moveTo>
                  <a:lnTo>
                    <a:pt x="1" y="20097"/>
                  </a:lnTo>
                  <a:lnTo>
                    <a:pt x="590" y="20097"/>
                  </a:lnTo>
                  <a:lnTo>
                    <a:pt x="59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88" name="Google Shape;2688;p84"/>
            <p:cNvSpPr/>
            <p:nvPr/>
          </p:nvSpPr>
          <p:spPr>
            <a:xfrm>
              <a:off x="5396200" y="4254400"/>
              <a:ext cx="14750" cy="502475"/>
            </a:xfrm>
            <a:custGeom>
              <a:rect b="b" l="l" r="r" t="t"/>
              <a:pathLst>
                <a:path extrusionOk="0" h="20099" w="590">
                  <a:moveTo>
                    <a:pt x="0" y="1"/>
                  </a:moveTo>
                  <a:lnTo>
                    <a:pt x="0" y="20098"/>
                  </a:lnTo>
                  <a:lnTo>
                    <a:pt x="589" y="20098"/>
                  </a:lnTo>
                  <a:lnTo>
                    <a:pt x="58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89" name="Google Shape;2689;p84"/>
            <p:cNvSpPr/>
            <p:nvPr/>
          </p:nvSpPr>
          <p:spPr>
            <a:xfrm>
              <a:off x="5091050" y="3739200"/>
              <a:ext cx="14750" cy="1104850"/>
            </a:xfrm>
            <a:custGeom>
              <a:rect b="b" l="l" r="r" t="t"/>
              <a:pathLst>
                <a:path extrusionOk="0" h="44194" w="590">
                  <a:moveTo>
                    <a:pt x="1" y="0"/>
                  </a:moveTo>
                  <a:lnTo>
                    <a:pt x="1" y="44193"/>
                  </a:lnTo>
                  <a:lnTo>
                    <a:pt x="589" y="44193"/>
                  </a:lnTo>
                  <a:lnTo>
                    <a:pt x="5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90" name="Google Shape;2690;p84"/>
            <p:cNvSpPr/>
            <p:nvPr/>
          </p:nvSpPr>
          <p:spPr>
            <a:xfrm>
              <a:off x="3826175" y="4725425"/>
              <a:ext cx="14725" cy="230300"/>
            </a:xfrm>
            <a:custGeom>
              <a:rect b="b" l="l" r="r" t="t"/>
              <a:pathLst>
                <a:path extrusionOk="0" h="9212" w="589">
                  <a:moveTo>
                    <a:pt x="0" y="1"/>
                  </a:moveTo>
                  <a:lnTo>
                    <a:pt x="0" y="9212"/>
                  </a:lnTo>
                  <a:lnTo>
                    <a:pt x="589" y="9212"/>
                  </a:lnTo>
                  <a:lnTo>
                    <a:pt x="58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91" name="Google Shape;2691;p84"/>
            <p:cNvSpPr/>
            <p:nvPr/>
          </p:nvSpPr>
          <p:spPr>
            <a:xfrm>
              <a:off x="2860325" y="4309025"/>
              <a:ext cx="14750" cy="563275"/>
            </a:xfrm>
            <a:custGeom>
              <a:rect b="b" l="l" r="r" t="t"/>
              <a:pathLst>
                <a:path extrusionOk="0" h="22531" w="590">
                  <a:moveTo>
                    <a:pt x="1" y="0"/>
                  </a:moveTo>
                  <a:lnTo>
                    <a:pt x="1" y="22531"/>
                  </a:lnTo>
                  <a:lnTo>
                    <a:pt x="589" y="22531"/>
                  </a:lnTo>
                  <a:lnTo>
                    <a:pt x="5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92" name="Google Shape;2692;p84"/>
            <p:cNvSpPr/>
            <p:nvPr/>
          </p:nvSpPr>
          <p:spPr>
            <a:xfrm>
              <a:off x="4577075" y="4827050"/>
              <a:ext cx="14750" cy="113825"/>
            </a:xfrm>
            <a:custGeom>
              <a:rect b="b" l="l" r="r" t="t"/>
              <a:pathLst>
                <a:path extrusionOk="0" h="4553" w="590">
                  <a:moveTo>
                    <a:pt x="1" y="0"/>
                  </a:moveTo>
                  <a:lnTo>
                    <a:pt x="1" y="4552"/>
                  </a:lnTo>
                  <a:lnTo>
                    <a:pt x="589" y="4552"/>
                  </a:lnTo>
                  <a:lnTo>
                    <a:pt x="5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93" name="Google Shape;2693;p84"/>
            <p:cNvSpPr/>
            <p:nvPr/>
          </p:nvSpPr>
          <p:spPr>
            <a:xfrm>
              <a:off x="4577075" y="4559250"/>
              <a:ext cx="14750" cy="232350"/>
            </a:xfrm>
            <a:custGeom>
              <a:rect b="b" l="l" r="r" t="t"/>
              <a:pathLst>
                <a:path extrusionOk="0" h="9294" w="590">
                  <a:moveTo>
                    <a:pt x="1" y="0"/>
                  </a:moveTo>
                  <a:lnTo>
                    <a:pt x="1" y="9294"/>
                  </a:lnTo>
                  <a:lnTo>
                    <a:pt x="589" y="9294"/>
                  </a:lnTo>
                  <a:lnTo>
                    <a:pt x="5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94" name="Google Shape;2694;p84"/>
            <p:cNvSpPr/>
            <p:nvPr/>
          </p:nvSpPr>
          <p:spPr>
            <a:xfrm>
              <a:off x="3826175" y="4495150"/>
              <a:ext cx="14725" cy="125625"/>
            </a:xfrm>
            <a:custGeom>
              <a:rect b="b" l="l" r="r" t="t"/>
              <a:pathLst>
                <a:path extrusionOk="0" h="5025" w="589">
                  <a:moveTo>
                    <a:pt x="0" y="1"/>
                  </a:moveTo>
                  <a:lnTo>
                    <a:pt x="0" y="5025"/>
                  </a:lnTo>
                  <a:lnTo>
                    <a:pt x="589" y="5025"/>
                  </a:lnTo>
                  <a:lnTo>
                    <a:pt x="58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95" name="Google Shape;2695;p84"/>
            <p:cNvSpPr/>
            <p:nvPr/>
          </p:nvSpPr>
          <p:spPr>
            <a:xfrm>
              <a:off x="5396200" y="3909025"/>
              <a:ext cx="14750" cy="230300"/>
            </a:xfrm>
            <a:custGeom>
              <a:rect b="b" l="l" r="r" t="t"/>
              <a:pathLst>
                <a:path extrusionOk="0" h="9212" w="590">
                  <a:moveTo>
                    <a:pt x="0" y="0"/>
                  </a:moveTo>
                  <a:lnTo>
                    <a:pt x="0" y="9211"/>
                  </a:lnTo>
                  <a:lnTo>
                    <a:pt x="589" y="9211"/>
                  </a:lnTo>
                  <a:lnTo>
                    <a:pt x="5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96" name="Google Shape;2696;p84"/>
            <p:cNvSpPr/>
            <p:nvPr/>
          </p:nvSpPr>
          <p:spPr>
            <a:xfrm>
              <a:off x="5689275" y="3417075"/>
              <a:ext cx="14750" cy="1119950"/>
            </a:xfrm>
            <a:custGeom>
              <a:rect b="b" l="l" r="r" t="t"/>
              <a:pathLst>
                <a:path extrusionOk="0" h="44798" w="590">
                  <a:moveTo>
                    <a:pt x="0" y="1"/>
                  </a:moveTo>
                  <a:lnTo>
                    <a:pt x="0" y="44798"/>
                  </a:lnTo>
                  <a:lnTo>
                    <a:pt x="589" y="44798"/>
                  </a:lnTo>
                  <a:lnTo>
                    <a:pt x="58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97" name="Google Shape;2697;p84"/>
            <p:cNvSpPr/>
            <p:nvPr/>
          </p:nvSpPr>
          <p:spPr>
            <a:xfrm>
              <a:off x="2172400" y="3522075"/>
              <a:ext cx="14750" cy="271825"/>
            </a:xfrm>
            <a:custGeom>
              <a:rect b="b" l="l" r="r" t="t"/>
              <a:pathLst>
                <a:path extrusionOk="0" h="10873" w="590">
                  <a:moveTo>
                    <a:pt x="1" y="1"/>
                  </a:moveTo>
                  <a:lnTo>
                    <a:pt x="1" y="10873"/>
                  </a:lnTo>
                  <a:lnTo>
                    <a:pt x="590" y="10873"/>
                  </a:lnTo>
                  <a:lnTo>
                    <a:pt x="59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98" name="Google Shape;2698;p84"/>
            <p:cNvSpPr/>
            <p:nvPr/>
          </p:nvSpPr>
          <p:spPr>
            <a:xfrm>
              <a:off x="4837850" y="2968175"/>
              <a:ext cx="69975" cy="184900"/>
            </a:xfrm>
            <a:custGeom>
              <a:rect b="b" l="l" r="r" t="t"/>
              <a:pathLst>
                <a:path extrusionOk="0" h="7396" w="2799">
                  <a:moveTo>
                    <a:pt x="1" y="1"/>
                  </a:moveTo>
                  <a:lnTo>
                    <a:pt x="1" y="7396"/>
                  </a:lnTo>
                  <a:lnTo>
                    <a:pt x="2798" y="7396"/>
                  </a:lnTo>
                  <a:lnTo>
                    <a:pt x="27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699" name="Google Shape;2699;p84"/>
            <p:cNvSpPr/>
            <p:nvPr/>
          </p:nvSpPr>
          <p:spPr>
            <a:xfrm>
              <a:off x="4830525" y="2960825"/>
              <a:ext cx="84675" cy="199625"/>
            </a:xfrm>
            <a:custGeom>
              <a:rect b="b" l="l" r="r" t="t"/>
              <a:pathLst>
                <a:path extrusionOk="0" h="7985" w="3387">
                  <a:moveTo>
                    <a:pt x="2797" y="590"/>
                  </a:moveTo>
                  <a:lnTo>
                    <a:pt x="2797" y="7395"/>
                  </a:lnTo>
                  <a:lnTo>
                    <a:pt x="589" y="7395"/>
                  </a:lnTo>
                  <a:lnTo>
                    <a:pt x="589" y="590"/>
                  </a:lnTo>
                  <a:close/>
                  <a:moveTo>
                    <a:pt x="0" y="1"/>
                  </a:moveTo>
                  <a:lnTo>
                    <a:pt x="0" y="7985"/>
                  </a:lnTo>
                  <a:lnTo>
                    <a:pt x="3386" y="7985"/>
                  </a:lnTo>
                  <a:lnTo>
                    <a:pt x="33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00" name="Google Shape;2700;p84"/>
            <p:cNvSpPr/>
            <p:nvPr/>
          </p:nvSpPr>
          <p:spPr>
            <a:xfrm>
              <a:off x="3019925" y="1595025"/>
              <a:ext cx="1840900" cy="398775"/>
            </a:xfrm>
            <a:custGeom>
              <a:rect b="b" l="l" r="r" t="t"/>
              <a:pathLst>
                <a:path extrusionOk="0" h="15951" w="73636">
                  <a:moveTo>
                    <a:pt x="1" y="1"/>
                  </a:moveTo>
                  <a:lnTo>
                    <a:pt x="1" y="15950"/>
                  </a:lnTo>
                  <a:lnTo>
                    <a:pt x="73636" y="15950"/>
                  </a:lnTo>
                  <a:lnTo>
                    <a:pt x="7363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01" name="Google Shape;2701;p84"/>
            <p:cNvSpPr/>
            <p:nvPr/>
          </p:nvSpPr>
          <p:spPr>
            <a:xfrm>
              <a:off x="3012575" y="1587675"/>
              <a:ext cx="1855600" cy="413525"/>
            </a:xfrm>
            <a:custGeom>
              <a:rect b="b" l="l" r="r" t="t"/>
              <a:pathLst>
                <a:path extrusionOk="0" h="16541" w="74224">
                  <a:moveTo>
                    <a:pt x="73635" y="590"/>
                  </a:moveTo>
                  <a:lnTo>
                    <a:pt x="73635" y="15950"/>
                  </a:lnTo>
                  <a:lnTo>
                    <a:pt x="590" y="15950"/>
                  </a:lnTo>
                  <a:lnTo>
                    <a:pt x="590" y="590"/>
                  </a:lnTo>
                  <a:close/>
                  <a:moveTo>
                    <a:pt x="1" y="1"/>
                  </a:moveTo>
                  <a:lnTo>
                    <a:pt x="1" y="16540"/>
                  </a:lnTo>
                  <a:lnTo>
                    <a:pt x="74224" y="16540"/>
                  </a:lnTo>
                  <a:lnTo>
                    <a:pt x="742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02" name="Google Shape;2702;p84"/>
            <p:cNvSpPr/>
            <p:nvPr/>
          </p:nvSpPr>
          <p:spPr>
            <a:xfrm>
              <a:off x="4837850" y="4059175"/>
              <a:ext cx="69975" cy="184900"/>
            </a:xfrm>
            <a:custGeom>
              <a:rect b="b" l="l" r="r" t="t"/>
              <a:pathLst>
                <a:path extrusionOk="0" h="7396" w="2799">
                  <a:moveTo>
                    <a:pt x="1" y="0"/>
                  </a:moveTo>
                  <a:lnTo>
                    <a:pt x="1" y="7395"/>
                  </a:lnTo>
                  <a:lnTo>
                    <a:pt x="2798" y="7395"/>
                  </a:lnTo>
                  <a:lnTo>
                    <a:pt x="279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03" name="Google Shape;2703;p84"/>
            <p:cNvSpPr/>
            <p:nvPr/>
          </p:nvSpPr>
          <p:spPr>
            <a:xfrm>
              <a:off x="4830525" y="4051825"/>
              <a:ext cx="84675" cy="199625"/>
            </a:xfrm>
            <a:custGeom>
              <a:rect b="b" l="l" r="r" t="t"/>
              <a:pathLst>
                <a:path extrusionOk="0" h="7985" w="3387">
                  <a:moveTo>
                    <a:pt x="2797" y="588"/>
                  </a:moveTo>
                  <a:lnTo>
                    <a:pt x="2797" y="7394"/>
                  </a:lnTo>
                  <a:lnTo>
                    <a:pt x="589" y="7394"/>
                  </a:lnTo>
                  <a:lnTo>
                    <a:pt x="589" y="588"/>
                  </a:lnTo>
                  <a:close/>
                  <a:moveTo>
                    <a:pt x="0" y="0"/>
                  </a:moveTo>
                  <a:lnTo>
                    <a:pt x="0" y="7984"/>
                  </a:lnTo>
                  <a:lnTo>
                    <a:pt x="3386" y="7984"/>
                  </a:lnTo>
                  <a:lnTo>
                    <a:pt x="338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04" name="Google Shape;2704;p84"/>
            <p:cNvSpPr/>
            <p:nvPr/>
          </p:nvSpPr>
          <p:spPr>
            <a:xfrm>
              <a:off x="2966825" y="4059175"/>
              <a:ext cx="69950" cy="184900"/>
            </a:xfrm>
            <a:custGeom>
              <a:rect b="b" l="l" r="r" t="t"/>
              <a:pathLst>
                <a:path extrusionOk="0" h="7396" w="2798">
                  <a:moveTo>
                    <a:pt x="1" y="0"/>
                  </a:moveTo>
                  <a:lnTo>
                    <a:pt x="1" y="7395"/>
                  </a:lnTo>
                  <a:lnTo>
                    <a:pt x="2798" y="7395"/>
                  </a:lnTo>
                  <a:lnTo>
                    <a:pt x="279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05" name="Google Shape;2705;p84"/>
            <p:cNvSpPr/>
            <p:nvPr/>
          </p:nvSpPr>
          <p:spPr>
            <a:xfrm>
              <a:off x="2959450" y="4051825"/>
              <a:ext cx="84700" cy="199625"/>
            </a:xfrm>
            <a:custGeom>
              <a:rect b="b" l="l" r="r" t="t"/>
              <a:pathLst>
                <a:path extrusionOk="0" h="7985" w="3388">
                  <a:moveTo>
                    <a:pt x="2799" y="588"/>
                  </a:moveTo>
                  <a:lnTo>
                    <a:pt x="2799" y="7394"/>
                  </a:lnTo>
                  <a:lnTo>
                    <a:pt x="590" y="7394"/>
                  </a:lnTo>
                  <a:lnTo>
                    <a:pt x="591" y="588"/>
                  </a:lnTo>
                  <a:close/>
                  <a:moveTo>
                    <a:pt x="1" y="0"/>
                  </a:moveTo>
                  <a:lnTo>
                    <a:pt x="1" y="7984"/>
                  </a:lnTo>
                  <a:lnTo>
                    <a:pt x="3388" y="7984"/>
                  </a:lnTo>
                  <a:lnTo>
                    <a:pt x="338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06" name="Google Shape;2706;p84"/>
            <p:cNvSpPr/>
            <p:nvPr/>
          </p:nvSpPr>
          <p:spPr>
            <a:xfrm>
              <a:off x="2956625" y="1898175"/>
              <a:ext cx="69975" cy="184925"/>
            </a:xfrm>
            <a:custGeom>
              <a:rect b="b" l="l" r="r" t="t"/>
              <a:pathLst>
                <a:path extrusionOk="0" h="7397" w="2799">
                  <a:moveTo>
                    <a:pt x="1" y="0"/>
                  </a:moveTo>
                  <a:lnTo>
                    <a:pt x="1" y="7397"/>
                  </a:lnTo>
                  <a:lnTo>
                    <a:pt x="2798" y="7397"/>
                  </a:lnTo>
                  <a:lnTo>
                    <a:pt x="279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07" name="Google Shape;2707;p84"/>
            <p:cNvSpPr/>
            <p:nvPr/>
          </p:nvSpPr>
          <p:spPr>
            <a:xfrm>
              <a:off x="2949275" y="1890825"/>
              <a:ext cx="84650" cy="199625"/>
            </a:xfrm>
            <a:custGeom>
              <a:rect b="b" l="l" r="r" t="t"/>
              <a:pathLst>
                <a:path extrusionOk="0" h="7985" w="3386">
                  <a:moveTo>
                    <a:pt x="2797" y="589"/>
                  </a:moveTo>
                  <a:lnTo>
                    <a:pt x="2797" y="7396"/>
                  </a:lnTo>
                  <a:lnTo>
                    <a:pt x="589" y="7396"/>
                  </a:lnTo>
                  <a:lnTo>
                    <a:pt x="589" y="589"/>
                  </a:lnTo>
                  <a:close/>
                  <a:moveTo>
                    <a:pt x="1" y="1"/>
                  </a:moveTo>
                  <a:lnTo>
                    <a:pt x="1" y="7985"/>
                  </a:lnTo>
                  <a:lnTo>
                    <a:pt x="3386" y="7985"/>
                  </a:lnTo>
                  <a:lnTo>
                    <a:pt x="33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08" name="Google Shape;2708;p84"/>
            <p:cNvSpPr/>
            <p:nvPr/>
          </p:nvSpPr>
          <p:spPr>
            <a:xfrm>
              <a:off x="2956625" y="3520650"/>
              <a:ext cx="69975" cy="184925"/>
            </a:xfrm>
            <a:custGeom>
              <a:rect b="b" l="l" r="r" t="t"/>
              <a:pathLst>
                <a:path extrusionOk="0" h="7397" w="2799">
                  <a:moveTo>
                    <a:pt x="1" y="1"/>
                  </a:moveTo>
                  <a:lnTo>
                    <a:pt x="1" y="7397"/>
                  </a:lnTo>
                  <a:lnTo>
                    <a:pt x="2798" y="7397"/>
                  </a:lnTo>
                  <a:lnTo>
                    <a:pt x="27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09" name="Google Shape;2709;p84"/>
            <p:cNvSpPr/>
            <p:nvPr/>
          </p:nvSpPr>
          <p:spPr>
            <a:xfrm>
              <a:off x="2949275" y="3513300"/>
              <a:ext cx="84650" cy="199625"/>
            </a:xfrm>
            <a:custGeom>
              <a:rect b="b" l="l" r="r" t="t"/>
              <a:pathLst>
                <a:path extrusionOk="0" h="7985" w="3386">
                  <a:moveTo>
                    <a:pt x="2797" y="590"/>
                  </a:moveTo>
                  <a:lnTo>
                    <a:pt x="2797" y="7396"/>
                  </a:lnTo>
                  <a:lnTo>
                    <a:pt x="589" y="7396"/>
                  </a:lnTo>
                  <a:lnTo>
                    <a:pt x="589" y="590"/>
                  </a:lnTo>
                  <a:close/>
                  <a:moveTo>
                    <a:pt x="1" y="1"/>
                  </a:moveTo>
                  <a:lnTo>
                    <a:pt x="1" y="7985"/>
                  </a:lnTo>
                  <a:lnTo>
                    <a:pt x="3386" y="7985"/>
                  </a:lnTo>
                  <a:lnTo>
                    <a:pt x="33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10" name="Google Shape;2710;p84"/>
            <p:cNvSpPr/>
            <p:nvPr/>
          </p:nvSpPr>
          <p:spPr>
            <a:xfrm>
              <a:off x="2956625" y="2967050"/>
              <a:ext cx="69975" cy="184925"/>
            </a:xfrm>
            <a:custGeom>
              <a:rect b="b" l="l" r="r" t="t"/>
              <a:pathLst>
                <a:path extrusionOk="0" h="7397" w="2799">
                  <a:moveTo>
                    <a:pt x="1" y="1"/>
                  </a:moveTo>
                  <a:lnTo>
                    <a:pt x="1" y="7396"/>
                  </a:lnTo>
                  <a:lnTo>
                    <a:pt x="2798" y="7396"/>
                  </a:lnTo>
                  <a:lnTo>
                    <a:pt x="27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11" name="Google Shape;2711;p84"/>
            <p:cNvSpPr/>
            <p:nvPr/>
          </p:nvSpPr>
          <p:spPr>
            <a:xfrm>
              <a:off x="2949275" y="2959725"/>
              <a:ext cx="84650" cy="199600"/>
            </a:xfrm>
            <a:custGeom>
              <a:rect b="b" l="l" r="r" t="t"/>
              <a:pathLst>
                <a:path extrusionOk="0" h="7984" w="3386">
                  <a:moveTo>
                    <a:pt x="2797" y="589"/>
                  </a:moveTo>
                  <a:lnTo>
                    <a:pt x="2797" y="7394"/>
                  </a:lnTo>
                  <a:lnTo>
                    <a:pt x="589" y="7394"/>
                  </a:lnTo>
                  <a:lnTo>
                    <a:pt x="589" y="589"/>
                  </a:lnTo>
                  <a:close/>
                  <a:moveTo>
                    <a:pt x="1" y="0"/>
                  </a:moveTo>
                  <a:lnTo>
                    <a:pt x="1" y="7984"/>
                  </a:lnTo>
                  <a:lnTo>
                    <a:pt x="3386" y="7984"/>
                  </a:lnTo>
                  <a:lnTo>
                    <a:pt x="338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12" name="Google Shape;2712;p84"/>
            <p:cNvSpPr/>
            <p:nvPr/>
          </p:nvSpPr>
          <p:spPr>
            <a:xfrm>
              <a:off x="4855675" y="1898175"/>
              <a:ext cx="69950" cy="184925"/>
            </a:xfrm>
            <a:custGeom>
              <a:rect b="b" l="l" r="r" t="t"/>
              <a:pathLst>
                <a:path extrusionOk="0" h="7397" w="2798">
                  <a:moveTo>
                    <a:pt x="1" y="0"/>
                  </a:moveTo>
                  <a:lnTo>
                    <a:pt x="1" y="7397"/>
                  </a:lnTo>
                  <a:lnTo>
                    <a:pt x="2798" y="7397"/>
                  </a:lnTo>
                  <a:lnTo>
                    <a:pt x="279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13" name="Google Shape;2713;p84"/>
            <p:cNvSpPr/>
            <p:nvPr/>
          </p:nvSpPr>
          <p:spPr>
            <a:xfrm>
              <a:off x="4848325" y="1890825"/>
              <a:ext cx="84675" cy="199625"/>
            </a:xfrm>
            <a:custGeom>
              <a:rect b="b" l="l" r="r" t="t"/>
              <a:pathLst>
                <a:path extrusionOk="0" h="7985" w="3387">
                  <a:moveTo>
                    <a:pt x="2798" y="589"/>
                  </a:moveTo>
                  <a:lnTo>
                    <a:pt x="2798" y="7396"/>
                  </a:lnTo>
                  <a:lnTo>
                    <a:pt x="590" y="7396"/>
                  </a:lnTo>
                  <a:lnTo>
                    <a:pt x="590" y="589"/>
                  </a:lnTo>
                  <a:close/>
                  <a:moveTo>
                    <a:pt x="1" y="1"/>
                  </a:moveTo>
                  <a:lnTo>
                    <a:pt x="1" y="7985"/>
                  </a:lnTo>
                  <a:lnTo>
                    <a:pt x="3387" y="7985"/>
                  </a:lnTo>
                  <a:lnTo>
                    <a:pt x="338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14" name="Google Shape;2714;p84"/>
            <p:cNvSpPr/>
            <p:nvPr/>
          </p:nvSpPr>
          <p:spPr>
            <a:xfrm>
              <a:off x="4855675" y="3520650"/>
              <a:ext cx="69950" cy="184925"/>
            </a:xfrm>
            <a:custGeom>
              <a:rect b="b" l="l" r="r" t="t"/>
              <a:pathLst>
                <a:path extrusionOk="0" h="7397" w="2798">
                  <a:moveTo>
                    <a:pt x="1" y="1"/>
                  </a:moveTo>
                  <a:lnTo>
                    <a:pt x="1" y="7397"/>
                  </a:lnTo>
                  <a:lnTo>
                    <a:pt x="2798" y="7397"/>
                  </a:lnTo>
                  <a:lnTo>
                    <a:pt x="27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15" name="Google Shape;2715;p84"/>
            <p:cNvSpPr/>
            <p:nvPr/>
          </p:nvSpPr>
          <p:spPr>
            <a:xfrm>
              <a:off x="4848325" y="3513300"/>
              <a:ext cx="84675" cy="199625"/>
            </a:xfrm>
            <a:custGeom>
              <a:rect b="b" l="l" r="r" t="t"/>
              <a:pathLst>
                <a:path extrusionOk="0" h="7985" w="3387">
                  <a:moveTo>
                    <a:pt x="2798" y="590"/>
                  </a:moveTo>
                  <a:lnTo>
                    <a:pt x="2798" y="7396"/>
                  </a:lnTo>
                  <a:lnTo>
                    <a:pt x="590" y="7396"/>
                  </a:lnTo>
                  <a:lnTo>
                    <a:pt x="590" y="590"/>
                  </a:lnTo>
                  <a:close/>
                  <a:moveTo>
                    <a:pt x="1" y="1"/>
                  </a:moveTo>
                  <a:lnTo>
                    <a:pt x="1" y="7985"/>
                  </a:lnTo>
                  <a:lnTo>
                    <a:pt x="3387" y="7985"/>
                  </a:lnTo>
                  <a:lnTo>
                    <a:pt x="338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16" name="Google Shape;2716;p84"/>
            <p:cNvSpPr/>
            <p:nvPr/>
          </p:nvSpPr>
          <p:spPr>
            <a:xfrm>
              <a:off x="2956625" y="2431675"/>
              <a:ext cx="69975" cy="184900"/>
            </a:xfrm>
            <a:custGeom>
              <a:rect b="b" l="l" r="r" t="t"/>
              <a:pathLst>
                <a:path extrusionOk="0" h="7396" w="2799">
                  <a:moveTo>
                    <a:pt x="1" y="0"/>
                  </a:moveTo>
                  <a:lnTo>
                    <a:pt x="1" y="7395"/>
                  </a:lnTo>
                  <a:lnTo>
                    <a:pt x="2798" y="7395"/>
                  </a:lnTo>
                  <a:lnTo>
                    <a:pt x="279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17" name="Google Shape;2717;p84"/>
            <p:cNvSpPr/>
            <p:nvPr/>
          </p:nvSpPr>
          <p:spPr>
            <a:xfrm>
              <a:off x="2949275" y="2424300"/>
              <a:ext cx="84650" cy="199650"/>
            </a:xfrm>
            <a:custGeom>
              <a:rect b="b" l="l" r="r" t="t"/>
              <a:pathLst>
                <a:path extrusionOk="0" h="7986" w="3386">
                  <a:moveTo>
                    <a:pt x="2797" y="589"/>
                  </a:moveTo>
                  <a:lnTo>
                    <a:pt x="2797" y="7397"/>
                  </a:lnTo>
                  <a:lnTo>
                    <a:pt x="589" y="7397"/>
                  </a:lnTo>
                  <a:lnTo>
                    <a:pt x="589" y="589"/>
                  </a:lnTo>
                  <a:close/>
                  <a:moveTo>
                    <a:pt x="1" y="0"/>
                  </a:moveTo>
                  <a:lnTo>
                    <a:pt x="1" y="7985"/>
                  </a:lnTo>
                  <a:lnTo>
                    <a:pt x="3386" y="7985"/>
                  </a:lnTo>
                  <a:lnTo>
                    <a:pt x="338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18" name="Google Shape;2718;p84"/>
            <p:cNvSpPr/>
            <p:nvPr/>
          </p:nvSpPr>
          <p:spPr>
            <a:xfrm>
              <a:off x="4855675" y="2431675"/>
              <a:ext cx="69950" cy="184900"/>
            </a:xfrm>
            <a:custGeom>
              <a:rect b="b" l="l" r="r" t="t"/>
              <a:pathLst>
                <a:path extrusionOk="0" h="7396" w="2798">
                  <a:moveTo>
                    <a:pt x="1" y="0"/>
                  </a:moveTo>
                  <a:lnTo>
                    <a:pt x="1" y="7395"/>
                  </a:lnTo>
                  <a:lnTo>
                    <a:pt x="2798" y="7395"/>
                  </a:lnTo>
                  <a:lnTo>
                    <a:pt x="279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19" name="Google Shape;2719;p84"/>
            <p:cNvSpPr/>
            <p:nvPr/>
          </p:nvSpPr>
          <p:spPr>
            <a:xfrm>
              <a:off x="4848325" y="2424300"/>
              <a:ext cx="84675" cy="199650"/>
            </a:xfrm>
            <a:custGeom>
              <a:rect b="b" l="l" r="r" t="t"/>
              <a:pathLst>
                <a:path extrusionOk="0" h="7986" w="3387">
                  <a:moveTo>
                    <a:pt x="2798" y="589"/>
                  </a:moveTo>
                  <a:lnTo>
                    <a:pt x="2798" y="7397"/>
                  </a:lnTo>
                  <a:lnTo>
                    <a:pt x="590" y="7397"/>
                  </a:lnTo>
                  <a:lnTo>
                    <a:pt x="590" y="589"/>
                  </a:lnTo>
                  <a:close/>
                  <a:moveTo>
                    <a:pt x="1" y="0"/>
                  </a:moveTo>
                  <a:lnTo>
                    <a:pt x="1" y="7985"/>
                  </a:lnTo>
                  <a:lnTo>
                    <a:pt x="3387" y="7985"/>
                  </a:lnTo>
                  <a:lnTo>
                    <a:pt x="338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20" name="Google Shape;2720;p84"/>
            <p:cNvSpPr/>
            <p:nvPr/>
          </p:nvSpPr>
          <p:spPr>
            <a:xfrm>
              <a:off x="3019925" y="1795900"/>
              <a:ext cx="1840900" cy="398750"/>
            </a:xfrm>
            <a:custGeom>
              <a:rect b="b" l="l" r="r" t="t"/>
              <a:pathLst>
                <a:path extrusionOk="0" h="15950" w="73636">
                  <a:moveTo>
                    <a:pt x="1" y="0"/>
                  </a:moveTo>
                  <a:lnTo>
                    <a:pt x="1" y="15950"/>
                  </a:lnTo>
                  <a:lnTo>
                    <a:pt x="73636" y="15950"/>
                  </a:lnTo>
                  <a:lnTo>
                    <a:pt x="7363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21" name="Google Shape;2721;p84"/>
            <p:cNvSpPr/>
            <p:nvPr/>
          </p:nvSpPr>
          <p:spPr>
            <a:xfrm>
              <a:off x="3012575" y="1788525"/>
              <a:ext cx="1855600" cy="413500"/>
            </a:xfrm>
            <a:custGeom>
              <a:rect b="b" l="l" r="r" t="t"/>
              <a:pathLst>
                <a:path extrusionOk="0" h="16540" w="74224">
                  <a:moveTo>
                    <a:pt x="73635" y="589"/>
                  </a:moveTo>
                  <a:lnTo>
                    <a:pt x="73635" y="15950"/>
                  </a:lnTo>
                  <a:lnTo>
                    <a:pt x="590" y="15950"/>
                  </a:lnTo>
                  <a:lnTo>
                    <a:pt x="590" y="589"/>
                  </a:lnTo>
                  <a:close/>
                  <a:moveTo>
                    <a:pt x="1" y="0"/>
                  </a:moveTo>
                  <a:lnTo>
                    <a:pt x="1" y="16539"/>
                  </a:lnTo>
                  <a:lnTo>
                    <a:pt x="74224" y="16539"/>
                  </a:lnTo>
                  <a:lnTo>
                    <a:pt x="742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22" name="Google Shape;2722;p84"/>
            <p:cNvSpPr/>
            <p:nvPr/>
          </p:nvSpPr>
          <p:spPr>
            <a:xfrm>
              <a:off x="3409425" y="1897625"/>
              <a:ext cx="105150" cy="195325"/>
            </a:xfrm>
            <a:custGeom>
              <a:rect b="b" l="l" r="r" t="t"/>
              <a:pathLst>
                <a:path extrusionOk="0" h="7813" w="4206">
                  <a:moveTo>
                    <a:pt x="0" y="1"/>
                  </a:moveTo>
                  <a:lnTo>
                    <a:pt x="0" y="7812"/>
                  </a:lnTo>
                  <a:lnTo>
                    <a:pt x="4206" y="7812"/>
                  </a:lnTo>
                  <a:lnTo>
                    <a:pt x="4206"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23" name="Google Shape;2723;p84"/>
            <p:cNvSpPr/>
            <p:nvPr/>
          </p:nvSpPr>
          <p:spPr>
            <a:xfrm>
              <a:off x="3402075" y="1890250"/>
              <a:ext cx="119850" cy="210050"/>
            </a:xfrm>
            <a:custGeom>
              <a:rect b="b" l="l" r="r" t="t"/>
              <a:pathLst>
                <a:path extrusionOk="0" h="8402" w="4794">
                  <a:moveTo>
                    <a:pt x="4205" y="588"/>
                  </a:moveTo>
                  <a:lnTo>
                    <a:pt x="4205" y="7812"/>
                  </a:lnTo>
                  <a:lnTo>
                    <a:pt x="589" y="7812"/>
                  </a:lnTo>
                  <a:lnTo>
                    <a:pt x="589" y="588"/>
                  </a:lnTo>
                  <a:close/>
                  <a:moveTo>
                    <a:pt x="1" y="1"/>
                  </a:moveTo>
                  <a:lnTo>
                    <a:pt x="1" y="8401"/>
                  </a:lnTo>
                  <a:lnTo>
                    <a:pt x="4793" y="8401"/>
                  </a:lnTo>
                  <a:lnTo>
                    <a:pt x="479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24" name="Google Shape;2724;p84"/>
            <p:cNvSpPr/>
            <p:nvPr/>
          </p:nvSpPr>
          <p:spPr>
            <a:xfrm>
              <a:off x="3248250" y="1897625"/>
              <a:ext cx="105125" cy="195325"/>
            </a:xfrm>
            <a:custGeom>
              <a:rect b="b" l="l" r="r" t="t"/>
              <a:pathLst>
                <a:path extrusionOk="0" h="7813" w="4205">
                  <a:moveTo>
                    <a:pt x="1" y="1"/>
                  </a:moveTo>
                  <a:lnTo>
                    <a:pt x="1" y="7812"/>
                  </a:lnTo>
                  <a:lnTo>
                    <a:pt x="4205" y="7812"/>
                  </a:lnTo>
                  <a:lnTo>
                    <a:pt x="4205"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25" name="Google Shape;2725;p84"/>
            <p:cNvSpPr/>
            <p:nvPr/>
          </p:nvSpPr>
          <p:spPr>
            <a:xfrm>
              <a:off x="3240875" y="1890250"/>
              <a:ext cx="119875" cy="210050"/>
            </a:xfrm>
            <a:custGeom>
              <a:rect b="b" l="l" r="r" t="t"/>
              <a:pathLst>
                <a:path extrusionOk="0" h="8402" w="4795">
                  <a:moveTo>
                    <a:pt x="4206" y="588"/>
                  </a:moveTo>
                  <a:lnTo>
                    <a:pt x="4206" y="7812"/>
                  </a:lnTo>
                  <a:lnTo>
                    <a:pt x="590" y="7812"/>
                  </a:lnTo>
                  <a:lnTo>
                    <a:pt x="590" y="588"/>
                  </a:lnTo>
                  <a:close/>
                  <a:moveTo>
                    <a:pt x="1" y="1"/>
                  </a:moveTo>
                  <a:lnTo>
                    <a:pt x="1" y="8401"/>
                  </a:lnTo>
                  <a:lnTo>
                    <a:pt x="4795" y="8401"/>
                  </a:lnTo>
                  <a:lnTo>
                    <a:pt x="47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26" name="Google Shape;2726;p84"/>
            <p:cNvSpPr/>
            <p:nvPr/>
          </p:nvSpPr>
          <p:spPr>
            <a:xfrm>
              <a:off x="3108475" y="1897625"/>
              <a:ext cx="83750" cy="195325"/>
            </a:xfrm>
            <a:custGeom>
              <a:rect b="b" l="l" r="r" t="t"/>
              <a:pathLst>
                <a:path extrusionOk="0" h="7813" w="3350">
                  <a:moveTo>
                    <a:pt x="1" y="1"/>
                  </a:moveTo>
                  <a:lnTo>
                    <a:pt x="1" y="7812"/>
                  </a:lnTo>
                  <a:lnTo>
                    <a:pt x="3349" y="7812"/>
                  </a:lnTo>
                  <a:lnTo>
                    <a:pt x="3349"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27" name="Google Shape;2727;p84"/>
            <p:cNvSpPr/>
            <p:nvPr/>
          </p:nvSpPr>
          <p:spPr>
            <a:xfrm>
              <a:off x="3101100" y="1890250"/>
              <a:ext cx="98475" cy="210050"/>
            </a:xfrm>
            <a:custGeom>
              <a:rect b="b" l="l" r="r" t="t"/>
              <a:pathLst>
                <a:path extrusionOk="0" h="8402" w="3939">
                  <a:moveTo>
                    <a:pt x="3349" y="588"/>
                  </a:moveTo>
                  <a:lnTo>
                    <a:pt x="3349" y="7812"/>
                  </a:lnTo>
                  <a:lnTo>
                    <a:pt x="589" y="7812"/>
                  </a:lnTo>
                  <a:lnTo>
                    <a:pt x="589" y="588"/>
                  </a:lnTo>
                  <a:close/>
                  <a:moveTo>
                    <a:pt x="1" y="1"/>
                  </a:moveTo>
                  <a:lnTo>
                    <a:pt x="1" y="8401"/>
                  </a:lnTo>
                  <a:lnTo>
                    <a:pt x="3938" y="8401"/>
                  </a:lnTo>
                  <a:lnTo>
                    <a:pt x="39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28" name="Google Shape;2728;p84"/>
            <p:cNvSpPr/>
            <p:nvPr/>
          </p:nvSpPr>
          <p:spPr>
            <a:xfrm>
              <a:off x="3570625" y="1897625"/>
              <a:ext cx="105125" cy="195325"/>
            </a:xfrm>
            <a:custGeom>
              <a:rect b="b" l="l" r="r" t="t"/>
              <a:pathLst>
                <a:path extrusionOk="0" h="7813" w="4205">
                  <a:moveTo>
                    <a:pt x="0" y="1"/>
                  </a:moveTo>
                  <a:lnTo>
                    <a:pt x="0" y="7812"/>
                  </a:lnTo>
                  <a:lnTo>
                    <a:pt x="4204" y="7812"/>
                  </a:lnTo>
                  <a:lnTo>
                    <a:pt x="4204"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29" name="Google Shape;2729;p84"/>
            <p:cNvSpPr/>
            <p:nvPr/>
          </p:nvSpPr>
          <p:spPr>
            <a:xfrm>
              <a:off x="3563250" y="1890250"/>
              <a:ext cx="119875" cy="210050"/>
            </a:xfrm>
            <a:custGeom>
              <a:rect b="b" l="l" r="r" t="t"/>
              <a:pathLst>
                <a:path extrusionOk="0" h="8402" w="4795">
                  <a:moveTo>
                    <a:pt x="4204" y="588"/>
                  </a:moveTo>
                  <a:lnTo>
                    <a:pt x="4204" y="7812"/>
                  </a:lnTo>
                  <a:lnTo>
                    <a:pt x="589" y="7812"/>
                  </a:lnTo>
                  <a:lnTo>
                    <a:pt x="589" y="588"/>
                  </a:lnTo>
                  <a:close/>
                  <a:moveTo>
                    <a:pt x="0" y="1"/>
                  </a:moveTo>
                  <a:lnTo>
                    <a:pt x="0" y="8401"/>
                  </a:lnTo>
                  <a:lnTo>
                    <a:pt x="4794" y="8401"/>
                  </a:lnTo>
                  <a:lnTo>
                    <a:pt x="47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30" name="Google Shape;2730;p84"/>
            <p:cNvSpPr/>
            <p:nvPr/>
          </p:nvSpPr>
          <p:spPr>
            <a:xfrm>
              <a:off x="3731775" y="1897625"/>
              <a:ext cx="645425" cy="195325"/>
            </a:xfrm>
            <a:custGeom>
              <a:rect b="b" l="l" r="r" t="t"/>
              <a:pathLst>
                <a:path extrusionOk="0" h="7813" w="25817">
                  <a:moveTo>
                    <a:pt x="1" y="1"/>
                  </a:moveTo>
                  <a:lnTo>
                    <a:pt x="1" y="7812"/>
                  </a:lnTo>
                  <a:lnTo>
                    <a:pt x="25817" y="7812"/>
                  </a:lnTo>
                  <a:lnTo>
                    <a:pt x="25817"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31" name="Google Shape;2731;p84"/>
            <p:cNvSpPr/>
            <p:nvPr/>
          </p:nvSpPr>
          <p:spPr>
            <a:xfrm>
              <a:off x="3724425" y="1890250"/>
              <a:ext cx="660150" cy="210050"/>
            </a:xfrm>
            <a:custGeom>
              <a:rect b="b" l="l" r="r" t="t"/>
              <a:pathLst>
                <a:path extrusionOk="0" h="8402" w="26406">
                  <a:moveTo>
                    <a:pt x="25817" y="588"/>
                  </a:moveTo>
                  <a:lnTo>
                    <a:pt x="25817" y="7812"/>
                  </a:lnTo>
                  <a:lnTo>
                    <a:pt x="590" y="7812"/>
                  </a:lnTo>
                  <a:lnTo>
                    <a:pt x="590" y="588"/>
                  </a:lnTo>
                  <a:close/>
                  <a:moveTo>
                    <a:pt x="1" y="1"/>
                  </a:moveTo>
                  <a:lnTo>
                    <a:pt x="1" y="8401"/>
                  </a:lnTo>
                  <a:lnTo>
                    <a:pt x="26405" y="8401"/>
                  </a:lnTo>
                  <a:lnTo>
                    <a:pt x="264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32" name="Google Shape;2732;p84"/>
            <p:cNvSpPr/>
            <p:nvPr/>
          </p:nvSpPr>
          <p:spPr>
            <a:xfrm>
              <a:off x="4499825" y="1937575"/>
              <a:ext cx="98450" cy="98400"/>
            </a:xfrm>
            <a:custGeom>
              <a:rect b="b" l="l" r="r" t="t"/>
              <a:pathLst>
                <a:path extrusionOk="0" h="3936" w="3938">
                  <a:moveTo>
                    <a:pt x="1969" y="0"/>
                  </a:moveTo>
                  <a:cubicBezTo>
                    <a:pt x="882" y="0"/>
                    <a:pt x="0" y="881"/>
                    <a:pt x="0" y="1968"/>
                  </a:cubicBezTo>
                  <a:cubicBezTo>
                    <a:pt x="0" y="3055"/>
                    <a:pt x="882" y="3936"/>
                    <a:pt x="1969" y="3936"/>
                  </a:cubicBezTo>
                  <a:cubicBezTo>
                    <a:pt x="3057" y="3936"/>
                    <a:pt x="3937" y="3055"/>
                    <a:pt x="3937" y="1968"/>
                  </a:cubicBezTo>
                  <a:cubicBezTo>
                    <a:pt x="3937" y="881"/>
                    <a:pt x="3057" y="0"/>
                    <a:pt x="196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33" name="Google Shape;2733;p84"/>
            <p:cNvSpPr/>
            <p:nvPr/>
          </p:nvSpPr>
          <p:spPr>
            <a:xfrm>
              <a:off x="4492475" y="1930200"/>
              <a:ext cx="113150" cy="113150"/>
            </a:xfrm>
            <a:custGeom>
              <a:rect b="b" l="l" r="r" t="t"/>
              <a:pathLst>
                <a:path extrusionOk="0" h="4526" w="4526">
                  <a:moveTo>
                    <a:pt x="2263" y="589"/>
                  </a:moveTo>
                  <a:cubicBezTo>
                    <a:pt x="3187" y="590"/>
                    <a:pt x="3936" y="1339"/>
                    <a:pt x="3936" y="2263"/>
                  </a:cubicBezTo>
                  <a:cubicBezTo>
                    <a:pt x="3936" y="2940"/>
                    <a:pt x="3529" y="3550"/>
                    <a:pt x="2903" y="3810"/>
                  </a:cubicBezTo>
                  <a:cubicBezTo>
                    <a:pt x="2696" y="3895"/>
                    <a:pt x="2479" y="3937"/>
                    <a:pt x="2264" y="3937"/>
                  </a:cubicBezTo>
                  <a:cubicBezTo>
                    <a:pt x="1828" y="3937"/>
                    <a:pt x="1400" y="3767"/>
                    <a:pt x="1080" y="3447"/>
                  </a:cubicBezTo>
                  <a:cubicBezTo>
                    <a:pt x="600" y="2967"/>
                    <a:pt x="458" y="2248"/>
                    <a:pt x="717" y="1622"/>
                  </a:cubicBezTo>
                  <a:cubicBezTo>
                    <a:pt x="975" y="997"/>
                    <a:pt x="1586" y="589"/>
                    <a:pt x="2263" y="589"/>
                  </a:cubicBezTo>
                  <a:close/>
                  <a:moveTo>
                    <a:pt x="2263" y="0"/>
                  </a:moveTo>
                  <a:cubicBezTo>
                    <a:pt x="1016" y="0"/>
                    <a:pt x="1" y="1016"/>
                    <a:pt x="1" y="2263"/>
                  </a:cubicBezTo>
                  <a:cubicBezTo>
                    <a:pt x="1" y="3510"/>
                    <a:pt x="1016" y="4526"/>
                    <a:pt x="2263" y="4526"/>
                  </a:cubicBezTo>
                  <a:cubicBezTo>
                    <a:pt x="3511" y="4526"/>
                    <a:pt x="4526" y="3510"/>
                    <a:pt x="4526" y="2263"/>
                  </a:cubicBezTo>
                  <a:cubicBezTo>
                    <a:pt x="4526" y="1016"/>
                    <a:pt x="3511" y="0"/>
                    <a:pt x="22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34" name="Google Shape;2734;p84"/>
            <p:cNvSpPr/>
            <p:nvPr/>
          </p:nvSpPr>
          <p:spPr>
            <a:xfrm>
              <a:off x="4688675" y="1937550"/>
              <a:ext cx="102300" cy="98425"/>
            </a:xfrm>
            <a:custGeom>
              <a:rect b="b" l="l" r="r" t="t"/>
              <a:pathLst>
                <a:path extrusionOk="0" h="3937" w="4092">
                  <a:moveTo>
                    <a:pt x="2124" y="0"/>
                  </a:moveTo>
                  <a:cubicBezTo>
                    <a:pt x="1612" y="0"/>
                    <a:pt x="1108" y="201"/>
                    <a:pt x="732" y="577"/>
                  </a:cubicBezTo>
                  <a:cubicBezTo>
                    <a:pt x="168" y="1141"/>
                    <a:pt x="1" y="1987"/>
                    <a:pt x="305" y="2722"/>
                  </a:cubicBezTo>
                  <a:cubicBezTo>
                    <a:pt x="609" y="3458"/>
                    <a:pt x="1327" y="3937"/>
                    <a:pt x="2123" y="3937"/>
                  </a:cubicBezTo>
                  <a:cubicBezTo>
                    <a:pt x="3210" y="3937"/>
                    <a:pt x="4092" y="3056"/>
                    <a:pt x="4092" y="1969"/>
                  </a:cubicBezTo>
                  <a:cubicBezTo>
                    <a:pt x="4092" y="1173"/>
                    <a:pt x="3611" y="455"/>
                    <a:pt x="2877" y="150"/>
                  </a:cubicBezTo>
                  <a:cubicBezTo>
                    <a:pt x="2633" y="49"/>
                    <a:pt x="2378" y="0"/>
                    <a:pt x="212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35" name="Google Shape;2735;p84"/>
            <p:cNvSpPr/>
            <p:nvPr/>
          </p:nvSpPr>
          <p:spPr>
            <a:xfrm>
              <a:off x="4685200" y="1930200"/>
              <a:ext cx="113125" cy="113150"/>
            </a:xfrm>
            <a:custGeom>
              <a:rect b="b" l="l" r="r" t="t"/>
              <a:pathLst>
                <a:path extrusionOk="0" h="4526" w="4525">
                  <a:moveTo>
                    <a:pt x="2262" y="589"/>
                  </a:moveTo>
                  <a:cubicBezTo>
                    <a:pt x="3187" y="590"/>
                    <a:pt x="3935" y="1339"/>
                    <a:pt x="3936" y="2262"/>
                  </a:cubicBezTo>
                  <a:cubicBezTo>
                    <a:pt x="3936" y="2940"/>
                    <a:pt x="3528" y="3550"/>
                    <a:pt x="2903" y="3810"/>
                  </a:cubicBezTo>
                  <a:cubicBezTo>
                    <a:pt x="2696" y="3895"/>
                    <a:pt x="2479" y="3937"/>
                    <a:pt x="2264" y="3937"/>
                  </a:cubicBezTo>
                  <a:cubicBezTo>
                    <a:pt x="1828" y="3937"/>
                    <a:pt x="1399" y="3767"/>
                    <a:pt x="1079" y="3447"/>
                  </a:cubicBezTo>
                  <a:cubicBezTo>
                    <a:pt x="600" y="2967"/>
                    <a:pt x="456" y="2248"/>
                    <a:pt x="716" y="1622"/>
                  </a:cubicBezTo>
                  <a:cubicBezTo>
                    <a:pt x="975" y="997"/>
                    <a:pt x="1586" y="589"/>
                    <a:pt x="2262" y="589"/>
                  </a:cubicBezTo>
                  <a:close/>
                  <a:moveTo>
                    <a:pt x="2262" y="0"/>
                  </a:moveTo>
                  <a:cubicBezTo>
                    <a:pt x="1015" y="0"/>
                    <a:pt x="0" y="1016"/>
                    <a:pt x="0" y="2263"/>
                  </a:cubicBezTo>
                  <a:cubicBezTo>
                    <a:pt x="0" y="3510"/>
                    <a:pt x="1016"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36" name="Google Shape;2736;p84"/>
            <p:cNvSpPr/>
            <p:nvPr/>
          </p:nvSpPr>
          <p:spPr>
            <a:xfrm>
              <a:off x="4212825" y="1937575"/>
              <a:ext cx="98425" cy="98400"/>
            </a:xfrm>
            <a:custGeom>
              <a:rect b="b" l="l" r="r" t="t"/>
              <a:pathLst>
                <a:path extrusionOk="0" h="3936" w="3937">
                  <a:moveTo>
                    <a:pt x="1969" y="0"/>
                  </a:moveTo>
                  <a:cubicBezTo>
                    <a:pt x="881" y="0"/>
                    <a:pt x="1" y="881"/>
                    <a:pt x="1" y="1968"/>
                  </a:cubicBezTo>
                  <a:cubicBezTo>
                    <a:pt x="1" y="3055"/>
                    <a:pt x="881" y="3936"/>
                    <a:pt x="1969" y="3936"/>
                  </a:cubicBezTo>
                  <a:cubicBezTo>
                    <a:pt x="3056" y="3936"/>
                    <a:pt x="3936" y="3055"/>
                    <a:pt x="3936" y="1968"/>
                  </a:cubicBezTo>
                  <a:cubicBezTo>
                    <a:pt x="3936" y="881"/>
                    <a:pt x="3056" y="0"/>
                    <a:pt x="196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37" name="Google Shape;2737;p84"/>
            <p:cNvSpPr/>
            <p:nvPr/>
          </p:nvSpPr>
          <p:spPr>
            <a:xfrm>
              <a:off x="4205475" y="1930200"/>
              <a:ext cx="113150" cy="113150"/>
            </a:xfrm>
            <a:custGeom>
              <a:rect b="b" l="l" r="r" t="t"/>
              <a:pathLst>
                <a:path extrusionOk="0" h="4526" w="4526">
                  <a:moveTo>
                    <a:pt x="2262" y="589"/>
                  </a:moveTo>
                  <a:cubicBezTo>
                    <a:pt x="3186" y="590"/>
                    <a:pt x="3935" y="1339"/>
                    <a:pt x="3936" y="2263"/>
                  </a:cubicBezTo>
                  <a:cubicBezTo>
                    <a:pt x="3936" y="2940"/>
                    <a:pt x="3528" y="3550"/>
                    <a:pt x="2903" y="3810"/>
                  </a:cubicBezTo>
                  <a:cubicBezTo>
                    <a:pt x="2696" y="3895"/>
                    <a:pt x="2479" y="3937"/>
                    <a:pt x="2264" y="3937"/>
                  </a:cubicBezTo>
                  <a:cubicBezTo>
                    <a:pt x="1828" y="3937"/>
                    <a:pt x="1399" y="3767"/>
                    <a:pt x="1079" y="3447"/>
                  </a:cubicBezTo>
                  <a:cubicBezTo>
                    <a:pt x="601" y="2967"/>
                    <a:pt x="457" y="2248"/>
                    <a:pt x="716" y="1623"/>
                  </a:cubicBezTo>
                  <a:cubicBezTo>
                    <a:pt x="975" y="997"/>
                    <a:pt x="1585" y="589"/>
                    <a:pt x="2262" y="589"/>
                  </a:cubicBezTo>
                  <a:close/>
                  <a:moveTo>
                    <a:pt x="2262" y="0"/>
                  </a:moveTo>
                  <a:cubicBezTo>
                    <a:pt x="1015" y="0"/>
                    <a:pt x="1" y="1016"/>
                    <a:pt x="1" y="2263"/>
                  </a:cubicBezTo>
                  <a:cubicBezTo>
                    <a:pt x="1" y="3510"/>
                    <a:pt x="1015"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38" name="Google Shape;2738;p84"/>
            <p:cNvSpPr/>
            <p:nvPr/>
          </p:nvSpPr>
          <p:spPr>
            <a:xfrm>
              <a:off x="3089800" y="2194625"/>
              <a:ext cx="1701175" cy="136575"/>
            </a:xfrm>
            <a:custGeom>
              <a:rect b="b" l="l" r="r" t="t"/>
              <a:pathLst>
                <a:path extrusionOk="0" h="5463" w="68047">
                  <a:moveTo>
                    <a:pt x="1" y="1"/>
                  </a:moveTo>
                  <a:lnTo>
                    <a:pt x="1" y="5462"/>
                  </a:lnTo>
                  <a:lnTo>
                    <a:pt x="68047" y="5462"/>
                  </a:lnTo>
                  <a:lnTo>
                    <a:pt x="6804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39" name="Google Shape;2739;p84"/>
            <p:cNvSpPr/>
            <p:nvPr/>
          </p:nvSpPr>
          <p:spPr>
            <a:xfrm>
              <a:off x="3082425" y="2187275"/>
              <a:ext cx="1715900" cy="151300"/>
            </a:xfrm>
            <a:custGeom>
              <a:rect b="b" l="l" r="r" t="t"/>
              <a:pathLst>
                <a:path extrusionOk="0" h="6052" w="68636">
                  <a:moveTo>
                    <a:pt x="68047" y="589"/>
                  </a:moveTo>
                  <a:lnTo>
                    <a:pt x="68047" y="5461"/>
                  </a:lnTo>
                  <a:lnTo>
                    <a:pt x="590" y="5461"/>
                  </a:lnTo>
                  <a:lnTo>
                    <a:pt x="590" y="589"/>
                  </a:lnTo>
                  <a:close/>
                  <a:moveTo>
                    <a:pt x="1" y="1"/>
                  </a:moveTo>
                  <a:lnTo>
                    <a:pt x="1" y="6051"/>
                  </a:lnTo>
                  <a:lnTo>
                    <a:pt x="68636" y="6051"/>
                  </a:lnTo>
                  <a:lnTo>
                    <a:pt x="6863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40" name="Google Shape;2740;p84"/>
            <p:cNvSpPr/>
            <p:nvPr/>
          </p:nvSpPr>
          <p:spPr>
            <a:xfrm>
              <a:off x="3019925" y="2331175"/>
              <a:ext cx="1840900" cy="398750"/>
            </a:xfrm>
            <a:custGeom>
              <a:rect b="b" l="l" r="r" t="t"/>
              <a:pathLst>
                <a:path extrusionOk="0" h="15950" w="73636">
                  <a:moveTo>
                    <a:pt x="1" y="0"/>
                  </a:moveTo>
                  <a:lnTo>
                    <a:pt x="1" y="15950"/>
                  </a:lnTo>
                  <a:lnTo>
                    <a:pt x="73636" y="15950"/>
                  </a:lnTo>
                  <a:lnTo>
                    <a:pt x="7363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41" name="Google Shape;2741;p84"/>
            <p:cNvSpPr/>
            <p:nvPr/>
          </p:nvSpPr>
          <p:spPr>
            <a:xfrm>
              <a:off x="3012575" y="2323825"/>
              <a:ext cx="1855600" cy="413475"/>
            </a:xfrm>
            <a:custGeom>
              <a:rect b="b" l="l" r="r" t="t"/>
              <a:pathLst>
                <a:path extrusionOk="0" h="16539" w="74224">
                  <a:moveTo>
                    <a:pt x="73635" y="589"/>
                  </a:moveTo>
                  <a:lnTo>
                    <a:pt x="73635" y="15949"/>
                  </a:lnTo>
                  <a:lnTo>
                    <a:pt x="590" y="15949"/>
                  </a:lnTo>
                  <a:lnTo>
                    <a:pt x="590" y="589"/>
                  </a:lnTo>
                  <a:close/>
                  <a:moveTo>
                    <a:pt x="1" y="1"/>
                  </a:moveTo>
                  <a:lnTo>
                    <a:pt x="1" y="16539"/>
                  </a:lnTo>
                  <a:lnTo>
                    <a:pt x="74224" y="16539"/>
                  </a:lnTo>
                  <a:lnTo>
                    <a:pt x="742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42" name="Google Shape;2742;p84"/>
            <p:cNvSpPr/>
            <p:nvPr/>
          </p:nvSpPr>
          <p:spPr>
            <a:xfrm>
              <a:off x="3248250" y="2432900"/>
              <a:ext cx="105125" cy="195325"/>
            </a:xfrm>
            <a:custGeom>
              <a:rect b="b" l="l" r="r" t="t"/>
              <a:pathLst>
                <a:path extrusionOk="0" h="7813" w="4205">
                  <a:moveTo>
                    <a:pt x="1" y="1"/>
                  </a:moveTo>
                  <a:lnTo>
                    <a:pt x="1" y="7812"/>
                  </a:lnTo>
                  <a:lnTo>
                    <a:pt x="4205" y="7812"/>
                  </a:lnTo>
                  <a:lnTo>
                    <a:pt x="4205"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43" name="Google Shape;2743;p84"/>
            <p:cNvSpPr/>
            <p:nvPr/>
          </p:nvSpPr>
          <p:spPr>
            <a:xfrm>
              <a:off x="3240875" y="2425525"/>
              <a:ext cx="119875" cy="210050"/>
            </a:xfrm>
            <a:custGeom>
              <a:rect b="b" l="l" r="r" t="t"/>
              <a:pathLst>
                <a:path extrusionOk="0" h="8402" w="4795">
                  <a:moveTo>
                    <a:pt x="4206" y="588"/>
                  </a:moveTo>
                  <a:lnTo>
                    <a:pt x="4206" y="7813"/>
                  </a:lnTo>
                  <a:lnTo>
                    <a:pt x="590" y="7813"/>
                  </a:lnTo>
                  <a:lnTo>
                    <a:pt x="590" y="588"/>
                  </a:lnTo>
                  <a:close/>
                  <a:moveTo>
                    <a:pt x="1" y="1"/>
                  </a:moveTo>
                  <a:lnTo>
                    <a:pt x="1" y="8401"/>
                  </a:lnTo>
                  <a:lnTo>
                    <a:pt x="4795" y="8401"/>
                  </a:lnTo>
                  <a:lnTo>
                    <a:pt x="47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44" name="Google Shape;2744;p84"/>
            <p:cNvSpPr/>
            <p:nvPr/>
          </p:nvSpPr>
          <p:spPr>
            <a:xfrm>
              <a:off x="3570625" y="2432900"/>
              <a:ext cx="105125" cy="195325"/>
            </a:xfrm>
            <a:custGeom>
              <a:rect b="b" l="l" r="r" t="t"/>
              <a:pathLst>
                <a:path extrusionOk="0" h="7813" w="4205">
                  <a:moveTo>
                    <a:pt x="0" y="1"/>
                  </a:moveTo>
                  <a:lnTo>
                    <a:pt x="0" y="7812"/>
                  </a:lnTo>
                  <a:lnTo>
                    <a:pt x="4204" y="7812"/>
                  </a:lnTo>
                  <a:lnTo>
                    <a:pt x="4204"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45" name="Google Shape;2745;p84"/>
            <p:cNvSpPr/>
            <p:nvPr/>
          </p:nvSpPr>
          <p:spPr>
            <a:xfrm>
              <a:off x="3563250" y="2425525"/>
              <a:ext cx="119875" cy="210050"/>
            </a:xfrm>
            <a:custGeom>
              <a:rect b="b" l="l" r="r" t="t"/>
              <a:pathLst>
                <a:path extrusionOk="0" h="8402" w="4795">
                  <a:moveTo>
                    <a:pt x="4204" y="588"/>
                  </a:moveTo>
                  <a:lnTo>
                    <a:pt x="4204" y="7813"/>
                  </a:lnTo>
                  <a:lnTo>
                    <a:pt x="589" y="7813"/>
                  </a:lnTo>
                  <a:lnTo>
                    <a:pt x="589" y="588"/>
                  </a:lnTo>
                  <a:close/>
                  <a:moveTo>
                    <a:pt x="0" y="1"/>
                  </a:moveTo>
                  <a:lnTo>
                    <a:pt x="0" y="8401"/>
                  </a:lnTo>
                  <a:lnTo>
                    <a:pt x="4794" y="8401"/>
                  </a:lnTo>
                  <a:lnTo>
                    <a:pt x="47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46" name="Google Shape;2746;p84"/>
            <p:cNvSpPr/>
            <p:nvPr/>
          </p:nvSpPr>
          <p:spPr>
            <a:xfrm>
              <a:off x="3409425" y="2432900"/>
              <a:ext cx="105150" cy="195325"/>
            </a:xfrm>
            <a:custGeom>
              <a:rect b="b" l="l" r="r" t="t"/>
              <a:pathLst>
                <a:path extrusionOk="0" h="7813" w="4206">
                  <a:moveTo>
                    <a:pt x="0" y="1"/>
                  </a:moveTo>
                  <a:lnTo>
                    <a:pt x="0" y="7812"/>
                  </a:lnTo>
                  <a:lnTo>
                    <a:pt x="4206" y="7812"/>
                  </a:lnTo>
                  <a:lnTo>
                    <a:pt x="4206"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47" name="Google Shape;2747;p84"/>
            <p:cNvSpPr/>
            <p:nvPr/>
          </p:nvSpPr>
          <p:spPr>
            <a:xfrm>
              <a:off x="3402075" y="2425525"/>
              <a:ext cx="119850" cy="210050"/>
            </a:xfrm>
            <a:custGeom>
              <a:rect b="b" l="l" r="r" t="t"/>
              <a:pathLst>
                <a:path extrusionOk="0" h="8402" w="4794">
                  <a:moveTo>
                    <a:pt x="4205" y="588"/>
                  </a:moveTo>
                  <a:lnTo>
                    <a:pt x="4205" y="7813"/>
                  </a:lnTo>
                  <a:lnTo>
                    <a:pt x="589" y="7813"/>
                  </a:lnTo>
                  <a:lnTo>
                    <a:pt x="589" y="588"/>
                  </a:lnTo>
                  <a:close/>
                  <a:moveTo>
                    <a:pt x="1" y="1"/>
                  </a:moveTo>
                  <a:lnTo>
                    <a:pt x="1" y="8401"/>
                  </a:lnTo>
                  <a:lnTo>
                    <a:pt x="4793" y="8401"/>
                  </a:lnTo>
                  <a:lnTo>
                    <a:pt x="479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48" name="Google Shape;2748;p84"/>
            <p:cNvSpPr/>
            <p:nvPr/>
          </p:nvSpPr>
          <p:spPr>
            <a:xfrm>
              <a:off x="3108475" y="2432900"/>
              <a:ext cx="83750" cy="195325"/>
            </a:xfrm>
            <a:custGeom>
              <a:rect b="b" l="l" r="r" t="t"/>
              <a:pathLst>
                <a:path extrusionOk="0" h="7813" w="3350">
                  <a:moveTo>
                    <a:pt x="1" y="1"/>
                  </a:moveTo>
                  <a:lnTo>
                    <a:pt x="1" y="7812"/>
                  </a:lnTo>
                  <a:lnTo>
                    <a:pt x="3349" y="7812"/>
                  </a:lnTo>
                  <a:lnTo>
                    <a:pt x="3349"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49" name="Google Shape;2749;p84"/>
            <p:cNvSpPr/>
            <p:nvPr/>
          </p:nvSpPr>
          <p:spPr>
            <a:xfrm>
              <a:off x="3101100" y="2425525"/>
              <a:ext cx="98475" cy="210050"/>
            </a:xfrm>
            <a:custGeom>
              <a:rect b="b" l="l" r="r" t="t"/>
              <a:pathLst>
                <a:path extrusionOk="0" h="8402" w="3939">
                  <a:moveTo>
                    <a:pt x="3349" y="588"/>
                  </a:moveTo>
                  <a:lnTo>
                    <a:pt x="3349" y="7813"/>
                  </a:lnTo>
                  <a:lnTo>
                    <a:pt x="589" y="7813"/>
                  </a:lnTo>
                  <a:lnTo>
                    <a:pt x="589" y="588"/>
                  </a:lnTo>
                  <a:close/>
                  <a:moveTo>
                    <a:pt x="1" y="1"/>
                  </a:moveTo>
                  <a:lnTo>
                    <a:pt x="1" y="8401"/>
                  </a:lnTo>
                  <a:lnTo>
                    <a:pt x="3938" y="8401"/>
                  </a:lnTo>
                  <a:lnTo>
                    <a:pt x="39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50" name="Google Shape;2750;p84"/>
            <p:cNvSpPr/>
            <p:nvPr/>
          </p:nvSpPr>
          <p:spPr>
            <a:xfrm>
              <a:off x="3731775" y="2432900"/>
              <a:ext cx="645425" cy="195325"/>
            </a:xfrm>
            <a:custGeom>
              <a:rect b="b" l="l" r="r" t="t"/>
              <a:pathLst>
                <a:path extrusionOk="0" h="7813" w="25817">
                  <a:moveTo>
                    <a:pt x="1" y="1"/>
                  </a:moveTo>
                  <a:lnTo>
                    <a:pt x="1" y="7812"/>
                  </a:lnTo>
                  <a:lnTo>
                    <a:pt x="25817" y="7812"/>
                  </a:lnTo>
                  <a:lnTo>
                    <a:pt x="25817"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51" name="Google Shape;2751;p84"/>
            <p:cNvSpPr/>
            <p:nvPr/>
          </p:nvSpPr>
          <p:spPr>
            <a:xfrm>
              <a:off x="3724425" y="2425525"/>
              <a:ext cx="660150" cy="210050"/>
            </a:xfrm>
            <a:custGeom>
              <a:rect b="b" l="l" r="r" t="t"/>
              <a:pathLst>
                <a:path extrusionOk="0" h="8402" w="26406">
                  <a:moveTo>
                    <a:pt x="25817" y="588"/>
                  </a:moveTo>
                  <a:lnTo>
                    <a:pt x="25817" y="7813"/>
                  </a:lnTo>
                  <a:lnTo>
                    <a:pt x="590" y="7813"/>
                  </a:lnTo>
                  <a:lnTo>
                    <a:pt x="590" y="588"/>
                  </a:lnTo>
                  <a:close/>
                  <a:moveTo>
                    <a:pt x="1" y="1"/>
                  </a:moveTo>
                  <a:lnTo>
                    <a:pt x="1" y="8401"/>
                  </a:lnTo>
                  <a:lnTo>
                    <a:pt x="26405" y="8401"/>
                  </a:lnTo>
                  <a:lnTo>
                    <a:pt x="264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52" name="Google Shape;2752;p84"/>
            <p:cNvSpPr/>
            <p:nvPr/>
          </p:nvSpPr>
          <p:spPr>
            <a:xfrm>
              <a:off x="4499825" y="2472850"/>
              <a:ext cx="98450" cy="98400"/>
            </a:xfrm>
            <a:custGeom>
              <a:rect b="b" l="l" r="r" t="t"/>
              <a:pathLst>
                <a:path extrusionOk="0" h="3936" w="3938">
                  <a:moveTo>
                    <a:pt x="1969" y="0"/>
                  </a:moveTo>
                  <a:cubicBezTo>
                    <a:pt x="882" y="0"/>
                    <a:pt x="0" y="881"/>
                    <a:pt x="0" y="1969"/>
                  </a:cubicBezTo>
                  <a:cubicBezTo>
                    <a:pt x="0" y="3055"/>
                    <a:pt x="882" y="3936"/>
                    <a:pt x="1969" y="3936"/>
                  </a:cubicBezTo>
                  <a:cubicBezTo>
                    <a:pt x="3057" y="3936"/>
                    <a:pt x="3937" y="3055"/>
                    <a:pt x="3937" y="1969"/>
                  </a:cubicBezTo>
                  <a:cubicBezTo>
                    <a:pt x="3937" y="881"/>
                    <a:pt x="3057" y="0"/>
                    <a:pt x="196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53" name="Google Shape;2753;p84"/>
            <p:cNvSpPr/>
            <p:nvPr/>
          </p:nvSpPr>
          <p:spPr>
            <a:xfrm>
              <a:off x="4492475" y="2465475"/>
              <a:ext cx="113150" cy="113150"/>
            </a:xfrm>
            <a:custGeom>
              <a:rect b="b" l="l" r="r" t="t"/>
              <a:pathLst>
                <a:path extrusionOk="0" h="4526" w="4526">
                  <a:moveTo>
                    <a:pt x="2263" y="589"/>
                  </a:moveTo>
                  <a:lnTo>
                    <a:pt x="2263" y="590"/>
                  </a:lnTo>
                  <a:cubicBezTo>
                    <a:pt x="3187" y="590"/>
                    <a:pt x="3935" y="1339"/>
                    <a:pt x="3937" y="2264"/>
                  </a:cubicBezTo>
                  <a:cubicBezTo>
                    <a:pt x="3936" y="2940"/>
                    <a:pt x="3529" y="3551"/>
                    <a:pt x="2903" y="3810"/>
                  </a:cubicBezTo>
                  <a:cubicBezTo>
                    <a:pt x="2696" y="3895"/>
                    <a:pt x="2479" y="3937"/>
                    <a:pt x="2264" y="3937"/>
                  </a:cubicBezTo>
                  <a:cubicBezTo>
                    <a:pt x="1828" y="3937"/>
                    <a:pt x="1400" y="3767"/>
                    <a:pt x="1080" y="3447"/>
                  </a:cubicBezTo>
                  <a:cubicBezTo>
                    <a:pt x="600" y="2968"/>
                    <a:pt x="458" y="2248"/>
                    <a:pt x="717" y="1622"/>
                  </a:cubicBezTo>
                  <a:cubicBezTo>
                    <a:pt x="975"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54" name="Google Shape;2754;p84"/>
            <p:cNvSpPr/>
            <p:nvPr/>
          </p:nvSpPr>
          <p:spPr>
            <a:xfrm>
              <a:off x="4688675" y="2472825"/>
              <a:ext cx="102300" cy="98425"/>
            </a:xfrm>
            <a:custGeom>
              <a:rect b="b" l="l" r="r" t="t"/>
              <a:pathLst>
                <a:path extrusionOk="0" h="3937" w="4092">
                  <a:moveTo>
                    <a:pt x="2124" y="1"/>
                  </a:moveTo>
                  <a:cubicBezTo>
                    <a:pt x="1612" y="1"/>
                    <a:pt x="1108" y="201"/>
                    <a:pt x="732" y="577"/>
                  </a:cubicBezTo>
                  <a:cubicBezTo>
                    <a:pt x="168" y="1141"/>
                    <a:pt x="1" y="1987"/>
                    <a:pt x="305" y="2723"/>
                  </a:cubicBezTo>
                  <a:cubicBezTo>
                    <a:pt x="609" y="3458"/>
                    <a:pt x="1327" y="3937"/>
                    <a:pt x="2123" y="3937"/>
                  </a:cubicBezTo>
                  <a:cubicBezTo>
                    <a:pt x="3210" y="3937"/>
                    <a:pt x="4092" y="3056"/>
                    <a:pt x="4092" y="1970"/>
                  </a:cubicBezTo>
                  <a:cubicBezTo>
                    <a:pt x="4092" y="1174"/>
                    <a:pt x="3611" y="455"/>
                    <a:pt x="2877" y="150"/>
                  </a:cubicBezTo>
                  <a:cubicBezTo>
                    <a:pt x="2633" y="50"/>
                    <a:pt x="2378" y="1"/>
                    <a:pt x="21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55" name="Google Shape;2755;p84"/>
            <p:cNvSpPr/>
            <p:nvPr/>
          </p:nvSpPr>
          <p:spPr>
            <a:xfrm>
              <a:off x="4685200" y="2465475"/>
              <a:ext cx="113125" cy="113150"/>
            </a:xfrm>
            <a:custGeom>
              <a:rect b="b" l="l" r="r" t="t"/>
              <a:pathLst>
                <a:path extrusionOk="0" h="4526" w="4525">
                  <a:moveTo>
                    <a:pt x="2262" y="589"/>
                  </a:moveTo>
                  <a:lnTo>
                    <a:pt x="2262" y="590"/>
                  </a:lnTo>
                  <a:cubicBezTo>
                    <a:pt x="3186" y="590"/>
                    <a:pt x="3935" y="1339"/>
                    <a:pt x="3936" y="2264"/>
                  </a:cubicBezTo>
                  <a:cubicBezTo>
                    <a:pt x="3936" y="2940"/>
                    <a:pt x="3528" y="3551"/>
                    <a:pt x="2903" y="3810"/>
                  </a:cubicBezTo>
                  <a:cubicBezTo>
                    <a:pt x="2696" y="3895"/>
                    <a:pt x="2479" y="3937"/>
                    <a:pt x="2264" y="3937"/>
                  </a:cubicBezTo>
                  <a:cubicBezTo>
                    <a:pt x="1828" y="3937"/>
                    <a:pt x="1399" y="3767"/>
                    <a:pt x="1079" y="3447"/>
                  </a:cubicBezTo>
                  <a:cubicBezTo>
                    <a:pt x="600" y="2968"/>
                    <a:pt x="456" y="2248"/>
                    <a:pt x="716" y="1622"/>
                  </a:cubicBezTo>
                  <a:cubicBezTo>
                    <a:pt x="975" y="997"/>
                    <a:pt x="1586" y="589"/>
                    <a:pt x="2262" y="589"/>
                  </a:cubicBezTo>
                  <a:close/>
                  <a:moveTo>
                    <a:pt x="2262" y="0"/>
                  </a:moveTo>
                  <a:cubicBezTo>
                    <a:pt x="1016" y="0"/>
                    <a:pt x="0" y="1016"/>
                    <a:pt x="0" y="2264"/>
                  </a:cubicBezTo>
                  <a:cubicBezTo>
                    <a:pt x="0" y="3510"/>
                    <a:pt x="1016" y="4526"/>
                    <a:pt x="2262" y="4526"/>
                  </a:cubicBezTo>
                  <a:cubicBezTo>
                    <a:pt x="3510" y="4526"/>
                    <a:pt x="4525" y="3510"/>
                    <a:pt x="4525" y="2264"/>
                  </a:cubicBezTo>
                  <a:cubicBezTo>
                    <a:pt x="4525" y="1016"/>
                    <a:pt x="3510" y="0"/>
                    <a:pt x="22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56" name="Google Shape;2756;p84"/>
            <p:cNvSpPr/>
            <p:nvPr/>
          </p:nvSpPr>
          <p:spPr>
            <a:xfrm>
              <a:off x="4212825" y="2472850"/>
              <a:ext cx="98425" cy="98400"/>
            </a:xfrm>
            <a:custGeom>
              <a:rect b="b" l="l" r="r" t="t"/>
              <a:pathLst>
                <a:path extrusionOk="0" h="3936" w="3937">
                  <a:moveTo>
                    <a:pt x="1969" y="0"/>
                  </a:moveTo>
                  <a:cubicBezTo>
                    <a:pt x="881" y="0"/>
                    <a:pt x="1" y="881"/>
                    <a:pt x="1" y="1969"/>
                  </a:cubicBezTo>
                  <a:cubicBezTo>
                    <a:pt x="1" y="3055"/>
                    <a:pt x="881" y="3936"/>
                    <a:pt x="1969" y="3936"/>
                  </a:cubicBezTo>
                  <a:cubicBezTo>
                    <a:pt x="3056" y="3936"/>
                    <a:pt x="3936" y="3055"/>
                    <a:pt x="3936" y="1969"/>
                  </a:cubicBezTo>
                  <a:cubicBezTo>
                    <a:pt x="3936" y="881"/>
                    <a:pt x="3056" y="0"/>
                    <a:pt x="196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57" name="Google Shape;2757;p84"/>
            <p:cNvSpPr/>
            <p:nvPr/>
          </p:nvSpPr>
          <p:spPr>
            <a:xfrm>
              <a:off x="4205450" y="2465475"/>
              <a:ext cx="113175" cy="113150"/>
            </a:xfrm>
            <a:custGeom>
              <a:rect b="b" l="l" r="r" t="t"/>
              <a:pathLst>
                <a:path extrusionOk="0" h="4526" w="4527">
                  <a:moveTo>
                    <a:pt x="2263" y="589"/>
                  </a:moveTo>
                  <a:lnTo>
                    <a:pt x="2263" y="590"/>
                  </a:lnTo>
                  <a:cubicBezTo>
                    <a:pt x="3187" y="590"/>
                    <a:pt x="3935" y="1339"/>
                    <a:pt x="3936" y="2264"/>
                  </a:cubicBezTo>
                  <a:cubicBezTo>
                    <a:pt x="3936" y="2940"/>
                    <a:pt x="3528" y="3551"/>
                    <a:pt x="2903" y="3810"/>
                  </a:cubicBezTo>
                  <a:cubicBezTo>
                    <a:pt x="2697" y="3895"/>
                    <a:pt x="2479" y="3937"/>
                    <a:pt x="2264" y="3937"/>
                  </a:cubicBezTo>
                  <a:cubicBezTo>
                    <a:pt x="1828" y="3937"/>
                    <a:pt x="1400" y="3767"/>
                    <a:pt x="1080" y="3447"/>
                  </a:cubicBezTo>
                  <a:cubicBezTo>
                    <a:pt x="601" y="2968"/>
                    <a:pt x="458" y="2248"/>
                    <a:pt x="717" y="1622"/>
                  </a:cubicBezTo>
                  <a:cubicBezTo>
                    <a:pt x="976"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58" name="Google Shape;2758;p84"/>
            <p:cNvSpPr/>
            <p:nvPr/>
          </p:nvSpPr>
          <p:spPr>
            <a:xfrm>
              <a:off x="3089800" y="2729900"/>
              <a:ext cx="1701175" cy="136575"/>
            </a:xfrm>
            <a:custGeom>
              <a:rect b="b" l="l" r="r" t="t"/>
              <a:pathLst>
                <a:path extrusionOk="0" h="5463" w="68047">
                  <a:moveTo>
                    <a:pt x="1" y="1"/>
                  </a:moveTo>
                  <a:lnTo>
                    <a:pt x="1" y="5463"/>
                  </a:lnTo>
                  <a:lnTo>
                    <a:pt x="68047" y="5463"/>
                  </a:lnTo>
                  <a:lnTo>
                    <a:pt x="6804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59" name="Google Shape;2759;p84"/>
            <p:cNvSpPr/>
            <p:nvPr/>
          </p:nvSpPr>
          <p:spPr>
            <a:xfrm>
              <a:off x="3082425" y="2722550"/>
              <a:ext cx="1715900" cy="151300"/>
            </a:xfrm>
            <a:custGeom>
              <a:rect b="b" l="l" r="r" t="t"/>
              <a:pathLst>
                <a:path extrusionOk="0" h="6052" w="68636">
                  <a:moveTo>
                    <a:pt x="68047" y="590"/>
                  </a:moveTo>
                  <a:lnTo>
                    <a:pt x="68047" y="5462"/>
                  </a:lnTo>
                  <a:lnTo>
                    <a:pt x="590" y="5462"/>
                  </a:lnTo>
                  <a:lnTo>
                    <a:pt x="590" y="590"/>
                  </a:lnTo>
                  <a:close/>
                  <a:moveTo>
                    <a:pt x="1" y="1"/>
                  </a:moveTo>
                  <a:lnTo>
                    <a:pt x="1" y="6052"/>
                  </a:lnTo>
                  <a:lnTo>
                    <a:pt x="68636" y="6052"/>
                  </a:lnTo>
                  <a:lnTo>
                    <a:pt x="6863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60" name="Google Shape;2760;p84"/>
            <p:cNvSpPr/>
            <p:nvPr/>
          </p:nvSpPr>
          <p:spPr>
            <a:xfrm>
              <a:off x="3019925" y="2866450"/>
              <a:ext cx="1840900" cy="398775"/>
            </a:xfrm>
            <a:custGeom>
              <a:rect b="b" l="l" r="r" t="t"/>
              <a:pathLst>
                <a:path extrusionOk="0" h="15951" w="73636">
                  <a:moveTo>
                    <a:pt x="1" y="1"/>
                  </a:moveTo>
                  <a:lnTo>
                    <a:pt x="1" y="15951"/>
                  </a:lnTo>
                  <a:lnTo>
                    <a:pt x="73636" y="15951"/>
                  </a:lnTo>
                  <a:lnTo>
                    <a:pt x="7363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61" name="Google Shape;2761;p84"/>
            <p:cNvSpPr/>
            <p:nvPr/>
          </p:nvSpPr>
          <p:spPr>
            <a:xfrm>
              <a:off x="3012575" y="2859100"/>
              <a:ext cx="1855600" cy="413475"/>
            </a:xfrm>
            <a:custGeom>
              <a:rect b="b" l="l" r="r" t="t"/>
              <a:pathLst>
                <a:path extrusionOk="0" h="16539" w="74224">
                  <a:moveTo>
                    <a:pt x="73635" y="590"/>
                  </a:moveTo>
                  <a:lnTo>
                    <a:pt x="73635" y="15949"/>
                  </a:lnTo>
                  <a:lnTo>
                    <a:pt x="590" y="15949"/>
                  </a:lnTo>
                  <a:lnTo>
                    <a:pt x="590" y="590"/>
                  </a:lnTo>
                  <a:close/>
                  <a:moveTo>
                    <a:pt x="1" y="1"/>
                  </a:moveTo>
                  <a:lnTo>
                    <a:pt x="1" y="16539"/>
                  </a:lnTo>
                  <a:lnTo>
                    <a:pt x="74224" y="16539"/>
                  </a:lnTo>
                  <a:lnTo>
                    <a:pt x="742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62" name="Google Shape;2762;p84"/>
            <p:cNvSpPr/>
            <p:nvPr/>
          </p:nvSpPr>
          <p:spPr>
            <a:xfrm>
              <a:off x="3409425" y="2968175"/>
              <a:ext cx="105150" cy="195325"/>
            </a:xfrm>
            <a:custGeom>
              <a:rect b="b" l="l" r="r" t="t"/>
              <a:pathLst>
                <a:path extrusionOk="0" h="7813" w="4206">
                  <a:moveTo>
                    <a:pt x="0" y="1"/>
                  </a:moveTo>
                  <a:lnTo>
                    <a:pt x="0" y="7813"/>
                  </a:lnTo>
                  <a:lnTo>
                    <a:pt x="4206" y="7813"/>
                  </a:lnTo>
                  <a:lnTo>
                    <a:pt x="4206"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63" name="Google Shape;2763;p84"/>
            <p:cNvSpPr/>
            <p:nvPr/>
          </p:nvSpPr>
          <p:spPr>
            <a:xfrm>
              <a:off x="3402075" y="2960825"/>
              <a:ext cx="119850" cy="210025"/>
            </a:xfrm>
            <a:custGeom>
              <a:rect b="b" l="l" r="r" t="t"/>
              <a:pathLst>
                <a:path extrusionOk="0" h="8401" w="4794">
                  <a:moveTo>
                    <a:pt x="4205" y="590"/>
                  </a:moveTo>
                  <a:lnTo>
                    <a:pt x="4205" y="7812"/>
                  </a:lnTo>
                  <a:lnTo>
                    <a:pt x="589" y="7812"/>
                  </a:lnTo>
                  <a:lnTo>
                    <a:pt x="589" y="590"/>
                  </a:lnTo>
                  <a:close/>
                  <a:moveTo>
                    <a:pt x="1" y="1"/>
                  </a:moveTo>
                  <a:lnTo>
                    <a:pt x="1" y="8401"/>
                  </a:lnTo>
                  <a:lnTo>
                    <a:pt x="4793" y="8401"/>
                  </a:lnTo>
                  <a:lnTo>
                    <a:pt x="479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64" name="Google Shape;2764;p84"/>
            <p:cNvSpPr/>
            <p:nvPr/>
          </p:nvSpPr>
          <p:spPr>
            <a:xfrm>
              <a:off x="3570625" y="2968175"/>
              <a:ext cx="105125" cy="195325"/>
            </a:xfrm>
            <a:custGeom>
              <a:rect b="b" l="l" r="r" t="t"/>
              <a:pathLst>
                <a:path extrusionOk="0" h="7813" w="4205">
                  <a:moveTo>
                    <a:pt x="0" y="1"/>
                  </a:moveTo>
                  <a:lnTo>
                    <a:pt x="0" y="7813"/>
                  </a:lnTo>
                  <a:lnTo>
                    <a:pt x="4204" y="7813"/>
                  </a:lnTo>
                  <a:lnTo>
                    <a:pt x="4204"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65" name="Google Shape;2765;p84"/>
            <p:cNvSpPr/>
            <p:nvPr/>
          </p:nvSpPr>
          <p:spPr>
            <a:xfrm>
              <a:off x="3563250" y="2960825"/>
              <a:ext cx="119875" cy="210025"/>
            </a:xfrm>
            <a:custGeom>
              <a:rect b="b" l="l" r="r" t="t"/>
              <a:pathLst>
                <a:path extrusionOk="0" h="8401" w="4795">
                  <a:moveTo>
                    <a:pt x="4204" y="590"/>
                  </a:moveTo>
                  <a:lnTo>
                    <a:pt x="4204" y="7812"/>
                  </a:lnTo>
                  <a:lnTo>
                    <a:pt x="589" y="7812"/>
                  </a:lnTo>
                  <a:lnTo>
                    <a:pt x="589" y="590"/>
                  </a:lnTo>
                  <a:close/>
                  <a:moveTo>
                    <a:pt x="0" y="1"/>
                  </a:moveTo>
                  <a:lnTo>
                    <a:pt x="0" y="8401"/>
                  </a:lnTo>
                  <a:lnTo>
                    <a:pt x="4794" y="8401"/>
                  </a:lnTo>
                  <a:lnTo>
                    <a:pt x="47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66" name="Google Shape;2766;p84"/>
            <p:cNvSpPr/>
            <p:nvPr/>
          </p:nvSpPr>
          <p:spPr>
            <a:xfrm>
              <a:off x="3248250" y="2968175"/>
              <a:ext cx="105125" cy="195325"/>
            </a:xfrm>
            <a:custGeom>
              <a:rect b="b" l="l" r="r" t="t"/>
              <a:pathLst>
                <a:path extrusionOk="0" h="7813" w="4205">
                  <a:moveTo>
                    <a:pt x="1" y="1"/>
                  </a:moveTo>
                  <a:lnTo>
                    <a:pt x="1" y="7813"/>
                  </a:lnTo>
                  <a:lnTo>
                    <a:pt x="4205" y="7813"/>
                  </a:lnTo>
                  <a:lnTo>
                    <a:pt x="4205"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67" name="Google Shape;2767;p84"/>
            <p:cNvSpPr/>
            <p:nvPr/>
          </p:nvSpPr>
          <p:spPr>
            <a:xfrm>
              <a:off x="3240875" y="2960825"/>
              <a:ext cx="119875" cy="210025"/>
            </a:xfrm>
            <a:custGeom>
              <a:rect b="b" l="l" r="r" t="t"/>
              <a:pathLst>
                <a:path extrusionOk="0" h="8401" w="4795">
                  <a:moveTo>
                    <a:pt x="4206" y="590"/>
                  </a:moveTo>
                  <a:lnTo>
                    <a:pt x="4206" y="7812"/>
                  </a:lnTo>
                  <a:lnTo>
                    <a:pt x="590" y="7812"/>
                  </a:lnTo>
                  <a:lnTo>
                    <a:pt x="590" y="590"/>
                  </a:lnTo>
                  <a:close/>
                  <a:moveTo>
                    <a:pt x="1" y="1"/>
                  </a:moveTo>
                  <a:lnTo>
                    <a:pt x="1" y="8401"/>
                  </a:lnTo>
                  <a:lnTo>
                    <a:pt x="4795" y="8401"/>
                  </a:lnTo>
                  <a:lnTo>
                    <a:pt x="47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68" name="Google Shape;2768;p84"/>
            <p:cNvSpPr/>
            <p:nvPr/>
          </p:nvSpPr>
          <p:spPr>
            <a:xfrm>
              <a:off x="3731775" y="2968175"/>
              <a:ext cx="645425" cy="195325"/>
            </a:xfrm>
            <a:custGeom>
              <a:rect b="b" l="l" r="r" t="t"/>
              <a:pathLst>
                <a:path extrusionOk="0" h="7813" w="25817">
                  <a:moveTo>
                    <a:pt x="1" y="1"/>
                  </a:moveTo>
                  <a:lnTo>
                    <a:pt x="1" y="7813"/>
                  </a:lnTo>
                  <a:lnTo>
                    <a:pt x="25817" y="7813"/>
                  </a:lnTo>
                  <a:lnTo>
                    <a:pt x="25817"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69" name="Google Shape;2769;p84"/>
            <p:cNvSpPr/>
            <p:nvPr/>
          </p:nvSpPr>
          <p:spPr>
            <a:xfrm>
              <a:off x="3724425" y="2960825"/>
              <a:ext cx="660150" cy="210025"/>
            </a:xfrm>
            <a:custGeom>
              <a:rect b="b" l="l" r="r" t="t"/>
              <a:pathLst>
                <a:path extrusionOk="0" h="8401" w="26406">
                  <a:moveTo>
                    <a:pt x="25817" y="590"/>
                  </a:moveTo>
                  <a:lnTo>
                    <a:pt x="25817" y="7812"/>
                  </a:lnTo>
                  <a:lnTo>
                    <a:pt x="590" y="7812"/>
                  </a:lnTo>
                  <a:lnTo>
                    <a:pt x="590" y="590"/>
                  </a:lnTo>
                  <a:close/>
                  <a:moveTo>
                    <a:pt x="1" y="1"/>
                  </a:moveTo>
                  <a:lnTo>
                    <a:pt x="1" y="8401"/>
                  </a:lnTo>
                  <a:lnTo>
                    <a:pt x="26405" y="8401"/>
                  </a:lnTo>
                  <a:lnTo>
                    <a:pt x="264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70" name="Google Shape;2770;p84"/>
            <p:cNvSpPr/>
            <p:nvPr/>
          </p:nvSpPr>
          <p:spPr>
            <a:xfrm>
              <a:off x="3108475" y="2968175"/>
              <a:ext cx="83750" cy="195325"/>
            </a:xfrm>
            <a:custGeom>
              <a:rect b="b" l="l" r="r" t="t"/>
              <a:pathLst>
                <a:path extrusionOk="0" h="7813" w="3350">
                  <a:moveTo>
                    <a:pt x="1" y="1"/>
                  </a:moveTo>
                  <a:lnTo>
                    <a:pt x="1" y="7813"/>
                  </a:lnTo>
                  <a:lnTo>
                    <a:pt x="3349" y="7813"/>
                  </a:lnTo>
                  <a:lnTo>
                    <a:pt x="3349"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71" name="Google Shape;2771;p84"/>
            <p:cNvSpPr/>
            <p:nvPr/>
          </p:nvSpPr>
          <p:spPr>
            <a:xfrm>
              <a:off x="3101100" y="2960825"/>
              <a:ext cx="98475" cy="210025"/>
            </a:xfrm>
            <a:custGeom>
              <a:rect b="b" l="l" r="r" t="t"/>
              <a:pathLst>
                <a:path extrusionOk="0" h="8401" w="3939">
                  <a:moveTo>
                    <a:pt x="3349" y="590"/>
                  </a:moveTo>
                  <a:lnTo>
                    <a:pt x="3349" y="7812"/>
                  </a:lnTo>
                  <a:lnTo>
                    <a:pt x="589" y="7812"/>
                  </a:lnTo>
                  <a:lnTo>
                    <a:pt x="589" y="590"/>
                  </a:lnTo>
                  <a:close/>
                  <a:moveTo>
                    <a:pt x="1" y="1"/>
                  </a:moveTo>
                  <a:lnTo>
                    <a:pt x="1" y="8401"/>
                  </a:lnTo>
                  <a:lnTo>
                    <a:pt x="3938" y="8401"/>
                  </a:lnTo>
                  <a:lnTo>
                    <a:pt x="39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72" name="Google Shape;2772;p84"/>
            <p:cNvSpPr/>
            <p:nvPr/>
          </p:nvSpPr>
          <p:spPr>
            <a:xfrm>
              <a:off x="4499825" y="3008125"/>
              <a:ext cx="98450" cy="98450"/>
            </a:xfrm>
            <a:custGeom>
              <a:rect b="b" l="l" r="r" t="t"/>
              <a:pathLst>
                <a:path extrusionOk="0" h="3938" w="3938">
                  <a:moveTo>
                    <a:pt x="1969" y="1"/>
                  </a:moveTo>
                  <a:cubicBezTo>
                    <a:pt x="882" y="1"/>
                    <a:pt x="0" y="881"/>
                    <a:pt x="0" y="1969"/>
                  </a:cubicBezTo>
                  <a:cubicBezTo>
                    <a:pt x="0" y="3056"/>
                    <a:pt x="882" y="3937"/>
                    <a:pt x="1969" y="3937"/>
                  </a:cubicBezTo>
                  <a:cubicBezTo>
                    <a:pt x="3057" y="3937"/>
                    <a:pt x="3937" y="3056"/>
                    <a:pt x="3937" y="1969"/>
                  </a:cubicBezTo>
                  <a:cubicBezTo>
                    <a:pt x="3937" y="881"/>
                    <a:pt x="3057" y="1"/>
                    <a:pt x="196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73" name="Google Shape;2773;p84"/>
            <p:cNvSpPr/>
            <p:nvPr/>
          </p:nvSpPr>
          <p:spPr>
            <a:xfrm>
              <a:off x="4492475" y="3000775"/>
              <a:ext cx="113150" cy="113125"/>
            </a:xfrm>
            <a:custGeom>
              <a:rect b="b" l="l" r="r" t="t"/>
              <a:pathLst>
                <a:path extrusionOk="0" h="4525" w="4526">
                  <a:moveTo>
                    <a:pt x="2263" y="589"/>
                  </a:moveTo>
                  <a:cubicBezTo>
                    <a:pt x="3187" y="589"/>
                    <a:pt x="3936" y="1338"/>
                    <a:pt x="3937" y="2263"/>
                  </a:cubicBezTo>
                  <a:cubicBezTo>
                    <a:pt x="3936" y="2939"/>
                    <a:pt x="3529" y="3550"/>
                    <a:pt x="2903" y="3809"/>
                  </a:cubicBezTo>
                  <a:cubicBezTo>
                    <a:pt x="2696" y="3895"/>
                    <a:pt x="2479" y="3936"/>
                    <a:pt x="2264" y="3936"/>
                  </a:cubicBezTo>
                  <a:cubicBezTo>
                    <a:pt x="1829" y="3936"/>
                    <a:pt x="1400" y="3766"/>
                    <a:pt x="1080" y="3446"/>
                  </a:cubicBezTo>
                  <a:cubicBezTo>
                    <a:pt x="601"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6"/>
                    <a:pt x="351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74" name="Google Shape;2774;p84"/>
            <p:cNvSpPr/>
            <p:nvPr/>
          </p:nvSpPr>
          <p:spPr>
            <a:xfrm>
              <a:off x="4688675" y="3008125"/>
              <a:ext cx="102300" cy="98450"/>
            </a:xfrm>
            <a:custGeom>
              <a:rect b="b" l="l" r="r" t="t"/>
              <a:pathLst>
                <a:path extrusionOk="0" h="3938" w="4092">
                  <a:moveTo>
                    <a:pt x="2124" y="0"/>
                  </a:moveTo>
                  <a:cubicBezTo>
                    <a:pt x="1612" y="0"/>
                    <a:pt x="1108" y="200"/>
                    <a:pt x="732" y="577"/>
                  </a:cubicBezTo>
                  <a:cubicBezTo>
                    <a:pt x="168" y="1140"/>
                    <a:pt x="1" y="1986"/>
                    <a:pt x="305" y="2722"/>
                  </a:cubicBezTo>
                  <a:cubicBezTo>
                    <a:pt x="609" y="3457"/>
                    <a:pt x="1327" y="3937"/>
                    <a:pt x="2123" y="3937"/>
                  </a:cubicBezTo>
                  <a:cubicBezTo>
                    <a:pt x="3210" y="3936"/>
                    <a:pt x="4092" y="3056"/>
                    <a:pt x="4092" y="1969"/>
                  </a:cubicBezTo>
                  <a:cubicBezTo>
                    <a:pt x="4092" y="1173"/>
                    <a:pt x="3611" y="454"/>
                    <a:pt x="2877" y="150"/>
                  </a:cubicBezTo>
                  <a:cubicBezTo>
                    <a:pt x="2633" y="49"/>
                    <a:pt x="2378" y="0"/>
                    <a:pt x="212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75" name="Google Shape;2775;p84"/>
            <p:cNvSpPr/>
            <p:nvPr/>
          </p:nvSpPr>
          <p:spPr>
            <a:xfrm>
              <a:off x="4685200" y="3000775"/>
              <a:ext cx="113125" cy="113125"/>
            </a:xfrm>
            <a:custGeom>
              <a:rect b="b" l="l" r="r" t="t"/>
              <a:pathLst>
                <a:path extrusionOk="0" h="4525" w="4525">
                  <a:moveTo>
                    <a:pt x="2262" y="589"/>
                  </a:moveTo>
                  <a:cubicBezTo>
                    <a:pt x="3187" y="589"/>
                    <a:pt x="3935" y="1338"/>
                    <a:pt x="3936" y="2263"/>
                  </a:cubicBezTo>
                  <a:cubicBezTo>
                    <a:pt x="3936" y="2939"/>
                    <a:pt x="3528" y="3550"/>
                    <a:pt x="2903" y="3809"/>
                  </a:cubicBezTo>
                  <a:cubicBezTo>
                    <a:pt x="2696" y="3895"/>
                    <a:pt x="2479" y="3936"/>
                    <a:pt x="2264" y="3936"/>
                  </a:cubicBezTo>
                  <a:cubicBezTo>
                    <a:pt x="1828" y="3936"/>
                    <a:pt x="1399" y="3766"/>
                    <a:pt x="1079" y="3446"/>
                  </a:cubicBezTo>
                  <a:cubicBezTo>
                    <a:pt x="601" y="2967"/>
                    <a:pt x="458" y="2247"/>
                    <a:pt x="716" y="1622"/>
                  </a:cubicBezTo>
                  <a:cubicBezTo>
                    <a:pt x="975" y="997"/>
                    <a:pt x="1586" y="589"/>
                    <a:pt x="2262" y="589"/>
                  </a:cubicBezTo>
                  <a:close/>
                  <a:moveTo>
                    <a:pt x="2262" y="1"/>
                  </a:moveTo>
                  <a:cubicBezTo>
                    <a:pt x="1015" y="1"/>
                    <a:pt x="0" y="1016"/>
                    <a:pt x="0" y="2263"/>
                  </a:cubicBezTo>
                  <a:cubicBezTo>
                    <a:pt x="0" y="3511"/>
                    <a:pt x="1016" y="4525"/>
                    <a:pt x="2262" y="4525"/>
                  </a:cubicBezTo>
                  <a:cubicBezTo>
                    <a:pt x="3510" y="4525"/>
                    <a:pt x="4525" y="3511"/>
                    <a:pt x="4525" y="2263"/>
                  </a:cubicBezTo>
                  <a:cubicBezTo>
                    <a:pt x="4525" y="1016"/>
                    <a:pt x="3510" y="1"/>
                    <a:pt x="22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76" name="Google Shape;2776;p84"/>
            <p:cNvSpPr/>
            <p:nvPr/>
          </p:nvSpPr>
          <p:spPr>
            <a:xfrm>
              <a:off x="4212825" y="3008125"/>
              <a:ext cx="98425" cy="98450"/>
            </a:xfrm>
            <a:custGeom>
              <a:rect b="b" l="l" r="r" t="t"/>
              <a:pathLst>
                <a:path extrusionOk="0" h="3938" w="3937">
                  <a:moveTo>
                    <a:pt x="1969" y="1"/>
                  </a:moveTo>
                  <a:cubicBezTo>
                    <a:pt x="881" y="1"/>
                    <a:pt x="1" y="881"/>
                    <a:pt x="1" y="1969"/>
                  </a:cubicBezTo>
                  <a:cubicBezTo>
                    <a:pt x="1" y="3056"/>
                    <a:pt x="881" y="3937"/>
                    <a:pt x="1969" y="3937"/>
                  </a:cubicBezTo>
                  <a:cubicBezTo>
                    <a:pt x="3056" y="3937"/>
                    <a:pt x="3936" y="3056"/>
                    <a:pt x="3936" y="1969"/>
                  </a:cubicBezTo>
                  <a:cubicBezTo>
                    <a:pt x="3936" y="881"/>
                    <a:pt x="3056" y="1"/>
                    <a:pt x="196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77" name="Google Shape;2777;p84"/>
            <p:cNvSpPr/>
            <p:nvPr/>
          </p:nvSpPr>
          <p:spPr>
            <a:xfrm>
              <a:off x="4205450" y="3000775"/>
              <a:ext cx="113175" cy="113125"/>
            </a:xfrm>
            <a:custGeom>
              <a:rect b="b" l="l" r="r" t="t"/>
              <a:pathLst>
                <a:path extrusionOk="0" h="4525" w="4527">
                  <a:moveTo>
                    <a:pt x="2263" y="589"/>
                  </a:moveTo>
                  <a:cubicBezTo>
                    <a:pt x="3187" y="589"/>
                    <a:pt x="3936" y="1338"/>
                    <a:pt x="3936" y="2263"/>
                  </a:cubicBezTo>
                  <a:cubicBezTo>
                    <a:pt x="3936" y="2939"/>
                    <a:pt x="3528" y="3550"/>
                    <a:pt x="2903" y="3809"/>
                  </a:cubicBezTo>
                  <a:cubicBezTo>
                    <a:pt x="2697" y="3895"/>
                    <a:pt x="2480" y="3936"/>
                    <a:pt x="2264" y="3936"/>
                  </a:cubicBezTo>
                  <a:cubicBezTo>
                    <a:pt x="1829" y="3936"/>
                    <a:pt x="1400" y="3766"/>
                    <a:pt x="1080" y="3446"/>
                  </a:cubicBezTo>
                  <a:cubicBezTo>
                    <a:pt x="602"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5"/>
                    <a:pt x="351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78" name="Google Shape;2778;p84"/>
            <p:cNvSpPr/>
            <p:nvPr/>
          </p:nvSpPr>
          <p:spPr>
            <a:xfrm>
              <a:off x="3089800" y="3265175"/>
              <a:ext cx="1701175" cy="136575"/>
            </a:xfrm>
            <a:custGeom>
              <a:rect b="b" l="l" r="r" t="t"/>
              <a:pathLst>
                <a:path extrusionOk="0" h="5463" w="68047">
                  <a:moveTo>
                    <a:pt x="1" y="1"/>
                  </a:moveTo>
                  <a:lnTo>
                    <a:pt x="1" y="5463"/>
                  </a:lnTo>
                  <a:lnTo>
                    <a:pt x="68047" y="5463"/>
                  </a:lnTo>
                  <a:lnTo>
                    <a:pt x="6804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79" name="Google Shape;2779;p84"/>
            <p:cNvSpPr/>
            <p:nvPr/>
          </p:nvSpPr>
          <p:spPr>
            <a:xfrm>
              <a:off x="3082425" y="3257825"/>
              <a:ext cx="1715900" cy="151300"/>
            </a:xfrm>
            <a:custGeom>
              <a:rect b="b" l="l" r="r" t="t"/>
              <a:pathLst>
                <a:path extrusionOk="0" h="6052" w="68636">
                  <a:moveTo>
                    <a:pt x="68047" y="590"/>
                  </a:moveTo>
                  <a:lnTo>
                    <a:pt x="68047" y="5463"/>
                  </a:lnTo>
                  <a:lnTo>
                    <a:pt x="590" y="5463"/>
                  </a:lnTo>
                  <a:lnTo>
                    <a:pt x="590" y="590"/>
                  </a:lnTo>
                  <a:close/>
                  <a:moveTo>
                    <a:pt x="1" y="1"/>
                  </a:moveTo>
                  <a:lnTo>
                    <a:pt x="1" y="6052"/>
                  </a:lnTo>
                  <a:lnTo>
                    <a:pt x="68636" y="6052"/>
                  </a:lnTo>
                  <a:lnTo>
                    <a:pt x="6863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80" name="Google Shape;2780;p84"/>
            <p:cNvSpPr/>
            <p:nvPr/>
          </p:nvSpPr>
          <p:spPr>
            <a:xfrm>
              <a:off x="3019925" y="3401725"/>
              <a:ext cx="1840900" cy="398800"/>
            </a:xfrm>
            <a:custGeom>
              <a:rect b="b" l="l" r="r" t="t"/>
              <a:pathLst>
                <a:path extrusionOk="0" h="15952" w="73636">
                  <a:moveTo>
                    <a:pt x="1" y="1"/>
                  </a:moveTo>
                  <a:lnTo>
                    <a:pt x="1" y="15951"/>
                  </a:lnTo>
                  <a:lnTo>
                    <a:pt x="73636" y="15951"/>
                  </a:lnTo>
                  <a:lnTo>
                    <a:pt x="7363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81" name="Google Shape;2781;p84"/>
            <p:cNvSpPr/>
            <p:nvPr/>
          </p:nvSpPr>
          <p:spPr>
            <a:xfrm>
              <a:off x="3012575" y="3394375"/>
              <a:ext cx="1855600" cy="413475"/>
            </a:xfrm>
            <a:custGeom>
              <a:rect b="b" l="l" r="r" t="t"/>
              <a:pathLst>
                <a:path extrusionOk="0" h="16539" w="74224">
                  <a:moveTo>
                    <a:pt x="73635" y="590"/>
                  </a:moveTo>
                  <a:lnTo>
                    <a:pt x="73635" y="15950"/>
                  </a:lnTo>
                  <a:lnTo>
                    <a:pt x="590" y="15950"/>
                  </a:lnTo>
                  <a:lnTo>
                    <a:pt x="590" y="590"/>
                  </a:lnTo>
                  <a:close/>
                  <a:moveTo>
                    <a:pt x="1" y="1"/>
                  </a:moveTo>
                  <a:lnTo>
                    <a:pt x="1" y="16539"/>
                  </a:lnTo>
                  <a:lnTo>
                    <a:pt x="74224" y="16539"/>
                  </a:lnTo>
                  <a:lnTo>
                    <a:pt x="742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82" name="Google Shape;2782;p84"/>
            <p:cNvSpPr/>
            <p:nvPr/>
          </p:nvSpPr>
          <p:spPr>
            <a:xfrm>
              <a:off x="3570625" y="3503475"/>
              <a:ext cx="105125" cy="195300"/>
            </a:xfrm>
            <a:custGeom>
              <a:rect b="b" l="l" r="r" t="t"/>
              <a:pathLst>
                <a:path extrusionOk="0" h="7812" w="4205">
                  <a:moveTo>
                    <a:pt x="0" y="0"/>
                  </a:moveTo>
                  <a:lnTo>
                    <a:pt x="0" y="7812"/>
                  </a:lnTo>
                  <a:lnTo>
                    <a:pt x="4204" y="7812"/>
                  </a:lnTo>
                  <a:lnTo>
                    <a:pt x="4204"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83" name="Google Shape;2783;p84"/>
            <p:cNvSpPr/>
            <p:nvPr/>
          </p:nvSpPr>
          <p:spPr>
            <a:xfrm>
              <a:off x="3563250" y="3496100"/>
              <a:ext cx="119875" cy="210025"/>
            </a:xfrm>
            <a:custGeom>
              <a:rect b="b" l="l" r="r" t="t"/>
              <a:pathLst>
                <a:path extrusionOk="0" h="8401" w="4795">
                  <a:moveTo>
                    <a:pt x="4204" y="589"/>
                  </a:moveTo>
                  <a:lnTo>
                    <a:pt x="4204" y="7812"/>
                  </a:lnTo>
                  <a:lnTo>
                    <a:pt x="589" y="7812"/>
                  </a:lnTo>
                  <a:lnTo>
                    <a:pt x="589" y="589"/>
                  </a:lnTo>
                  <a:close/>
                  <a:moveTo>
                    <a:pt x="0" y="0"/>
                  </a:moveTo>
                  <a:lnTo>
                    <a:pt x="0" y="8401"/>
                  </a:lnTo>
                  <a:lnTo>
                    <a:pt x="4794" y="8401"/>
                  </a:lnTo>
                  <a:lnTo>
                    <a:pt x="479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84" name="Google Shape;2784;p84"/>
            <p:cNvSpPr/>
            <p:nvPr/>
          </p:nvSpPr>
          <p:spPr>
            <a:xfrm>
              <a:off x="3248250" y="3503475"/>
              <a:ext cx="105125" cy="195300"/>
            </a:xfrm>
            <a:custGeom>
              <a:rect b="b" l="l" r="r" t="t"/>
              <a:pathLst>
                <a:path extrusionOk="0" h="7812" w="4205">
                  <a:moveTo>
                    <a:pt x="1" y="0"/>
                  </a:moveTo>
                  <a:lnTo>
                    <a:pt x="1" y="7812"/>
                  </a:lnTo>
                  <a:lnTo>
                    <a:pt x="4205" y="7812"/>
                  </a:lnTo>
                  <a:lnTo>
                    <a:pt x="4205"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85" name="Google Shape;2785;p84"/>
            <p:cNvSpPr/>
            <p:nvPr/>
          </p:nvSpPr>
          <p:spPr>
            <a:xfrm>
              <a:off x="3240875" y="3496100"/>
              <a:ext cx="119875" cy="210025"/>
            </a:xfrm>
            <a:custGeom>
              <a:rect b="b" l="l" r="r" t="t"/>
              <a:pathLst>
                <a:path extrusionOk="0" h="8401" w="4795">
                  <a:moveTo>
                    <a:pt x="4206" y="589"/>
                  </a:moveTo>
                  <a:lnTo>
                    <a:pt x="4206" y="7812"/>
                  </a:lnTo>
                  <a:lnTo>
                    <a:pt x="590" y="7812"/>
                  </a:lnTo>
                  <a:lnTo>
                    <a:pt x="590" y="589"/>
                  </a:lnTo>
                  <a:close/>
                  <a:moveTo>
                    <a:pt x="1" y="0"/>
                  </a:moveTo>
                  <a:lnTo>
                    <a:pt x="1" y="8401"/>
                  </a:lnTo>
                  <a:lnTo>
                    <a:pt x="4795" y="8401"/>
                  </a:lnTo>
                  <a:lnTo>
                    <a:pt x="479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86" name="Google Shape;2786;p84"/>
            <p:cNvSpPr/>
            <p:nvPr/>
          </p:nvSpPr>
          <p:spPr>
            <a:xfrm>
              <a:off x="3409425" y="3503475"/>
              <a:ext cx="105150" cy="195300"/>
            </a:xfrm>
            <a:custGeom>
              <a:rect b="b" l="l" r="r" t="t"/>
              <a:pathLst>
                <a:path extrusionOk="0" h="7812" w="4206">
                  <a:moveTo>
                    <a:pt x="0" y="0"/>
                  </a:moveTo>
                  <a:lnTo>
                    <a:pt x="0" y="7812"/>
                  </a:lnTo>
                  <a:lnTo>
                    <a:pt x="4206" y="7812"/>
                  </a:lnTo>
                  <a:lnTo>
                    <a:pt x="4206"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87" name="Google Shape;2787;p84"/>
            <p:cNvSpPr/>
            <p:nvPr/>
          </p:nvSpPr>
          <p:spPr>
            <a:xfrm>
              <a:off x="3402075" y="3496100"/>
              <a:ext cx="119850" cy="210025"/>
            </a:xfrm>
            <a:custGeom>
              <a:rect b="b" l="l" r="r" t="t"/>
              <a:pathLst>
                <a:path extrusionOk="0" h="8401" w="4794">
                  <a:moveTo>
                    <a:pt x="4205" y="589"/>
                  </a:moveTo>
                  <a:lnTo>
                    <a:pt x="4205" y="7812"/>
                  </a:lnTo>
                  <a:lnTo>
                    <a:pt x="589" y="7812"/>
                  </a:lnTo>
                  <a:lnTo>
                    <a:pt x="589" y="589"/>
                  </a:lnTo>
                  <a:close/>
                  <a:moveTo>
                    <a:pt x="1" y="0"/>
                  </a:moveTo>
                  <a:lnTo>
                    <a:pt x="1" y="8401"/>
                  </a:lnTo>
                  <a:lnTo>
                    <a:pt x="4793" y="8401"/>
                  </a:lnTo>
                  <a:lnTo>
                    <a:pt x="47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88" name="Google Shape;2788;p84"/>
            <p:cNvSpPr/>
            <p:nvPr/>
          </p:nvSpPr>
          <p:spPr>
            <a:xfrm>
              <a:off x="3108475" y="3503475"/>
              <a:ext cx="83750" cy="195300"/>
            </a:xfrm>
            <a:custGeom>
              <a:rect b="b" l="l" r="r" t="t"/>
              <a:pathLst>
                <a:path extrusionOk="0" h="7812" w="3350">
                  <a:moveTo>
                    <a:pt x="1" y="0"/>
                  </a:moveTo>
                  <a:lnTo>
                    <a:pt x="1" y="7812"/>
                  </a:lnTo>
                  <a:lnTo>
                    <a:pt x="3349" y="7812"/>
                  </a:lnTo>
                  <a:lnTo>
                    <a:pt x="3349"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89" name="Google Shape;2789;p84"/>
            <p:cNvSpPr/>
            <p:nvPr/>
          </p:nvSpPr>
          <p:spPr>
            <a:xfrm>
              <a:off x="3101100" y="3496100"/>
              <a:ext cx="98475" cy="210025"/>
            </a:xfrm>
            <a:custGeom>
              <a:rect b="b" l="l" r="r" t="t"/>
              <a:pathLst>
                <a:path extrusionOk="0" h="8401" w="3939">
                  <a:moveTo>
                    <a:pt x="3349" y="589"/>
                  </a:moveTo>
                  <a:lnTo>
                    <a:pt x="3349" y="7812"/>
                  </a:lnTo>
                  <a:lnTo>
                    <a:pt x="589" y="7812"/>
                  </a:lnTo>
                  <a:lnTo>
                    <a:pt x="589" y="589"/>
                  </a:lnTo>
                  <a:close/>
                  <a:moveTo>
                    <a:pt x="1" y="0"/>
                  </a:moveTo>
                  <a:lnTo>
                    <a:pt x="1" y="8401"/>
                  </a:lnTo>
                  <a:lnTo>
                    <a:pt x="3938" y="8401"/>
                  </a:lnTo>
                  <a:lnTo>
                    <a:pt x="393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90" name="Google Shape;2790;p84"/>
            <p:cNvSpPr/>
            <p:nvPr/>
          </p:nvSpPr>
          <p:spPr>
            <a:xfrm>
              <a:off x="3731775" y="3503475"/>
              <a:ext cx="645425" cy="195300"/>
            </a:xfrm>
            <a:custGeom>
              <a:rect b="b" l="l" r="r" t="t"/>
              <a:pathLst>
                <a:path extrusionOk="0" h="7812" w="25817">
                  <a:moveTo>
                    <a:pt x="1" y="0"/>
                  </a:moveTo>
                  <a:lnTo>
                    <a:pt x="1" y="7812"/>
                  </a:lnTo>
                  <a:lnTo>
                    <a:pt x="25817" y="7812"/>
                  </a:lnTo>
                  <a:lnTo>
                    <a:pt x="25817"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91" name="Google Shape;2791;p84"/>
            <p:cNvSpPr/>
            <p:nvPr/>
          </p:nvSpPr>
          <p:spPr>
            <a:xfrm>
              <a:off x="3724425" y="3496100"/>
              <a:ext cx="660150" cy="210025"/>
            </a:xfrm>
            <a:custGeom>
              <a:rect b="b" l="l" r="r" t="t"/>
              <a:pathLst>
                <a:path extrusionOk="0" h="8401" w="26406">
                  <a:moveTo>
                    <a:pt x="25817" y="589"/>
                  </a:moveTo>
                  <a:lnTo>
                    <a:pt x="25817" y="7812"/>
                  </a:lnTo>
                  <a:lnTo>
                    <a:pt x="590" y="7812"/>
                  </a:lnTo>
                  <a:lnTo>
                    <a:pt x="590" y="589"/>
                  </a:lnTo>
                  <a:close/>
                  <a:moveTo>
                    <a:pt x="1" y="0"/>
                  </a:moveTo>
                  <a:lnTo>
                    <a:pt x="1" y="8401"/>
                  </a:lnTo>
                  <a:lnTo>
                    <a:pt x="26405" y="8401"/>
                  </a:lnTo>
                  <a:lnTo>
                    <a:pt x="26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92" name="Google Shape;2792;p84"/>
            <p:cNvSpPr/>
            <p:nvPr/>
          </p:nvSpPr>
          <p:spPr>
            <a:xfrm>
              <a:off x="4499825" y="3543400"/>
              <a:ext cx="98450" cy="98450"/>
            </a:xfrm>
            <a:custGeom>
              <a:rect b="b" l="l" r="r" t="t"/>
              <a:pathLst>
                <a:path extrusionOk="0" h="3938" w="3938">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93" name="Google Shape;2793;p84"/>
            <p:cNvSpPr/>
            <p:nvPr/>
          </p:nvSpPr>
          <p:spPr>
            <a:xfrm>
              <a:off x="4492475" y="3536025"/>
              <a:ext cx="113150" cy="113175"/>
            </a:xfrm>
            <a:custGeom>
              <a:rect b="b" l="l" r="r" t="t"/>
              <a:pathLst>
                <a:path extrusionOk="0" h="4527" w="4526">
                  <a:moveTo>
                    <a:pt x="2260" y="591"/>
                  </a:moveTo>
                  <a:cubicBezTo>
                    <a:pt x="2261" y="591"/>
                    <a:pt x="2262" y="591"/>
                    <a:pt x="2263" y="591"/>
                  </a:cubicBezTo>
                  <a:cubicBezTo>
                    <a:pt x="3187" y="591"/>
                    <a:pt x="3936" y="1340"/>
                    <a:pt x="3937" y="2264"/>
                  </a:cubicBezTo>
                  <a:cubicBezTo>
                    <a:pt x="3937" y="2941"/>
                    <a:pt x="3529" y="3551"/>
                    <a:pt x="2903" y="3810"/>
                  </a:cubicBezTo>
                  <a:cubicBezTo>
                    <a:pt x="2696" y="3896"/>
                    <a:pt x="2479" y="3938"/>
                    <a:pt x="2263" y="3938"/>
                  </a:cubicBezTo>
                  <a:cubicBezTo>
                    <a:pt x="1827" y="3938"/>
                    <a:pt x="1399" y="3768"/>
                    <a:pt x="1080" y="3447"/>
                  </a:cubicBezTo>
                  <a:cubicBezTo>
                    <a:pt x="600" y="2969"/>
                    <a:pt x="458" y="2249"/>
                    <a:pt x="717" y="1624"/>
                  </a:cubicBezTo>
                  <a:cubicBezTo>
                    <a:pt x="975" y="998"/>
                    <a:pt x="1585" y="591"/>
                    <a:pt x="2260"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94" name="Google Shape;2794;p84"/>
            <p:cNvSpPr/>
            <p:nvPr/>
          </p:nvSpPr>
          <p:spPr>
            <a:xfrm>
              <a:off x="4688675" y="3543400"/>
              <a:ext cx="102300" cy="98450"/>
            </a:xfrm>
            <a:custGeom>
              <a:rect b="b" l="l" r="r" t="t"/>
              <a:pathLst>
                <a:path extrusionOk="0" h="3938" w="4092">
                  <a:moveTo>
                    <a:pt x="2123" y="1"/>
                  </a:moveTo>
                  <a:cubicBezTo>
                    <a:pt x="1611" y="1"/>
                    <a:pt x="1108" y="201"/>
                    <a:pt x="732" y="577"/>
                  </a:cubicBezTo>
                  <a:cubicBezTo>
                    <a:pt x="168" y="1140"/>
                    <a:pt x="1" y="1987"/>
                    <a:pt x="305" y="2722"/>
                  </a:cubicBezTo>
                  <a:cubicBezTo>
                    <a:pt x="609" y="3457"/>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95" name="Google Shape;2795;p84"/>
            <p:cNvSpPr/>
            <p:nvPr/>
          </p:nvSpPr>
          <p:spPr>
            <a:xfrm>
              <a:off x="4685200" y="3536025"/>
              <a:ext cx="113125" cy="113175"/>
            </a:xfrm>
            <a:custGeom>
              <a:rect b="b" l="l" r="r" t="t"/>
              <a:pathLst>
                <a:path extrusionOk="0" h="4527" w="4525">
                  <a:moveTo>
                    <a:pt x="2260" y="591"/>
                  </a:moveTo>
                  <a:cubicBezTo>
                    <a:pt x="2261" y="591"/>
                    <a:pt x="2262" y="591"/>
                    <a:pt x="2262" y="591"/>
                  </a:cubicBezTo>
                  <a:cubicBezTo>
                    <a:pt x="3187" y="591"/>
                    <a:pt x="3935" y="1340"/>
                    <a:pt x="3936" y="2264"/>
                  </a:cubicBezTo>
                  <a:cubicBezTo>
                    <a:pt x="3936" y="2941"/>
                    <a:pt x="3528" y="3551"/>
                    <a:pt x="2903" y="3810"/>
                  </a:cubicBezTo>
                  <a:cubicBezTo>
                    <a:pt x="2696" y="3896"/>
                    <a:pt x="2478" y="3938"/>
                    <a:pt x="2263" y="3938"/>
                  </a:cubicBezTo>
                  <a:cubicBezTo>
                    <a:pt x="1827" y="3938"/>
                    <a:pt x="1399" y="3768"/>
                    <a:pt x="1079" y="3447"/>
                  </a:cubicBezTo>
                  <a:cubicBezTo>
                    <a:pt x="600" y="2969"/>
                    <a:pt x="456" y="2249"/>
                    <a:pt x="716" y="1624"/>
                  </a:cubicBezTo>
                  <a:cubicBezTo>
                    <a:pt x="975" y="998"/>
                    <a:pt x="1584" y="591"/>
                    <a:pt x="2260" y="591"/>
                  </a:cubicBezTo>
                  <a:close/>
                  <a:moveTo>
                    <a:pt x="2262" y="1"/>
                  </a:moveTo>
                  <a:cubicBezTo>
                    <a:pt x="1015" y="1"/>
                    <a:pt x="0" y="1016"/>
                    <a:pt x="0" y="2264"/>
                  </a:cubicBezTo>
                  <a:cubicBezTo>
                    <a:pt x="0" y="3511"/>
                    <a:pt x="1016" y="4526"/>
                    <a:pt x="2262" y="4526"/>
                  </a:cubicBezTo>
                  <a:cubicBezTo>
                    <a:pt x="3510" y="4526"/>
                    <a:pt x="4525" y="3511"/>
                    <a:pt x="4525" y="2264"/>
                  </a:cubicBezTo>
                  <a:cubicBezTo>
                    <a:pt x="4525" y="1016"/>
                    <a:pt x="3510" y="1"/>
                    <a:pt x="22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96" name="Google Shape;2796;p84"/>
            <p:cNvSpPr/>
            <p:nvPr/>
          </p:nvSpPr>
          <p:spPr>
            <a:xfrm>
              <a:off x="4212825" y="3543400"/>
              <a:ext cx="98425" cy="98450"/>
            </a:xfrm>
            <a:custGeom>
              <a:rect b="b" l="l" r="r" t="t"/>
              <a:pathLst>
                <a:path extrusionOk="0" h="3938" w="3937">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97" name="Google Shape;2797;p84"/>
            <p:cNvSpPr/>
            <p:nvPr/>
          </p:nvSpPr>
          <p:spPr>
            <a:xfrm>
              <a:off x="4205450" y="3536025"/>
              <a:ext cx="113175" cy="113175"/>
            </a:xfrm>
            <a:custGeom>
              <a:rect b="b" l="l" r="r" t="t"/>
              <a:pathLst>
                <a:path extrusionOk="0" h="4527" w="4527">
                  <a:moveTo>
                    <a:pt x="2263" y="591"/>
                  </a:moveTo>
                  <a:cubicBezTo>
                    <a:pt x="3187" y="591"/>
                    <a:pt x="3936" y="1340"/>
                    <a:pt x="3936" y="2264"/>
                  </a:cubicBezTo>
                  <a:cubicBezTo>
                    <a:pt x="3936" y="2941"/>
                    <a:pt x="3529" y="3551"/>
                    <a:pt x="2903" y="3810"/>
                  </a:cubicBezTo>
                  <a:cubicBezTo>
                    <a:pt x="2696" y="3896"/>
                    <a:pt x="2479" y="3938"/>
                    <a:pt x="2263" y="3938"/>
                  </a:cubicBezTo>
                  <a:cubicBezTo>
                    <a:pt x="1828" y="3938"/>
                    <a:pt x="1399" y="3768"/>
                    <a:pt x="1080" y="3447"/>
                  </a:cubicBezTo>
                  <a:cubicBezTo>
                    <a:pt x="601" y="2969"/>
                    <a:pt x="458" y="2249"/>
                    <a:pt x="717" y="1624"/>
                  </a:cubicBezTo>
                  <a:cubicBezTo>
                    <a:pt x="976" y="997"/>
                    <a:pt x="1586" y="591"/>
                    <a:pt x="2263"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98" name="Google Shape;2798;p84"/>
            <p:cNvSpPr/>
            <p:nvPr/>
          </p:nvSpPr>
          <p:spPr>
            <a:xfrm>
              <a:off x="3089800" y="3800475"/>
              <a:ext cx="1701175" cy="136550"/>
            </a:xfrm>
            <a:custGeom>
              <a:rect b="b" l="l" r="r" t="t"/>
              <a:pathLst>
                <a:path extrusionOk="0" h="5462" w="68047">
                  <a:moveTo>
                    <a:pt x="1" y="0"/>
                  </a:moveTo>
                  <a:lnTo>
                    <a:pt x="1" y="5462"/>
                  </a:lnTo>
                  <a:lnTo>
                    <a:pt x="68047" y="5462"/>
                  </a:lnTo>
                  <a:lnTo>
                    <a:pt x="6804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99" name="Google Shape;2799;p84"/>
            <p:cNvSpPr/>
            <p:nvPr/>
          </p:nvSpPr>
          <p:spPr>
            <a:xfrm>
              <a:off x="3082425" y="3793125"/>
              <a:ext cx="1715900" cy="151275"/>
            </a:xfrm>
            <a:custGeom>
              <a:rect b="b" l="l" r="r" t="t"/>
              <a:pathLst>
                <a:path extrusionOk="0" h="6051" w="68636">
                  <a:moveTo>
                    <a:pt x="68047" y="589"/>
                  </a:moveTo>
                  <a:lnTo>
                    <a:pt x="68047" y="5461"/>
                  </a:lnTo>
                  <a:lnTo>
                    <a:pt x="590" y="5461"/>
                  </a:lnTo>
                  <a:lnTo>
                    <a:pt x="590" y="589"/>
                  </a:lnTo>
                  <a:close/>
                  <a:moveTo>
                    <a:pt x="1" y="0"/>
                  </a:moveTo>
                  <a:lnTo>
                    <a:pt x="1" y="6051"/>
                  </a:lnTo>
                  <a:lnTo>
                    <a:pt x="68636" y="6051"/>
                  </a:lnTo>
                  <a:lnTo>
                    <a:pt x="686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800" name="Google Shape;2800;p84"/>
            <p:cNvSpPr/>
            <p:nvPr/>
          </p:nvSpPr>
          <p:spPr>
            <a:xfrm>
              <a:off x="3019925" y="3937050"/>
              <a:ext cx="1840900" cy="398750"/>
            </a:xfrm>
            <a:custGeom>
              <a:rect b="b" l="l" r="r" t="t"/>
              <a:pathLst>
                <a:path extrusionOk="0" h="15950" w="73636">
                  <a:moveTo>
                    <a:pt x="1" y="0"/>
                  </a:moveTo>
                  <a:lnTo>
                    <a:pt x="1" y="15949"/>
                  </a:lnTo>
                  <a:lnTo>
                    <a:pt x="73636" y="15949"/>
                  </a:lnTo>
                  <a:lnTo>
                    <a:pt x="7363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801" name="Google Shape;2801;p84"/>
            <p:cNvSpPr/>
            <p:nvPr/>
          </p:nvSpPr>
          <p:spPr>
            <a:xfrm>
              <a:off x="3012575" y="3929675"/>
              <a:ext cx="1855600" cy="413475"/>
            </a:xfrm>
            <a:custGeom>
              <a:rect b="b" l="l" r="r" t="t"/>
              <a:pathLst>
                <a:path extrusionOk="0" h="16539" w="74224">
                  <a:moveTo>
                    <a:pt x="73635" y="589"/>
                  </a:moveTo>
                  <a:lnTo>
                    <a:pt x="73635" y="15949"/>
                  </a:lnTo>
                  <a:lnTo>
                    <a:pt x="590" y="15949"/>
                  </a:lnTo>
                  <a:lnTo>
                    <a:pt x="590" y="589"/>
                  </a:lnTo>
                  <a:close/>
                  <a:moveTo>
                    <a:pt x="1" y="0"/>
                  </a:moveTo>
                  <a:lnTo>
                    <a:pt x="1" y="16538"/>
                  </a:lnTo>
                  <a:lnTo>
                    <a:pt x="74224" y="16538"/>
                  </a:lnTo>
                  <a:lnTo>
                    <a:pt x="742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802" name="Google Shape;2802;p84"/>
            <p:cNvSpPr/>
            <p:nvPr/>
          </p:nvSpPr>
          <p:spPr>
            <a:xfrm>
              <a:off x="3248250" y="4038750"/>
              <a:ext cx="105125" cy="195300"/>
            </a:xfrm>
            <a:custGeom>
              <a:rect b="b" l="l" r="r" t="t"/>
              <a:pathLst>
                <a:path extrusionOk="0" h="7812" w="4205">
                  <a:moveTo>
                    <a:pt x="1" y="0"/>
                  </a:moveTo>
                  <a:lnTo>
                    <a:pt x="1" y="7812"/>
                  </a:lnTo>
                  <a:lnTo>
                    <a:pt x="4205" y="7812"/>
                  </a:lnTo>
                  <a:lnTo>
                    <a:pt x="4205"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803" name="Google Shape;2803;p84"/>
            <p:cNvSpPr/>
            <p:nvPr/>
          </p:nvSpPr>
          <p:spPr>
            <a:xfrm>
              <a:off x="3240875" y="4031400"/>
              <a:ext cx="119875" cy="210025"/>
            </a:xfrm>
            <a:custGeom>
              <a:rect b="b" l="l" r="r" t="t"/>
              <a:pathLst>
                <a:path extrusionOk="0" h="8401" w="4795">
                  <a:moveTo>
                    <a:pt x="4206" y="589"/>
                  </a:moveTo>
                  <a:lnTo>
                    <a:pt x="4206" y="7811"/>
                  </a:lnTo>
                  <a:lnTo>
                    <a:pt x="590" y="7811"/>
                  </a:lnTo>
                  <a:lnTo>
                    <a:pt x="590" y="589"/>
                  </a:lnTo>
                  <a:close/>
                  <a:moveTo>
                    <a:pt x="1" y="0"/>
                  </a:moveTo>
                  <a:lnTo>
                    <a:pt x="1" y="8401"/>
                  </a:lnTo>
                  <a:lnTo>
                    <a:pt x="4795" y="8401"/>
                  </a:lnTo>
                  <a:lnTo>
                    <a:pt x="479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804" name="Google Shape;2804;p84"/>
            <p:cNvSpPr/>
            <p:nvPr/>
          </p:nvSpPr>
          <p:spPr>
            <a:xfrm>
              <a:off x="3409425" y="4038750"/>
              <a:ext cx="105150" cy="195300"/>
            </a:xfrm>
            <a:custGeom>
              <a:rect b="b" l="l" r="r" t="t"/>
              <a:pathLst>
                <a:path extrusionOk="0" h="7812" w="4206">
                  <a:moveTo>
                    <a:pt x="0" y="0"/>
                  </a:moveTo>
                  <a:lnTo>
                    <a:pt x="0" y="7812"/>
                  </a:lnTo>
                  <a:lnTo>
                    <a:pt x="4206" y="7812"/>
                  </a:lnTo>
                  <a:lnTo>
                    <a:pt x="4206"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805" name="Google Shape;2805;p84"/>
            <p:cNvSpPr/>
            <p:nvPr/>
          </p:nvSpPr>
          <p:spPr>
            <a:xfrm>
              <a:off x="3402075" y="4031400"/>
              <a:ext cx="119850" cy="210025"/>
            </a:xfrm>
            <a:custGeom>
              <a:rect b="b" l="l" r="r" t="t"/>
              <a:pathLst>
                <a:path extrusionOk="0" h="8401" w="4794">
                  <a:moveTo>
                    <a:pt x="4205" y="589"/>
                  </a:moveTo>
                  <a:lnTo>
                    <a:pt x="4205" y="7811"/>
                  </a:lnTo>
                  <a:lnTo>
                    <a:pt x="589" y="7811"/>
                  </a:lnTo>
                  <a:lnTo>
                    <a:pt x="589" y="589"/>
                  </a:lnTo>
                  <a:close/>
                  <a:moveTo>
                    <a:pt x="1" y="0"/>
                  </a:moveTo>
                  <a:lnTo>
                    <a:pt x="1" y="8401"/>
                  </a:lnTo>
                  <a:lnTo>
                    <a:pt x="4793" y="8401"/>
                  </a:lnTo>
                  <a:lnTo>
                    <a:pt x="47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806" name="Google Shape;2806;p84"/>
            <p:cNvSpPr/>
            <p:nvPr/>
          </p:nvSpPr>
          <p:spPr>
            <a:xfrm>
              <a:off x="3570625" y="4038750"/>
              <a:ext cx="105125" cy="195300"/>
            </a:xfrm>
            <a:custGeom>
              <a:rect b="b" l="l" r="r" t="t"/>
              <a:pathLst>
                <a:path extrusionOk="0" h="7812" w="4205">
                  <a:moveTo>
                    <a:pt x="0" y="0"/>
                  </a:moveTo>
                  <a:lnTo>
                    <a:pt x="0" y="7812"/>
                  </a:lnTo>
                  <a:lnTo>
                    <a:pt x="4204" y="7812"/>
                  </a:lnTo>
                  <a:lnTo>
                    <a:pt x="4204"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807" name="Google Shape;2807;p84"/>
            <p:cNvSpPr/>
            <p:nvPr/>
          </p:nvSpPr>
          <p:spPr>
            <a:xfrm>
              <a:off x="3563250" y="4031400"/>
              <a:ext cx="119875" cy="210025"/>
            </a:xfrm>
            <a:custGeom>
              <a:rect b="b" l="l" r="r" t="t"/>
              <a:pathLst>
                <a:path extrusionOk="0" h="8401" w="4795">
                  <a:moveTo>
                    <a:pt x="4204" y="589"/>
                  </a:moveTo>
                  <a:lnTo>
                    <a:pt x="4204" y="7811"/>
                  </a:lnTo>
                  <a:lnTo>
                    <a:pt x="589" y="7811"/>
                  </a:lnTo>
                  <a:lnTo>
                    <a:pt x="589" y="589"/>
                  </a:lnTo>
                  <a:close/>
                  <a:moveTo>
                    <a:pt x="0" y="0"/>
                  </a:moveTo>
                  <a:lnTo>
                    <a:pt x="0" y="8401"/>
                  </a:lnTo>
                  <a:lnTo>
                    <a:pt x="4794" y="8401"/>
                  </a:lnTo>
                  <a:lnTo>
                    <a:pt x="479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808" name="Google Shape;2808;p84"/>
            <p:cNvSpPr/>
            <p:nvPr/>
          </p:nvSpPr>
          <p:spPr>
            <a:xfrm>
              <a:off x="3108475" y="4038750"/>
              <a:ext cx="83750" cy="195300"/>
            </a:xfrm>
            <a:custGeom>
              <a:rect b="b" l="l" r="r" t="t"/>
              <a:pathLst>
                <a:path extrusionOk="0" h="7812" w="3350">
                  <a:moveTo>
                    <a:pt x="1" y="0"/>
                  </a:moveTo>
                  <a:lnTo>
                    <a:pt x="1" y="7812"/>
                  </a:lnTo>
                  <a:lnTo>
                    <a:pt x="3349" y="7812"/>
                  </a:lnTo>
                  <a:lnTo>
                    <a:pt x="3349"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809" name="Google Shape;2809;p84"/>
            <p:cNvSpPr/>
            <p:nvPr/>
          </p:nvSpPr>
          <p:spPr>
            <a:xfrm>
              <a:off x="3101100" y="4031400"/>
              <a:ext cx="98475" cy="210025"/>
            </a:xfrm>
            <a:custGeom>
              <a:rect b="b" l="l" r="r" t="t"/>
              <a:pathLst>
                <a:path extrusionOk="0" h="8401" w="3939">
                  <a:moveTo>
                    <a:pt x="3349" y="589"/>
                  </a:moveTo>
                  <a:lnTo>
                    <a:pt x="3349" y="7811"/>
                  </a:lnTo>
                  <a:lnTo>
                    <a:pt x="589" y="7811"/>
                  </a:lnTo>
                  <a:lnTo>
                    <a:pt x="589" y="589"/>
                  </a:lnTo>
                  <a:close/>
                  <a:moveTo>
                    <a:pt x="1" y="0"/>
                  </a:moveTo>
                  <a:lnTo>
                    <a:pt x="1" y="8401"/>
                  </a:lnTo>
                  <a:lnTo>
                    <a:pt x="3938" y="8401"/>
                  </a:lnTo>
                  <a:lnTo>
                    <a:pt x="393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810" name="Google Shape;2810;p84"/>
            <p:cNvSpPr/>
            <p:nvPr/>
          </p:nvSpPr>
          <p:spPr>
            <a:xfrm>
              <a:off x="3731775" y="4038750"/>
              <a:ext cx="645425" cy="195300"/>
            </a:xfrm>
            <a:custGeom>
              <a:rect b="b" l="l" r="r" t="t"/>
              <a:pathLst>
                <a:path extrusionOk="0" h="7812" w="25817">
                  <a:moveTo>
                    <a:pt x="1" y="0"/>
                  </a:moveTo>
                  <a:lnTo>
                    <a:pt x="1" y="7812"/>
                  </a:lnTo>
                  <a:lnTo>
                    <a:pt x="25817" y="7812"/>
                  </a:lnTo>
                  <a:lnTo>
                    <a:pt x="25817"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811" name="Google Shape;2811;p84"/>
            <p:cNvSpPr/>
            <p:nvPr/>
          </p:nvSpPr>
          <p:spPr>
            <a:xfrm>
              <a:off x="3724425" y="4031400"/>
              <a:ext cx="660150" cy="210025"/>
            </a:xfrm>
            <a:custGeom>
              <a:rect b="b" l="l" r="r" t="t"/>
              <a:pathLst>
                <a:path extrusionOk="0" h="8401" w="26406">
                  <a:moveTo>
                    <a:pt x="25817" y="589"/>
                  </a:moveTo>
                  <a:lnTo>
                    <a:pt x="25817" y="7811"/>
                  </a:lnTo>
                  <a:lnTo>
                    <a:pt x="590" y="7811"/>
                  </a:lnTo>
                  <a:lnTo>
                    <a:pt x="590" y="589"/>
                  </a:lnTo>
                  <a:close/>
                  <a:moveTo>
                    <a:pt x="1" y="0"/>
                  </a:moveTo>
                  <a:lnTo>
                    <a:pt x="1" y="8401"/>
                  </a:lnTo>
                  <a:lnTo>
                    <a:pt x="26405" y="8401"/>
                  </a:lnTo>
                  <a:lnTo>
                    <a:pt x="26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812" name="Google Shape;2812;p84"/>
            <p:cNvSpPr/>
            <p:nvPr/>
          </p:nvSpPr>
          <p:spPr>
            <a:xfrm>
              <a:off x="4499825" y="4078675"/>
              <a:ext cx="98450" cy="98450"/>
            </a:xfrm>
            <a:custGeom>
              <a:rect b="b" l="l" r="r" t="t"/>
              <a:pathLst>
                <a:path extrusionOk="0" h="3938" w="3938">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813" name="Google Shape;2813;p84"/>
            <p:cNvSpPr/>
            <p:nvPr/>
          </p:nvSpPr>
          <p:spPr>
            <a:xfrm>
              <a:off x="4492475" y="4071325"/>
              <a:ext cx="113150" cy="113175"/>
            </a:xfrm>
            <a:custGeom>
              <a:rect b="b" l="l" r="r" t="t"/>
              <a:pathLst>
                <a:path extrusionOk="0" h="4527" w="4526">
                  <a:moveTo>
                    <a:pt x="2263" y="590"/>
                  </a:moveTo>
                  <a:cubicBezTo>
                    <a:pt x="3187" y="591"/>
                    <a:pt x="3936" y="1340"/>
                    <a:pt x="3937" y="2263"/>
                  </a:cubicBezTo>
                  <a:cubicBezTo>
                    <a:pt x="3937" y="2941"/>
                    <a:pt x="3529" y="3551"/>
                    <a:pt x="2903" y="3809"/>
                  </a:cubicBezTo>
                  <a:cubicBezTo>
                    <a:pt x="2696" y="3895"/>
                    <a:pt x="2478" y="3937"/>
                    <a:pt x="2263" y="3937"/>
                  </a:cubicBezTo>
                  <a:cubicBezTo>
                    <a:pt x="1827" y="3937"/>
                    <a:pt x="1399" y="3767"/>
                    <a:pt x="1080" y="3447"/>
                  </a:cubicBezTo>
                  <a:cubicBezTo>
                    <a:pt x="600" y="2968"/>
                    <a:pt x="458" y="2248"/>
                    <a:pt x="717" y="1623"/>
                  </a:cubicBezTo>
                  <a:cubicBezTo>
                    <a:pt x="975"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6"/>
                    <a:pt x="351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814" name="Google Shape;2814;p84"/>
            <p:cNvSpPr/>
            <p:nvPr/>
          </p:nvSpPr>
          <p:spPr>
            <a:xfrm>
              <a:off x="4688675" y="4078675"/>
              <a:ext cx="102300" cy="98450"/>
            </a:xfrm>
            <a:custGeom>
              <a:rect b="b" l="l" r="r" t="t"/>
              <a:pathLst>
                <a:path extrusionOk="0" h="3938" w="4092">
                  <a:moveTo>
                    <a:pt x="2123" y="1"/>
                  </a:moveTo>
                  <a:cubicBezTo>
                    <a:pt x="1611" y="1"/>
                    <a:pt x="1108" y="201"/>
                    <a:pt x="732" y="578"/>
                  </a:cubicBezTo>
                  <a:cubicBezTo>
                    <a:pt x="168" y="1140"/>
                    <a:pt x="1" y="1987"/>
                    <a:pt x="305" y="2722"/>
                  </a:cubicBezTo>
                  <a:cubicBezTo>
                    <a:pt x="609" y="3458"/>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815" name="Google Shape;2815;p84"/>
            <p:cNvSpPr/>
            <p:nvPr/>
          </p:nvSpPr>
          <p:spPr>
            <a:xfrm>
              <a:off x="4685200" y="4071325"/>
              <a:ext cx="113125" cy="113175"/>
            </a:xfrm>
            <a:custGeom>
              <a:rect b="b" l="l" r="r" t="t"/>
              <a:pathLst>
                <a:path extrusionOk="0" h="4527" w="4525">
                  <a:moveTo>
                    <a:pt x="2262" y="590"/>
                  </a:moveTo>
                  <a:cubicBezTo>
                    <a:pt x="3187" y="591"/>
                    <a:pt x="3935" y="1340"/>
                    <a:pt x="3936" y="2263"/>
                  </a:cubicBezTo>
                  <a:cubicBezTo>
                    <a:pt x="3936" y="2941"/>
                    <a:pt x="3528" y="3551"/>
                    <a:pt x="2903" y="3809"/>
                  </a:cubicBezTo>
                  <a:cubicBezTo>
                    <a:pt x="2696" y="3895"/>
                    <a:pt x="2478" y="3937"/>
                    <a:pt x="2262" y="3937"/>
                  </a:cubicBezTo>
                  <a:cubicBezTo>
                    <a:pt x="1827" y="3937"/>
                    <a:pt x="1399" y="3767"/>
                    <a:pt x="1079" y="3447"/>
                  </a:cubicBezTo>
                  <a:cubicBezTo>
                    <a:pt x="600" y="2968"/>
                    <a:pt x="456" y="2248"/>
                    <a:pt x="716" y="1623"/>
                  </a:cubicBezTo>
                  <a:cubicBezTo>
                    <a:pt x="975" y="998"/>
                    <a:pt x="1586" y="590"/>
                    <a:pt x="2262" y="590"/>
                  </a:cubicBezTo>
                  <a:close/>
                  <a:moveTo>
                    <a:pt x="2262" y="1"/>
                  </a:moveTo>
                  <a:cubicBezTo>
                    <a:pt x="1015" y="1"/>
                    <a:pt x="0" y="1016"/>
                    <a:pt x="0" y="2263"/>
                  </a:cubicBezTo>
                  <a:cubicBezTo>
                    <a:pt x="0" y="3511"/>
                    <a:pt x="1016" y="4526"/>
                    <a:pt x="2262" y="4526"/>
                  </a:cubicBezTo>
                  <a:cubicBezTo>
                    <a:pt x="3510" y="4526"/>
                    <a:pt x="4525" y="3511"/>
                    <a:pt x="4525" y="2263"/>
                  </a:cubicBezTo>
                  <a:cubicBezTo>
                    <a:pt x="4525" y="1016"/>
                    <a:pt x="3510" y="1"/>
                    <a:pt x="22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816" name="Google Shape;2816;p84"/>
            <p:cNvSpPr/>
            <p:nvPr/>
          </p:nvSpPr>
          <p:spPr>
            <a:xfrm>
              <a:off x="4212825" y="4078675"/>
              <a:ext cx="98425" cy="98450"/>
            </a:xfrm>
            <a:custGeom>
              <a:rect b="b" l="l" r="r" t="t"/>
              <a:pathLst>
                <a:path extrusionOk="0" h="3938" w="3937">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817" name="Google Shape;2817;p84"/>
            <p:cNvSpPr/>
            <p:nvPr/>
          </p:nvSpPr>
          <p:spPr>
            <a:xfrm>
              <a:off x="4205450" y="4071325"/>
              <a:ext cx="113175" cy="113175"/>
            </a:xfrm>
            <a:custGeom>
              <a:rect b="b" l="l" r="r" t="t"/>
              <a:pathLst>
                <a:path extrusionOk="0" h="4527" w="4527">
                  <a:moveTo>
                    <a:pt x="2263" y="590"/>
                  </a:moveTo>
                  <a:cubicBezTo>
                    <a:pt x="3187" y="591"/>
                    <a:pt x="3936" y="1339"/>
                    <a:pt x="3936" y="2263"/>
                  </a:cubicBezTo>
                  <a:cubicBezTo>
                    <a:pt x="3936" y="2940"/>
                    <a:pt x="3529" y="3551"/>
                    <a:pt x="2903" y="3809"/>
                  </a:cubicBezTo>
                  <a:cubicBezTo>
                    <a:pt x="2696" y="3895"/>
                    <a:pt x="2479" y="3937"/>
                    <a:pt x="2263" y="3937"/>
                  </a:cubicBezTo>
                  <a:cubicBezTo>
                    <a:pt x="1827" y="3937"/>
                    <a:pt x="1399" y="3767"/>
                    <a:pt x="1080" y="3447"/>
                  </a:cubicBezTo>
                  <a:cubicBezTo>
                    <a:pt x="601" y="2968"/>
                    <a:pt x="458" y="2249"/>
                    <a:pt x="717" y="1623"/>
                  </a:cubicBezTo>
                  <a:cubicBezTo>
                    <a:pt x="976"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5"/>
                    <a:pt x="351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grpSp>
      <p:sp>
        <p:nvSpPr>
          <p:cNvPr id="2818" name="Google Shape;2818;p84"/>
          <p:cNvSpPr txBox="1"/>
          <p:nvPr>
            <p:ph type="title"/>
          </p:nvPr>
        </p:nvSpPr>
        <p:spPr>
          <a:xfrm>
            <a:off x="4525600" y="1566475"/>
            <a:ext cx="3967500" cy="1671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7200"/>
              <a:buNone/>
            </a:pPr>
            <a:r>
              <a:rPr lang="en"/>
              <a:t>THANK YOU !</a:t>
            </a:r>
            <a:endParaRPr/>
          </a:p>
        </p:txBody>
      </p:sp>
      <p:sp>
        <p:nvSpPr>
          <p:cNvPr id="2819" name="Google Shape;2819;p84"/>
          <p:cNvSpPr txBox="1"/>
          <p:nvPr>
            <p:ph idx="4294967295" type="subTitle"/>
          </p:nvPr>
        </p:nvSpPr>
        <p:spPr>
          <a:xfrm>
            <a:off x="4813975" y="3238375"/>
            <a:ext cx="3742800" cy="155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2100" u="none" cap="none" strike="noStrike">
                <a:solidFill>
                  <a:schemeClr val="lt2"/>
                </a:solidFill>
                <a:latin typeface="DM Sans"/>
                <a:ea typeface="DM Sans"/>
                <a:cs typeface="DM Sans"/>
                <a:sym typeface="DM Sans"/>
              </a:rPr>
              <a:t>Do you have any questions?</a:t>
            </a:r>
            <a:endParaRPr b="0" i="0" sz="2100" u="none" cap="none" strike="noStrike">
              <a:solidFill>
                <a:schemeClr val="lt2"/>
              </a:solidFill>
              <a:latin typeface="DM Sans"/>
              <a:ea typeface="DM Sans"/>
              <a:cs typeface="DM Sans"/>
              <a:sym typeface="DM Sans"/>
            </a:endParaRPr>
          </a:p>
          <a:p>
            <a:pPr indent="0" lvl="0" marL="0" marR="0" rtl="0" algn="l">
              <a:lnSpc>
                <a:spcPct val="100000"/>
              </a:lnSpc>
              <a:spcBef>
                <a:spcPts val="1600"/>
              </a:spcBef>
              <a:spcAft>
                <a:spcPts val="0"/>
              </a:spcAft>
              <a:buClr>
                <a:schemeClr val="dk1"/>
              </a:buClr>
              <a:buSzPts val="1100"/>
              <a:buFont typeface="Arial"/>
              <a:buNone/>
            </a:pPr>
            <a:r>
              <a:t/>
            </a:r>
            <a:endParaRPr b="0" i="0" sz="2100" u="none" cap="none" strike="noStrike">
              <a:solidFill>
                <a:schemeClr val="lt2"/>
              </a:solidFill>
              <a:latin typeface="DM Sans"/>
              <a:ea typeface="DM Sans"/>
              <a:cs typeface="DM Sans"/>
              <a:sym typeface="DM Sans"/>
            </a:endParaRPr>
          </a:p>
          <a:p>
            <a:pPr indent="0" lvl="0" marL="0" marR="0" rtl="0" algn="l">
              <a:lnSpc>
                <a:spcPct val="100000"/>
              </a:lnSpc>
              <a:spcBef>
                <a:spcPts val="1600"/>
              </a:spcBef>
              <a:spcAft>
                <a:spcPts val="1600"/>
              </a:spcAft>
              <a:buClr>
                <a:schemeClr val="lt2"/>
              </a:buClr>
              <a:buSzPts val="1800"/>
              <a:buFont typeface="DM Sans"/>
              <a:buNone/>
            </a:pPr>
            <a:r>
              <a:t/>
            </a:r>
            <a:endParaRPr b="0" i="0" sz="2100" u="none" cap="none" strike="noStrike">
              <a:solidFill>
                <a:schemeClr val="lt2"/>
              </a:solidFill>
              <a:latin typeface="DM Sans"/>
              <a:ea typeface="DM Sans"/>
              <a:cs typeface="DM Sans"/>
              <a:sym typeface="DM Sans"/>
            </a:endParaRPr>
          </a:p>
        </p:txBody>
      </p:sp>
      <p:sp>
        <p:nvSpPr>
          <p:cNvPr id="2820" name="Google Shape;2820;p8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2"/>
          <p:cNvSpPr txBox="1"/>
          <p:nvPr>
            <p:ph type="title"/>
          </p:nvPr>
        </p:nvSpPr>
        <p:spPr>
          <a:xfrm>
            <a:off x="1530000" y="350875"/>
            <a:ext cx="6084000" cy="539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Signature-based VS. Anomaly-based?</a:t>
            </a:r>
            <a:endParaRPr/>
          </a:p>
        </p:txBody>
      </p:sp>
      <p:sp>
        <p:nvSpPr>
          <p:cNvPr id="457" name="Google Shape;457;p3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458" name="Google Shape;458;p32"/>
          <p:cNvSpPr/>
          <p:nvPr/>
        </p:nvSpPr>
        <p:spPr>
          <a:xfrm>
            <a:off x="4474975" y="1228700"/>
            <a:ext cx="11100" cy="335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9" name="Google Shape;459;p32"/>
          <p:cNvSpPr txBox="1"/>
          <p:nvPr>
            <p:ph type="title"/>
          </p:nvPr>
        </p:nvSpPr>
        <p:spPr>
          <a:xfrm>
            <a:off x="563775" y="1140075"/>
            <a:ext cx="3656400" cy="344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300">
                <a:latin typeface="DM Sans Medium"/>
                <a:ea typeface="DM Sans Medium"/>
                <a:cs typeface="DM Sans Medium"/>
                <a:sym typeface="DM Sans Medium"/>
              </a:rPr>
              <a:t>It relies on a database of predefined signatures or patterns of known attacks.</a:t>
            </a:r>
            <a:endParaRPr sz="1300">
              <a:latin typeface="DM Sans Medium"/>
              <a:ea typeface="DM Sans Medium"/>
              <a:cs typeface="DM Sans Medium"/>
              <a:sym typeface="DM Sans Medium"/>
            </a:endParaRPr>
          </a:p>
          <a:p>
            <a:pPr indent="0" lvl="0" marL="0" rtl="0" algn="l">
              <a:lnSpc>
                <a:spcPct val="115000"/>
              </a:lnSpc>
              <a:spcBef>
                <a:spcPts val="0"/>
              </a:spcBef>
              <a:spcAft>
                <a:spcPts val="0"/>
              </a:spcAft>
              <a:buClr>
                <a:schemeClr val="dk1"/>
              </a:buClr>
              <a:buSzPts val="1100"/>
              <a:buFont typeface="Arial"/>
              <a:buNone/>
            </a:pPr>
            <a:r>
              <a:t/>
            </a:r>
            <a:endParaRPr sz="1300">
              <a:latin typeface="DM Sans Medium"/>
              <a:ea typeface="DM Sans Medium"/>
              <a:cs typeface="DM Sans Medium"/>
              <a:sym typeface="DM Sans Medium"/>
            </a:endParaRPr>
          </a:p>
          <a:p>
            <a:pPr indent="0" lvl="0" marL="0" rtl="0" algn="l">
              <a:lnSpc>
                <a:spcPct val="115000"/>
              </a:lnSpc>
              <a:spcBef>
                <a:spcPts val="0"/>
              </a:spcBef>
              <a:spcAft>
                <a:spcPts val="0"/>
              </a:spcAft>
              <a:buSzPts val="2400"/>
              <a:buNone/>
            </a:pPr>
            <a:r>
              <a:rPr b="1" lang="en" sz="1300">
                <a:highlight>
                  <a:srgbClr val="C6FF00"/>
                </a:highlight>
                <a:latin typeface="DM Sans"/>
                <a:ea typeface="DM Sans"/>
                <a:cs typeface="DM Sans"/>
                <a:sym typeface="DM Sans"/>
              </a:rPr>
              <a:t>Detection Method: </a:t>
            </a:r>
            <a:endParaRPr b="1" sz="1300">
              <a:highlight>
                <a:srgbClr val="C6FF00"/>
              </a:highlight>
              <a:latin typeface="DM Sans"/>
              <a:ea typeface="DM Sans"/>
              <a:cs typeface="DM Sans"/>
              <a:sym typeface="DM Sans"/>
            </a:endParaRPr>
          </a:p>
          <a:p>
            <a:pPr indent="0" lvl="0" marL="0" rtl="0" algn="l">
              <a:lnSpc>
                <a:spcPct val="115000"/>
              </a:lnSpc>
              <a:spcBef>
                <a:spcPts val="0"/>
              </a:spcBef>
              <a:spcAft>
                <a:spcPts val="0"/>
              </a:spcAft>
              <a:buSzPts val="2400"/>
              <a:buNone/>
            </a:pPr>
            <a:r>
              <a:rPr lang="en" sz="1300">
                <a:latin typeface="DM Sans Medium"/>
                <a:ea typeface="DM Sans Medium"/>
                <a:cs typeface="DM Sans Medium"/>
                <a:sym typeface="DM Sans Medium"/>
              </a:rPr>
              <a:t>It works by comparing network traffic, system behavior, or file characteristics against a database of known attack signatures.</a:t>
            </a:r>
            <a:endParaRPr sz="1300">
              <a:latin typeface="DM Sans Medium"/>
              <a:ea typeface="DM Sans Medium"/>
              <a:cs typeface="DM Sans Medium"/>
              <a:sym typeface="DM Sans Medium"/>
            </a:endParaRPr>
          </a:p>
          <a:p>
            <a:pPr indent="0" lvl="0" marL="0" rtl="0" algn="l">
              <a:lnSpc>
                <a:spcPct val="115000"/>
              </a:lnSpc>
              <a:spcBef>
                <a:spcPts val="0"/>
              </a:spcBef>
              <a:spcAft>
                <a:spcPts val="0"/>
              </a:spcAft>
              <a:buClr>
                <a:schemeClr val="dk1"/>
              </a:buClr>
              <a:buSzPts val="1100"/>
              <a:buFont typeface="Arial"/>
              <a:buNone/>
            </a:pPr>
            <a:r>
              <a:t/>
            </a:r>
            <a:endParaRPr sz="1300">
              <a:latin typeface="DM Sans Medium"/>
              <a:ea typeface="DM Sans Medium"/>
              <a:cs typeface="DM Sans Medium"/>
              <a:sym typeface="DM Sans Medium"/>
            </a:endParaRPr>
          </a:p>
          <a:p>
            <a:pPr indent="0" lvl="0" marL="0" rtl="0" algn="l">
              <a:lnSpc>
                <a:spcPct val="115000"/>
              </a:lnSpc>
              <a:spcBef>
                <a:spcPts val="0"/>
              </a:spcBef>
              <a:spcAft>
                <a:spcPts val="0"/>
              </a:spcAft>
              <a:buClr>
                <a:schemeClr val="dk1"/>
              </a:buClr>
              <a:buSzPts val="1100"/>
              <a:buFont typeface="Arial"/>
              <a:buNone/>
            </a:pPr>
            <a:r>
              <a:rPr b="1" lang="en" sz="1300">
                <a:highlight>
                  <a:srgbClr val="C6FF00"/>
                </a:highlight>
                <a:latin typeface="DM Sans"/>
                <a:ea typeface="DM Sans"/>
                <a:cs typeface="DM Sans"/>
                <a:sym typeface="DM Sans"/>
              </a:rPr>
              <a:t>Advantages:</a:t>
            </a:r>
            <a:endParaRPr b="1" sz="1300">
              <a:highlight>
                <a:srgbClr val="C6FF00"/>
              </a:highlight>
              <a:latin typeface="DM Sans"/>
              <a:ea typeface="DM Sans"/>
              <a:cs typeface="DM Sans"/>
              <a:sym typeface="DM Sans"/>
            </a:endParaRPr>
          </a:p>
          <a:p>
            <a:pPr indent="0" lvl="0" marL="0" rtl="0" algn="l">
              <a:lnSpc>
                <a:spcPct val="115000"/>
              </a:lnSpc>
              <a:spcBef>
                <a:spcPts val="0"/>
              </a:spcBef>
              <a:spcAft>
                <a:spcPts val="0"/>
              </a:spcAft>
              <a:buSzPts val="2400"/>
              <a:buNone/>
            </a:pPr>
            <a:r>
              <a:rPr lang="en" sz="1300">
                <a:latin typeface="DM Sans Medium"/>
                <a:ea typeface="DM Sans Medium"/>
                <a:cs typeface="DM Sans Medium"/>
                <a:sym typeface="DM Sans Medium"/>
              </a:rPr>
              <a:t>High accuracy for known threats.</a:t>
            </a:r>
            <a:endParaRPr sz="1300">
              <a:latin typeface="DM Sans Medium"/>
              <a:ea typeface="DM Sans Medium"/>
              <a:cs typeface="DM Sans Medium"/>
              <a:sym typeface="DM Sans Medium"/>
            </a:endParaRPr>
          </a:p>
          <a:p>
            <a:pPr indent="0" lvl="0" marL="0" rtl="0" algn="l">
              <a:lnSpc>
                <a:spcPct val="115000"/>
              </a:lnSpc>
              <a:spcBef>
                <a:spcPts val="0"/>
              </a:spcBef>
              <a:spcAft>
                <a:spcPts val="0"/>
              </a:spcAft>
              <a:buClr>
                <a:schemeClr val="dk1"/>
              </a:buClr>
              <a:buSzPts val="1100"/>
              <a:buFont typeface="Arial"/>
              <a:buNone/>
            </a:pPr>
            <a:r>
              <a:t/>
            </a:r>
            <a:endParaRPr sz="1300">
              <a:latin typeface="DM Sans Medium"/>
              <a:ea typeface="DM Sans Medium"/>
              <a:cs typeface="DM Sans Medium"/>
              <a:sym typeface="DM Sans Medium"/>
            </a:endParaRPr>
          </a:p>
          <a:p>
            <a:pPr indent="0" lvl="0" marL="0" rtl="0" algn="l">
              <a:lnSpc>
                <a:spcPct val="115000"/>
              </a:lnSpc>
              <a:spcBef>
                <a:spcPts val="0"/>
              </a:spcBef>
              <a:spcAft>
                <a:spcPts val="0"/>
              </a:spcAft>
              <a:buClr>
                <a:schemeClr val="dk1"/>
              </a:buClr>
              <a:buSzPts val="1100"/>
              <a:buFont typeface="Arial"/>
              <a:buNone/>
            </a:pPr>
            <a:r>
              <a:rPr b="1" lang="en" sz="1300">
                <a:highlight>
                  <a:srgbClr val="C6FF00"/>
                </a:highlight>
                <a:latin typeface="DM Sans"/>
                <a:ea typeface="DM Sans"/>
                <a:cs typeface="DM Sans"/>
                <a:sym typeface="DM Sans"/>
              </a:rPr>
              <a:t>Limitations:</a:t>
            </a:r>
            <a:endParaRPr b="1" sz="1300">
              <a:highlight>
                <a:srgbClr val="C6FF00"/>
              </a:highlight>
              <a:latin typeface="DM Sans"/>
              <a:ea typeface="DM Sans"/>
              <a:cs typeface="DM Sans"/>
              <a:sym typeface="DM Sans"/>
            </a:endParaRPr>
          </a:p>
          <a:p>
            <a:pPr indent="0" lvl="0" marL="0" rtl="0" algn="l">
              <a:lnSpc>
                <a:spcPct val="115000"/>
              </a:lnSpc>
              <a:spcBef>
                <a:spcPts val="0"/>
              </a:spcBef>
              <a:spcAft>
                <a:spcPts val="0"/>
              </a:spcAft>
              <a:buClr>
                <a:schemeClr val="dk1"/>
              </a:buClr>
              <a:buSzPts val="1100"/>
              <a:buFont typeface="Arial"/>
              <a:buNone/>
            </a:pPr>
            <a:r>
              <a:rPr lang="en" sz="1300">
                <a:latin typeface="DM Sans Medium"/>
                <a:ea typeface="DM Sans Medium"/>
                <a:cs typeface="DM Sans Medium"/>
                <a:sym typeface="DM Sans Medium"/>
              </a:rPr>
              <a:t>Ineffective against new, previously unseen threats (zero-day attacks).</a:t>
            </a:r>
            <a:endParaRPr sz="1300">
              <a:latin typeface="DM Sans Medium"/>
              <a:ea typeface="DM Sans Medium"/>
              <a:cs typeface="DM Sans Medium"/>
              <a:sym typeface="DM Sans Medium"/>
            </a:endParaRPr>
          </a:p>
          <a:p>
            <a:pPr indent="0" lvl="0" marL="0" rtl="0" algn="l">
              <a:lnSpc>
                <a:spcPct val="115000"/>
              </a:lnSpc>
              <a:spcBef>
                <a:spcPts val="0"/>
              </a:spcBef>
              <a:spcAft>
                <a:spcPts val="0"/>
              </a:spcAft>
              <a:buClr>
                <a:schemeClr val="dk1"/>
              </a:buClr>
              <a:buSzPts val="1100"/>
              <a:buFont typeface="Arial"/>
              <a:buNone/>
            </a:pPr>
            <a:r>
              <a:t/>
            </a:r>
            <a:endParaRPr sz="1300">
              <a:latin typeface="DM Sans Medium"/>
              <a:ea typeface="DM Sans Medium"/>
              <a:cs typeface="DM Sans Medium"/>
              <a:sym typeface="DM Sans Medium"/>
            </a:endParaRPr>
          </a:p>
          <a:p>
            <a:pPr indent="0" lvl="0" marL="0" rtl="0" algn="l">
              <a:lnSpc>
                <a:spcPct val="115000"/>
              </a:lnSpc>
              <a:spcBef>
                <a:spcPts val="0"/>
              </a:spcBef>
              <a:spcAft>
                <a:spcPts val="0"/>
              </a:spcAft>
              <a:buClr>
                <a:schemeClr val="dk1"/>
              </a:buClr>
              <a:buSzPts val="1100"/>
              <a:buFont typeface="Arial"/>
              <a:buNone/>
            </a:pPr>
            <a:r>
              <a:t/>
            </a:r>
            <a:endParaRPr sz="1300">
              <a:latin typeface="DM Sans Medium"/>
              <a:ea typeface="DM Sans Medium"/>
              <a:cs typeface="DM Sans Medium"/>
              <a:sym typeface="DM Sans Medium"/>
            </a:endParaRPr>
          </a:p>
          <a:p>
            <a:pPr indent="0" lvl="0" marL="0" rtl="0" algn="l">
              <a:lnSpc>
                <a:spcPct val="115000"/>
              </a:lnSpc>
              <a:spcBef>
                <a:spcPts val="0"/>
              </a:spcBef>
              <a:spcAft>
                <a:spcPts val="0"/>
              </a:spcAft>
              <a:buClr>
                <a:schemeClr val="dk1"/>
              </a:buClr>
              <a:buSzPts val="1100"/>
              <a:buFont typeface="Arial"/>
              <a:buNone/>
            </a:pPr>
            <a:r>
              <a:t/>
            </a:r>
            <a:endParaRPr sz="1300">
              <a:latin typeface="DM Sans Medium"/>
              <a:ea typeface="DM Sans Medium"/>
              <a:cs typeface="DM Sans Medium"/>
              <a:sym typeface="DM Sans Medium"/>
            </a:endParaRPr>
          </a:p>
          <a:p>
            <a:pPr indent="0" lvl="0" marL="0" rtl="0" algn="l">
              <a:lnSpc>
                <a:spcPct val="115000"/>
              </a:lnSpc>
              <a:spcBef>
                <a:spcPts val="0"/>
              </a:spcBef>
              <a:spcAft>
                <a:spcPts val="0"/>
              </a:spcAft>
              <a:buSzPts val="2400"/>
              <a:buNone/>
            </a:pPr>
            <a:r>
              <a:t/>
            </a:r>
            <a:endParaRPr sz="1300">
              <a:latin typeface="DM Sans Medium"/>
              <a:ea typeface="DM Sans Medium"/>
              <a:cs typeface="DM Sans Medium"/>
              <a:sym typeface="DM Sans Medium"/>
            </a:endParaRPr>
          </a:p>
        </p:txBody>
      </p:sp>
      <p:sp>
        <p:nvSpPr>
          <p:cNvPr id="460" name="Google Shape;460;p32"/>
          <p:cNvSpPr txBox="1"/>
          <p:nvPr>
            <p:ph type="title"/>
          </p:nvPr>
        </p:nvSpPr>
        <p:spPr>
          <a:xfrm>
            <a:off x="4825225" y="1140075"/>
            <a:ext cx="3656400" cy="35235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SzPts val="2400"/>
              <a:buNone/>
            </a:pPr>
            <a:r>
              <a:rPr lang="en" sz="1300">
                <a:solidFill>
                  <a:srgbClr val="1F1C51"/>
                </a:solidFill>
                <a:latin typeface="DM Sans Medium"/>
                <a:ea typeface="DM Sans Medium"/>
                <a:cs typeface="DM Sans Medium"/>
                <a:sym typeface="DM Sans Medium"/>
              </a:rPr>
              <a:t>It focuses on identifying deviations from established normal behavior.</a:t>
            </a:r>
            <a:endParaRPr sz="1300">
              <a:solidFill>
                <a:srgbClr val="1F1C51"/>
              </a:solidFill>
              <a:latin typeface="DM Sans Medium"/>
              <a:ea typeface="DM Sans Medium"/>
              <a:cs typeface="DM Sans Medium"/>
              <a:sym typeface="DM Sans Medium"/>
            </a:endParaRPr>
          </a:p>
          <a:p>
            <a:pPr indent="0" lvl="0" marL="0" rtl="0" algn="l">
              <a:lnSpc>
                <a:spcPct val="120000"/>
              </a:lnSpc>
              <a:spcBef>
                <a:spcPts val="0"/>
              </a:spcBef>
              <a:spcAft>
                <a:spcPts val="0"/>
              </a:spcAft>
              <a:buClr>
                <a:schemeClr val="dk1"/>
              </a:buClr>
              <a:buSzPts val="1100"/>
              <a:buFont typeface="Arial"/>
              <a:buNone/>
            </a:pPr>
            <a:r>
              <a:t/>
            </a:r>
            <a:endParaRPr sz="1300">
              <a:solidFill>
                <a:srgbClr val="1F1C51"/>
              </a:solidFill>
              <a:latin typeface="DM Sans Medium"/>
              <a:ea typeface="DM Sans Medium"/>
              <a:cs typeface="DM Sans Medium"/>
              <a:sym typeface="DM Sans Medium"/>
            </a:endParaRPr>
          </a:p>
          <a:p>
            <a:pPr indent="0" lvl="0" marL="0" rtl="0" algn="l">
              <a:lnSpc>
                <a:spcPct val="120000"/>
              </a:lnSpc>
              <a:spcBef>
                <a:spcPts val="0"/>
              </a:spcBef>
              <a:spcAft>
                <a:spcPts val="0"/>
              </a:spcAft>
              <a:buSzPts val="2400"/>
              <a:buNone/>
            </a:pPr>
            <a:r>
              <a:rPr b="1" lang="en" sz="1300">
                <a:solidFill>
                  <a:srgbClr val="1F1C51"/>
                </a:solidFill>
                <a:highlight>
                  <a:schemeClr val="accent3"/>
                </a:highlight>
                <a:latin typeface="DM Sans"/>
                <a:ea typeface="DM Sans"/>
                <a:cs typeface="DM Sans"/>
                <a:sym typeface="DM Sans"/>
              </a:rPr>
              <a:t>Detection Method: </a:t>
            </a:r>
            <a:endParaRPr b="1" sz="1300">
              <a:solidFill>
                <a:srgbClr val="1F1C51"/>
              </a:solidFill>
              <a:highlight>
                <a:schemeClr val="accent3"/>
              </a:highlight>
              <a:latin typeface="DM Sans"/>
              <a:ea typeface="DM Sans"/>
              <a:cs typeface="DM Sans"/>
              <a:sym typeface="DM Sans"/>
            </a:endParaRPr>
          </a:p>
          <a:p>
            <a:pPr indent="0" lvl="0" marL="0" rtl="0" algn="l">
              <a:lnSpc>
                <a:spcPct val="120000"/>
              </a:lnSpc>
              <a:spcBef>
                <a:spcPts val="0"/>
              </a:spcBef>
              <a:spcAft>
                <a:spcPts val="0"/>
              </a:spcAft>
              <a:buSzPts val="2400"/>
              <a:buNone/>
            </a:pPr>
            <a:r>
              <a:rPr lang="en" sz="1300">
                <a:solidFill>
                  <a:srgbClr val="1F1C51"/>
                </a:solidFill>
                <a:latin typeface="DM Sans Medium"/>
                <a:ea typeface="DM Sans Medium"/>
                <a:cs typeface="DM Sans Medium"/>
                <a:sym typeface="DM Sans Medium"/>
              </a:rPr>
              <a:t>It establishes a baseline of normal network traffic and triggers an alert when activities deviate significantly from this baseline. </a:t>
            </a:r>
            <a:endParaRPr sz="1300">
              <a:solidFill>
                <a:srgbClr val="1F1C51"/>
              </a:solidFill>
              <a:latin typeface="DM Sans Medium"/>
              <a:ea typeface="DM Sans Medium"/>
              <a:cs typeface="DM Sans Medium"/>
              <a:sym typeface="DM Sans Medium"/>
            </a:endParaRPr>
          </a:p>
          <a:p>
            <a:pPr indent="0" lvl="0" marL="0" rtl="0" algn="l">
              <a:lnSpc>
                <a:spcPct val="120000"/>
              </a:lnSpc>
              <a:spcBef>
                <a:spcPts val="0"/>
              </a:spcBef>
              <a:spcAft>
                <a:spcPts val="0"/>
              </a:spcAft>
              <a:buClr>
                <a:schemeClr val="dk1"/>
              </a:buClr>
              <a:buSzPts val="1100"/>
              <a:buFont typeface="Arial"/>
              <a:buNone/>
            </a:pPr>
            <a:r>
              <a:t/>
            </a:r>
            <a:endParaRPr sz="1300">
              <a:solidFill>
                <a:srgbClr val="1F1C51"/>
              </a:solidFill>
              <a:latin typeface="DM Sans Medium"/>
              <a:ea typeface="DM Sans Medium"/>
              <a:cs typeface="DM Sans Medium"/>
              <a:sym typeface="DM Sans Medium"/>
            </a:endParaRPr>
          </a:p>
          <a:p>
            <a:pPr indent="0" lvl="0" marL="0" rtl="0" algn="l">
              <a:lnSpc>
                <a:spcPct val="120000"/>
              </a:lnSpc>
              <a:spcBef>
                <a:spcPts val="0"/>
              </a:spcBef>
              <a:spcAft>
                <a:spcPts val="0"/>
              </a:spcAft>
              <a:buClr>
                <a:schemeClr val="dk1"/>
              </a:buClr>
              <a:buSzPts val="1100"/>
              <a:buFont typeface="Arial"/>
              <a:buNone/>
            </a:pPr>
            <a:r>
              <a:rPr b="1" lang="en" sz="1300">
                <a:solidFill>
                  <a:srgbClr val="1F1C51"/>
                </a:solidFill>
                <a:highlight>
                  <a:schemeClr val="accent3"/>
                </a:highlight>
                <a:latin typeface="DM Sans"/>
                <a:ea typeface="DM Sans"/>
                <a:cs typeface="DM Sans"/>
                <a:sym typeface="DM Sans"/>
              </a:rPr>
              <a:t>Advantages:</a:t>
            </a:r>
            <a:endParaRPr b="1" sz="1300">
              <a:solidFill>
                <a:srgbClr val="1F1C51"/>
              </a:solidFill>
              <a:highlight>
                <a:schemeClr val="accent3"/>
              </a:highlight>
              <a:latin typeface="DM Sans"/>
              <a:ea typeface="DM Sans"/>
              <a:cs typeface="DM Sans"/>
              <a:sym typeface="DM Sans"/>
            </a:endParaRPr>
          </a:p>
          <a:p>
            <a:pPr indent="0" lvl="0" marL="0" rtl="0" algn="l">
              <a:lnSpc>
                <a:spcPct val="120000"/>
              </a:lnSpc>
              <a:spcBef>
                <a:spcPts val="0"/>
              </a:spcBef>
              <a:spcAft>
                <a:spcPts val="0"/>
              </a:spcAft>
              <a:buSzPts val="2400"/>
              <a:buNone/>
            </a:pPr>
            <a:r>
              <a:rPr lang="en" sz="1300">
                <a:solidFill>
                  <a:srgbClr val="1F1C51"/>
                </a:solidFill>
                <a:latin typeface="DM Sans Medium"/>
                <a:ea typeface="DM Sans Medium"/>
                <a:cs typeface="DM Sans Medium"/>
                <a:sym typeface="DM Sans Medium"/>
              </a:rPr>
              <a:t>Effective at detecting previously unknown threats or zero-day attacks.</a:t>
            </a:r>
            <a:endParaRPr sz="1300">
              <a:solidFill>
                <a:srgbClr val="1F1C51"/>
              </a:solidFill>
              <a:latin typeface="DM Sans Medium"/>
              <a:ea typeface="DM Sans Medium"/>
              <a:cs typeface="DM Sans Medium"/>
              <a:sym typeface="DM Sans Medium"/>
            </a:endParaRPr>
          </a:p>
          <a:p>
            <a:pPr indent="0" lvl="0" marL="0" rtl="0" algn="l">
              <a:lnSpc>
                <a:spcPct val="120000"/>
              </a:lnSpc>
              <a:spcBef>
                <a:spcPts val="0"/>
              </a:spcBef>
              <a:spcAft>
                <a:spcPts val="0"/>
              </a:spcAft>
              <a:buClr>
                <a:schemeClr val="dk1"/>
              </a:buClr>
              <a:buSzPts val="1100"/>
              <a:buFont typeface="Arial"/>
              <a:buNone/>
            </a:pPr>
            <a:r>
              <a:t/>
            </a:r>
            <a:endParaRPr sz="1300">
              <a:solidFill>
                <a:srgbClr val="1F1C51"/>
              </a:solidFill>
              <a:latin typeface="DM Sans Medium"/>
              <a:ea typeface="DM Sans Medium"/>
              <a:cs typeface="DM Sans Medium"/>
              <a:sym typeface="DM Sans Medium"/>
            </a:endParaRPr>
          </a:p>
          <a:p>
            <a:pPr indent="0" lvl="0" marL="0" rtl="0" algn="l">
              <a:lnSpc>
                <a:spcPct val="120000"/>
              </a:lnSpc>
              <a:spcBef>
                <a:spcPts val="0"/>
              </a:spcBef>
              <a:spcAft>
                <a:spcPts val="0"/>
              </a:spcAft>
              <a:buClr>
                <a:schemeClr val="dk1"/>
              </a:buClr>
              <a:buSzPts val="1100"/>
              <a:buFont typeface="Arial"/>
              <a:buNone/>
            </a:pPr>
            <a:r>
              <a:rPr b="1" lang="en" sz="1300">
                <a:solidFill>
                  <a:srgbClr val="1F1C51"/>
                </a:solidFill>
                <a:highlight>
                  <a:schemeClr val="accent3"/>
                </a:highlight>
                <a:latin typeface="DM Sans"/>
                <a:ea typeface="DM Sans"/>
                <a:cs typeface="DM Sans"/>
                <a:sym typeface="DM Sans"/>
              </a:rPr>
              <a:t>Limitations:</a:t>
            </a:r>
            <a:endParaRPr b="1" sz="1300">
              <a:solidFill>
                <a:srgbClr val="1F1C51"/>
              </a:solidFill>
              <a:highlight>
                <a:schemeClr val="accent3"/>
              </a:highlight>
              <a:latin typeface="DM Sans"/>
              <a:ea typeface="DM Sans"/>
              <a:cs typeface="DM Sans"/>
              <a:sym typeface="DM Sans"/>
            </a:endParaRPr>
          </a:p>
          <a:p>
            <a:pPr indent="0" lvl="0" marL="0" rtl="0" algn="l">
              <a:lnSpc>
                <a:spcPct val="120000"/>
              </a:lnSpc>
              <a:spcBef>
                <a:spcPts val="0"/>
              </a:spcBef>
              <a:spcAft>
                <a:spcPts val="0"/>
              </a:spcAft>
              <a:buClr>
                <a:schemeClr val="dk1"/>
              </a:buClr>
              <a:buSzPts val="1100"/>
              <a:buFont typeface="Arial"/>
              <a:buNone/>
            </a:pPr>
            <a:r>
              <a:rPr lang="en" sz="1300">
                <a:solidFill>
                  <a:srgbClr val="1F1C51"/>
                </a:solidFill>
                <a:latin typeface="DM Sans Medium"/>
                <a:ea typeface="DM Sans Medium"/>
                <a:cs typeface="DM Sans Medium"/>
                <a:sym typeface="DM Sans Medium"/>
              </a:rPr>
              <a:t>Difficulty in accurately defining what constitutes "normal" behavior.</a:t>
            </a:r>
            <a:endParaRPr sz="1300">
              <a:solidFill>
                <a:srgbClr val="1F1C51"/>
              </a:solidFill>
              <a:latin typeface="DM Sans Medium"/>
              <a:ea typeface="DM Sans Medium"/>
              <a:cs typeface="DM Sans Medium"/>
              <a:sym typeface="DM Sans Medium"/>
            </a:endParaRPr>
          </a:p>
          <a:p>
            <a:pPr indent="0" lvl="0" marL="0" rtl="0" algn="l">
              <a:lnSpc>
                <a:spcPct val="115000"/>
              </a:lnSpc>
              <a:spcBef>
                <a:spcPts val="0"/>
              </a:spcBef>
              <a:spcAft>
                <a:spcPts val="0"/>
              </a:spcAft>
              <a:buClr>
                <a:schemeClr val="dk1"/>
              </a:buClr>
              <a:buSzPts val="1100"/>
              <a:buFont typeface="Arial"/>
              <a:buNone/>
            </a:pPr>
            <a:r>
              <a:t/>
            </a:r>
            <a:endParaRPr sz="1300">
              <a:solidFill>
                <a:srgbClr val="1F1C51"/>
              </a:solidFill>
              <a:latin typeface="DM Sans Medium"/>
              <a:ea typeface="DM Sans Medium"/>
              <a:cs typeface="DM Sans Medium"/>
              <a:sym typeface="DM Sans Medium"/>
            </a:endParaRPr>
          </a:p>
          <a:p>
            <a:pPr indent="0" lvl="0" marL="0" rtl="0" algn="l">
              <a:lnSpc>
                <a:spcPct val="100000"/>
              </a:lnSpc>
              <a:spcBef>
                <a:spcPts val="0"/>
              </a:spcBef>
              <a:spcAft>
                <a:spcPts val="0"/>
              </a:spcAft>
              <a:buSzPts val="2400"/>
              <a:buNone/>
            </a:pPr>
            <a:r>
              <a:t/>
            </a:r>
            <a:endParaRPr sz="1300">
              <a:latin typeface="DM Sans Medium"/>
              <a:ea typeface="DM Sans Medium"/>
              <a:cs typeface="DM Sans Medium"/>
              <a:sym typeface="DM Sa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cxnSp>
        <p:nvCxnSpPr>
          <p:cNvPr id="465" name="Google Shape;465;p33"/>
          <p:cNvCxnSpPr>
            <a:stCxn id="466" idx="4"/>
            <a:endCxn id="467" idx="0"/>
          </p:cNvCxnSpPr>
          <p:nvPr/>
        </p:nvCxnSpPr>
        <p:spPr>
          <a:xfrm>
            <a:off x="2839369" y="3324632"/>
            <a:ext cx="0" cy="617400"/>
          </a:xfrm>
          <a:prstGeom prst="straightConnector1">
            <a:avLst/>
          </a:prstGeom>
          <a:noFill/>
          <a:ln cap="flat" cmpd="sng" w="19050">
            <a:solidFill>
              <a:srgbClr val="A61C00"/>
            </a:solidFill>
            <a:prstDash val="solid"/>
            <a:round/>
            <a:headEnd len="sm" w="sm" type="none"/>
            <a:tailEnd len="med" w="med" type="oval"/>
          </a:ln>
        </p:spPr>
      </p:cxnSp>
      <p:cxnSp>
        <p:nvCxnSpPr>
          <p:cNvPr id="468" name="Google Shape;468;p33"/>
          <p:cNvCxnSpPr>
            <a:stCxn id="466" idx="6"/>
            <a:endCxn id="469" idx="1"/>
          </p:cNvCxnSpPr>
          <p:nvPr/>
        </p:nvCxnSpPr>
        <p:spPr>
          <a:xfrm>
            <a:off x="3480019" y="2746382"/>
            <a:ext cx="1067100" cy="0"/>
          </a:xfrm>
          <a:prstGeom prst="straightConnector1">
            <a:avLst/>
          </a:prstGeom>
          <a:noFill/>
          <a:ln cap="flat" cmpd="sng" w="19050">
            <a:solidFill>
              <a:schemeClr val="accent5"/>
            </a:solidFill>
            <a:prstDash val="solid"/>
            <a:round/>
            <a:headEnd len="sm" w="sm" type="none"/>
            <a:tailEnd len="med" w="med" type="oval"/>
          </a:ln>
        </p:spPr>
      </p:cxnSp>
      <p:cxnSp>
        <p:nvCxnSpPr>
          <p:cNvPr id="470" name="Google Shape;470;p33"/>
          <p:cNvCxnSpPr>
            <a:stCxn id="471" idx="4"/>
            <a:endCxn id="472" idx="0"/>
          </p:cNvCxnSpPr>
          <p:nvPr/>
        </p:nvCxnSpPr>
        <p:spPr>
          <a:xfrm>
            <a:off x="7536016" y="3324625"/>
            <a:ext cx="0" cy="556200"/>
          </a:xfrm>
          <a:prstGeom prst="straightConnector1">
            <a:avLst/>
          </a:prstGeom>
          <a:noFill/>
          <a:ln cap="flat" cmpd="sng" w="19050">
            <a:solidFill>
              <a:schemeClr val="accent1"/>
            </a:solidFill>
            <a:prstDash val="solid"/>
            <a:round/>
            <a:headEnd len="sm" w="sm" type="none"/>
            <a:tailEnd len="med" w="med" type="oval"/>
          </a:ln>
        </p:spPr>
      </p:cxnSp>
      <p:cxnSp>
        <p:nvCxnSpPr>
          <p:cNvPr id="473" name="Google Shape;473;p33"/>
          <p:cNvCxnSpPr>
            <a:stCxn id="471" idx="2"/>
            <a:endCxn id="469" idx="3"/>
          </p:cNvCxnSpPr>
          <p:nvPr/>
        </p:nvCxnSpPr>
        <p:spPr>
          <a:xfrm rot="10800000">
            <a:off x="5828266" y="2746375"/>
            <a:ext cx="1067100" cy="0"/>
          </a:xfrm>
          <a:prstGeom prst="straightConnector1">
            <a:avLst/>
          </a:prstGeom>
          <a:noFill/>
          <a:ln cap="flat" cmpd="sng" w="19050">
            <a:solidFill>
              <a:schemeClr val="accent5"/>
            </a:solidFill>
            <a:prstDash val="solid"/>
            <a:round/>
            <a:headEnd len="sm" w="sm" type="none"/>
            <a:tailEnd len="med" w="med" type="oval"/>
          </a:ln>
        </p:spPr>
      </p:cxnSp>
      <p:sp>
        <p:nvSpPr>
          <p:cNvPr id="466" name="Google Shape;466;p33"/>
          <p:cNvSpPr/>
          <p:nvPr/>
        </p:nvSpPr>
        <p:spPr>
          <a:xfrm>
            <a:off x="2198719" y="2168132"/>
            <a:ext cx="1281300" cy="1156500"/>
          </a:xfrm>
          <a:prstGeom prst="ellipse">
            <a:avLst/>
          </a:prstGeom>
          <a:gradFill>
            <a:gsLst>
              <a:gs pos="0">
                <a:srgbClr val="8BE3FF"/>
              </a:gs>
              <a:gs pos="100000">
                <a:srgbClr val="ACFFD9"/>
              </a:gs>
            </a:gsLst>
            <a:lin ang="5400700" scaled="0"/>
          </a:gra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2"/>
                </a:solidFill>
                <a:latin typeface="Viga"/>
                <a:ea typeface="Viga"/>
                <a:cs typeface="Viga"/>
                <a:sym typeface="Viga"/>
              </a:rPr>
              <a:t>Signature-based Detection</a:t>
            </a:r>
            <a:endParaRPr b="0" i="0" sz="1200" u="none" cap="none" strike="noStrike">
              <a:solidFill>
                <a:schemeClr val="lt2"/>
              </a:solidFill>
              <a:latin typeface="Viga"/>
              <a:ea typeface="Viga"/>
              <a:cs typeface="Viga"/>
              <a:sym typeface="Viga"/>
            </a:endParaRPr>
          </a:p>
        </p:txBody>
      </p:sp>
      <p:sp>
        <p:nvSpPr>
          <p:cNvPr id="471" name="Google Shape;471;p33"/>
          <p:cNvSpPr/>
          <p:nvPr/>
        </p:nvSpPr>
        <p:spPr>
          <a:xfrm>
            <a:off x="6895366" y="2168125"/>
            <a:ext cx="1281300" cy="1156500"/>
          </a:xfrm>
          <a:prstGeom prst="ellipse">
            <a:avLst/>
          </a:prstGeom>
          <a:gradFill>
            <a:gsLst>
              <a:gs pos="0">
                <a:srgbClr val="8BE3FF"/>
              </a:gs>
              <a:gs pos="100000">
                <a:srgbClr val="ACFFD9"/>
              </a:gs>
            </a:gsLst>
            <a:lin ang="5400700" scaled="0"/>
          </a:gra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2"/>
                </a:solidFill>
                <a:latin typeface="Viga"/>
                <a:ea typeface="Viga"/>
                <a:cs typeface="Viga"/>
                <a:sym typeface="Viga"/>
              </a:rPr>
              <a:t>Anomaly-based Detection</a:t>
            </a:r>
            <a:endParaRPr b="0" i="0" sz="1200" u="none" cap="none" strike="noStrike">
              <a:solidFill>
                <a:schemeClr val="lt2"/>
              </a:solidFill>
              <a:latin typeface="Viga"/>
              <a:ea typeface="Viga"/>
              <a:cs typeface="Viga"/>
              <a:sym typeface="Viga"/>
            </a:endParaRPr>
          </a:p>
        </p:txBody>
      </p:sp>
      <p:sp>
        <p:nvSpPr>
          <p:cNvPr id="467" name="Google Shape;467;p33"/>
          <p:cNvSpPr txBox="1"/>
          <p:nvPr>
            <p:ph idx="4294967295" type="title"/>
          </p:nvPr>
        </p:nvSpPr>
        <p:spPr>
          <a:xfrm>
            <a:off x="2326060" y="3942120"/>
            <a:ext cx="1026600" cy="26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100">
                <a:solidFill>
                  <a:srgbClr val="A61C00"/>
                </a:solidFill>
              </a:rPr>
              <a:t>DoS attack</a:t>
            </a:r>
            <a:endParaRPr sz="1100">
              <a:solidFill>
                <a:srgbClr val="A61C00"/>
              </a:solidFill>
            </a:endParaRPr>
          </a:p>
        </p:txBody>
      </p:sp>
      <p:sp>
        <p:nvSpPr>
          <p:cNvPr id="472" name="Google Shape;472;p33"/>
          <p:cNvSpPr txBox="1"/>
          <p:nvPr>
            <p:ph idx="4294967295" type="title"/>
          </p:nvPr>
        </p:nvSpPr>
        <p:spPr>
          <a:xfrm>
            <a:off x="7022716" y="3880876"/>
            <a:ext cx="1026600" cy="26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100"/>
              <a:t>? traffic</a:t>
            </a:r>
            <a:endParaRPr sz="1100"/>
          </a:p>
        </p:txBody>
      </p:sp>
      <p:sp>
        <p:nvSpPr>
          <p:cNvPr id="469" name="Google Shape;469;p33"/>
          <p:cNvSpPr txBox="1"/>
          <p:nvPr>
            <p:ph idx="4294967295" type="title"/>
          </p:nvPr>
        </p:nvSpPr>
        <p:spPr>
          <a:xfrm>
            <a:off x="4547042" y="2615063"/>
            <a:ext cx="1281300" cy="26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100">
                <a:solidFill>
                  <a:schemeClr val="accent5"/>
                </a:solidFill>
              </a:rPr>
              <a:t>Normal traffic</a:t>
            </a:r>
            <a:endParaRPr sz="1100">
              <a:solidFill>
                <a:schemeClr val="accent5"/>
              </a:solidFill>
            </a:endParaRPr>
          </a:p>
        </p:txBody>
      </p:sp>
      <p:sp>
        <p:nvSpPr>
          <p:cNvPr id="474" name="Google Shape;474;p33"/>
          <p:cNvSpPr/>
          <p:nvPr/>
        </p:nvSpPr>
        <p:spPr>
          <a:xfrm>
            <a:off x="7482731" y="4204876"/>
            <a:ext cx="106500" cy="341700"/>
          </a:xfrm>
          <a:prstGeom prst="downArrow">
            <a:avLst>
              <a:gd fmla="val 50000" name="adj1"/>
              <a:gd fmla="val 50000" name="adj2"/>
            </a:avLst>
          </a:prstGeom>
          <a:solidFill>
            <a:srgbClr val="A61C00"/>
          </a:solidFill>
          <a:ln cap="flat" cmpd="sng" w="952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75" name="Google Shape;475;p33"/>
          <p:cNvSpPr txBox="1"/>
          <p:nvPr>
            <p:ph idx="4294967295" type="title"/>
          </p:nvPr>
        </p:nvSpPr>
        <p:spPr>
          <a:xfrm>
            <a:off x="7022716" y="4546694"/>
            <a:ext cx="1026600" cy="26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100">
                <a:solidFill>
                  <a:srgbClr val="A61C00"/>
                </a:solidFill>
              </a:rPr>
              <a:t>Anomaly</a:t>
            </a:r>
            <a:endParaRPr sz="1100">
              <a:solidFill>
                <a:srgbClr val="A61C00"/>
              </a:solidFill>
            </a:endParaRPr>
          </a:p>
        </p:txBody>
      </p:sp>
      <p:sp>
        <p:nvSpPr>
          <p:cNvPr id="476" name="Google Shape;476;p33"/>
          <p:cNvSpPr txBox="1"/>
          <p:nvPr>
            <p:ph type="title"/>
          </p:nvPr>
        </p:nvSpPr>
        <p:spPr>
          <a:xfrm>
            <a:off x="1530000" y="350875"/>
            <a:ext cx="6084000" cy="539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Signature-based VS. Anomaly-based?</a:t>
            </a:r>
            <a:endParaRPr/>
          </a:p>
        </p:txBody>
      </p:sp>
      <p:sp>
        <p:nvSpPr>
          <p:cNvPr id="477" name="Google Shape;477;p3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cxnSp>
        <p:nvCxnSpPr>
          <p:cNvPr id="478" name="Google Shape;478;p33"/>
          <p:cNvCxnSpPr>
            <a:stCxn id="466" idx="3"/>
            <a:endCxn id="479" idx="3"/>
          </p:cNvCxnSpPr>
          <p:nvPr/>
        </p:nvCxnSpPr>
        <p:spPr>
          <a:xfrm flipH="1">
            <a:off x="2004161" y="3155266"/>
            <a:ext cx="382200" cy="594300"/>
          </a:xfrm>
          <a:prstGeom prst="straightConnector1">
            <a:avLst/>
          </a:prstGeom>
          <a:noFill/>
          <a:ln cap="flat" cmpd="sng" w="19050">
            <a:solidFill>
              <a:srgbClr val="A61C00"/>
            </a:solidFill>
            <a:prstDash val="solid"/>
            <a:round/>
            <a:headEnd len="sm" w="sm" type="none"/>
            <a:tailEnd len="med" w="med" type="oval"/>
          </a:ln>
        </p:spPr>
      </p:cxnSp>
      <p:sp>
        <p:nvSpPr>
          <p:cNvPr id="479" name="Google Shape;479;p33"/>
          <p:cNvSpPr txBox="1"/>
          <p:nvPr>
            <p:ph idx="4294967295" type="title"/>
          </p:nvPr>
        </p:nvSpPr>
        <p:spPr>
          <a:xfrm>
            <a:off x="977491" y="3618126"/>
            <a:ext cx="1026600" cy="26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100">
                <a:solidFill>
                  <a:srgbClr val="A61C00"/>
                </a:solidFill>
              </a:rPr>
              <a:t>U2R attack</a:t>
            </a:r>
            <a:endParaRPr sz="1100">
              <a:solidFill>
                <a:srgbClr val="A61C00"/>
              </a:solidFill>
            </a:endParaRPr>
          </a:p>
        </p:txBody>
      </p:sp>
      <p:cxnSp>
        <p:nvCxnSpPr>
          <p:cNvPr id="480" name="Google Shape;480;p33"/>
          <p:cNvCxnSpPr>
            <a:stCxn id="466" idx="2"/>
            <a:endCxn id="481" idx="3"/>
          </p:cNvCxnSpPr>
          <p:nvPr/>
        </p:nvCxnSpPr>
        <p:spPr>
          <a:xfrm flipH="1">
            <a:off x="1665919" y="2746382"/>
            <a:ext cx="532800" cy="90900"/>
          </a:xfrm>
          <a:prstGeom prst="straightConnector1">
            <a:avLst/>
          </a:prstGeom>
          <a:noFill/>
          <a:ln cap="flat" cmpd="sng" w="19050">
            <a:solidFill>
              <a:srgbClr val="A61C00"/>
            </a:solidFill>
            <a:prstDash val="solid"/>
            <a:round/>
            <a:headEnd len="sm" w="sm" type="none"/>
            <a:tailEnd len="med" w="med" type="oval"/>
          </a:ln>
        </p:spPr>
      </p:cxnSp>
      <p:sp>
        <p:nvSpPr>
          <p:cNvPr id="481" name="Google Shape;481;p33"/>
          <p:cNvSpPr txBox="1"/>
          <p:nvPr>
            <p:ph idx="4294967295" type="title"/>
          </p:nvPr>
        </p:nvSpPr>
        <p:spPr>
          <a:xfrm>
            <a:off x="639237" y="2705759"/>
            <a:ext cx="1026600" cy="26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100">
                <a:solidFill>
                  <a:srgbClr val="A61C00"/>
                </a:solidFill>
              </a:rPr>
              <a:t>R2L attack</a:t>
            </a:r>
            <a:endParaRPr sz="1100">
              <a:solidFill>
                <a:srgbClr val="A61C00"/>
              </a:solidFill>
            </a:endParaRPr>
          </a:p>
        </p:txBody>
      </p:sp>
      <p:cxnSp>
        <p:nvCxnSpPr>
          <p:cNvPr id="482" name="Google Shape;482;p33"/>
          <p:cNvCxnSpPr>
            <a:stCxn id="466" idx="5"/>
            <a:endCxn id="483" idx="1"/>
          </p:cNvCxnSpPr>
          <p:nvPr/>
        </p:nvCxnSpPr>
        <p:spPr>
          <a:xfrm>
            <a:off x="3292377" y="3155266"/>
            <a:ext cx="426000" cy="725700"/>
          </a:xfrm>
          <a:prstGeom prst="straightConnector1">
            <a:avLst/>
          </a:prstGeom>
          <a:noFill/>
          <a:ln cap="flat" cmpd="sng" w="19050">
            <a:solidFill>
              <a:srgbClr val="A61C00"/>
            </a:solidFill>
            <a:prstDash val="solid"/>
            <a:round/>
            <a:headEnd len="sm" w="sm" type="none"/>
            <a:tailEnd len="med" w="med" type="oval"/>
          </a:ln>
        </p:spPr>
      </p:cxnSp>
      <p:sp>
        <p:nvSpPr>
          <p:cNvPr id="483" name="Google Shape;483;p33"/>
          <p:cNvSpPr txBox="1"/>
          <p:nvPr>
            <p:ph idx="4294967295" type="title"/>
          </p:nvPr>
        </p:nvSpPr>
        <p:spPr>
          <a:xfrm>
            <a:off x="3718397" y="3749453"/>
            <a:ext cx="1026600" cy="26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100">
                <a:solidFill>
                  <a:srgbClr val="A61C00"/>
                </a:solidFill>
              </a:rPr>
              <a:t>Probe attack</a:t>
            </a:r>
            <a:endParaRPr sz="1100">
              <a:solidFill>
                <a:srgbClr val="A61C00"/>
              </a:solidFill>
            </a:endParaRPr>
          </a:p>
        </p:txBody>
      </p:sp>
      <p:sp>
        <p:nvSpPr>
          <p:cNvPr id="484" name="Google Shape;484;p33"/>
          <p:cNvSpPr txBox="1"/>
          <p:nvPr>
            <p:ph type="title"/>
          </p:nvPr>
        </p:nvSpPr>
        <p:spPr>
          <a:xfrm>
            <a:off x="775200" y="1010925"/>
            <a:ext cx="7593600" cy="539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SzPts val="2400"/>
              <a:buNone/>
            </a:pPr>
            <a:r>
              <a:rPr lang="en" sz="1300">
                <a:latin typeface="DM Sans Medium"/>
                <a:ea typeface="DM Sans Medium"/>
                <a:cs typeface="DM Sans Medium"/>
                <a:sym typeface="DM Sans Medium"/>
              </a:rPr>
              <a:t>Signature-based detectors check if the collected samples match with known attacks, whereas anomaly-based detectors build statistical models that characterize normal behavior and look for abnormal patterns. </a:t>
            </a:r>
            <a:r>
              <a:rPr b="1" lang="en" sz="1300">
                <a:solidFill>
                  <a:schemeClr val="accent1"/>
                </a:solidFill>
                <a:highlight>
                  <a:schemeClr val="accent3"/>
                </a:highlight>
                <a:latin typeface="DM Sans"/>
                <a:ea typeface="DM Sans"/>
                <a:cs typeface="DM Sans"/>
                <a:sym typeface="DM Sans"/>
              </a:rPr>
              <a:t>=&gt; The ability to detect new attacks that aren’t necessarily known.</a:t>
            </a:r>
            <a:endParaRPr b="1" sz="1300">
              <a:solidFill>
                <a:schemeClr val="accent1"/>
              </a:solidFill>
              <a:highlight>
                <a:schemeClr val="accent3"/>
              </a:highlight>
              <a:latin typeface="DM Sans"/>
              <a:ea typeface="DM Sans"/>
              <a:cs typeface="DM Sans"/>
              <a:sym typeface="DM Sans"/>
            </a:endParaRPr>
          </a:p>
          <a:p>
            <a:pPr indent="0" lvl="0" marL="0" rtl="0" algn="l">
              <a:lnSpc>
                <a:spcPct val="115000"/>
              </a:lnSpc>
              <a:spcBef>
                <a:spcPts val="0"/>
              </a:spcBef>
              <a:spcAft>
                <a:spcPts val="0"/>
              </a:spcAft>
              <a:buSzPts val="2400"/>
              <a:buNone/>
            </a:pPr>
            <a:r>
              <a:t/>
            </a:r>
            <a:endParaRPr sz="1300">
              <a:latin typeface="DM Sans Medium"/>
              <a:ea typeface="DM Sans Medium"/>
              <a:cs typeface="DM Sans Medium"/>
              <a:sym typeface="DM Sans Medium"/>
            </a:endParaRPr>
          </a:p>
          <a:p>
            <a:pPr indent="0" lvl="0" marL="0" rtl="0" algn="ctr">
              <a:lnSpc>
                <a:spcPct val="100000"/>
              </a:lnSpc>
              <a:spcBef>
                <a:spcPts val="0"/>
              </a:spcBef>
              <a:spcAft>
                <a:spcPts val="0"/>
              </a:spcAft>
              <a:buSzPts val="2400"/>
              <a:buNone/>
            </a:pPr>
            <a:r>
              <a:t/>
            </a:r>
            <a:endParaRPr sz="1300">
              <a:latin typeface="DM Sans Medium"/>
              <a:ea typeface="DM Sans Medium"/>
              <a:cs typeface="DM Sans Medium"/>
              <a:sym typeface="DM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4"/>
          <p:cNvSpPr txBox="1"/>
          <p:nvPr>
            <p:ph type="title"/>
          </p:nvPr>
        </p:nvSpPr>
        <p:spPr>
          <a:xfrm>
            <a:off x="626625" y="249100"/>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Project Phases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2400"/>
              <a:buNone/>
            </a:pPr>
            <a:r>
              <a:t/>
            </a:r>
            <a:endParaRPr/>
          </a:p>
        </p:txBody>
      </p:sp>
      <p:sp>
        <p:nvSpPr>
          <p:cNvPr id="490" name="Google Shape;490;p34"/>
          <p:cNvSpPr txBox="1"/>
          <p:nvPr/>
        </p:nvSpPr>
        <p:spPr>
          <a:xfrm>
            <a:off x="626625" y="966850"/>
            <a:ext cx="7243800" cy="539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lt2"/>
              </a:buClr>
              <a:buSzPts val="1400"/>
              <a:buFont typeface="DM Sans"/>
              <a:buChar char="●"/>
            </a:pPr>
            <a:r>
              <a:rPr b="0" i="0" lang="en" sz="1400" u="none" cap="none" strike="noStrike">
                <a:solidFill>
                  <a:schemeClr val="lt2"/>
                </a:solidFill>
                <a:latin typeface="DM Sans"/>
                <a:ea typeface="DM Sans"/>
                <a:cs typeface="DM Sans"/>
                <a:sym typeface="DM Sans"/>
              </a:rPr>
              <a:t>The project follows the </a:t>
            </a:r>
            <a:r>
              <a:rPr b="1" i="0" lang="en" sz="1400" u="none" cap="none" strike="noStrike">
                <a:solidFill>
                  <a:schemeClr val="lt2"/>
                </a:solidFill>
                <a:latin typeface="DM Sans"/>
                <a:ea typeface="DM Sans"/>
                <a:cs typeface="DM Sans"/>
                <a:sym typeface="DM Sans"/>
              </a:rPr>
              <a:t>CRISP-DM methodology</a:t>
            </a:r>
            <a:r>
              <a:rPr b="0" i="0" lang="en" sz="1400" u="none" cap="none" strike="noStrike">
                <a:solidFill>
                  <a:schemeClr val="lt2"/>
                </a:solidFill>
                <a:latin typeface="DM Sans"/>
                <a:ea typeface="DM Sans"/>
                <a:cs typeface="DM Sans"/>
                <a:sym typeface="DM Sans"/>
              </a:rPr>
              <a:t> that serves as a guiding framework for successful machine learning projects.</a:t>
            </a:r>
            <a:endParaRPr b="0" i="0" sz="1400" u="none" cap="none" strike="noStrike">
              <a:solidFill>
                <a:schemeClr val="lt2"/>
              </a:solidFill>
              <a:latin typeface="DM Sans"/>
              <a:ea typeface="DM Sans"/>
              <a:cs typeface="DM Sans"/>
              <a:sym typeface="DM Sans"/>
            </a:endParaRPr>
          </a:p>
          <a:p>
            <a:pPr indent="-317500" lvl="0" marL="457200" marR="0" rtl="0" algn="l">
              <a:lnSpc>
                <a:spcPct val="100000"/>
              </a:lnSpc>
              <a:spcBef>
                <a:spcPts val="1000"/>
              </a:spcBef>
              <a:spcAft>
                <a:spcPts val="0"/>
              </a:spcAft>
              <a:buClr>
                <a:schemeClr val="lt2"/>
              </a:buClr>
              <a:buSzPts val="1400"/>
              <a:buFont typeface="DM Sans"/>
              <a:buChar char="●"/>
            </a:pPr>
            <a:r>
              <a:rPr b="0" i="0" lang="en" sz="1400" u="none" cap="none" strike="noStrike">
                <a:solidFill>
                  <a:schemeClr val="lt2"/>
                </a:solidFill>
                <a:latin typeface="DM Sans"/>
                <a:ea typeface="DM Sans"/>
                <a:cs typeface="DM Sans"/>
                <a:sym typeface="DM Sans"/>
              </a:rPr>
              <a:t>The project is strategically organized into </a:t>
            </a:r>
            <a:r>
              <a:rPr b="1" i="0" lang="en" sz="1400" u="none" cap="none" strike="noStrike">
                <a:solidFill>
                  <a:schemeClr val="lt2"/>
                </a:solidFill>
                <a:latin typeface="DM Sans"/>
                <a:ea typeface="DM Sans"/>
                <a:cs typeface="DM Sans"/>
                <a:sym typeface="DM Sans"/>
              </a:rPr>
              <a:t>six distinct phases</a:t>
            </a:r>
            <a:r>
              <a:rPr b="0" i="0" lang="en" sz="1400" u="none" cap="none" strike="noStrike">
                <a:solidFill>
                  <a:schemeClr val="lt2"/>
                </a:solidFill>
                <a:latin typeface="DM Sans"/>
                <a:ea typeface="DM Sans"/>
                <a:cs typeface="DM Sans"/>
                <a:sym typeface="DM Sans"/>
              </a:rPr>
              <a:t>: </a:t>
            </a:r>
            <a:endParaRPr b="0" i="0" sz="1400" u="none" cap="none" strike="noStrike">
              <a:solidFill>
                <a:schemeClr val="lt2"/>
              </a:solidFill>
              <a:latin typeface="DM Sans"/>
              <a:ea typeface="DM Sans"/>
              <a:cs typeface="DM Sans"/>
              <a:sym typeface="DM Sans"/>
            </a:endParaRPr>
          </a:p>
        </p:txBody>
      </p:sp>
      <p:sp>
        <p:nvSpPr>
          <p:cNvPr id="491" name="Google Shape;491;p3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492" name="Google Shape;492;p34"/>
          <p:cNvSpPr/>
          <p:nvPr/>
        </p:nvSpPr>
        <p:spPr>
          <a:xfrm>
            <a:off x="2907781" y="2093871"/>
            <a:ext cx="1216500" cy="388200"/>
          </a:xfrm>
          <a:prstGeom prst="roundRect">
            <a:avLst>
              <a:gd fmla="val 16667" name="adj"/>
            </a:avLst>
          </a:pr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accent1"/>
                </a:solidFill>
                <a:latin typeface="Viga"/>
                <a:ea typeface="Viga"/>
                <a:cs typeface="Viga"/>
                <a:sym typeface="Viga"/>
              </a:rPr>
              <a:t>Business Understanding</a:t>
            </a:r>
            <a:endParaRPr b="0" i="0" sz="900" u="none" cap="none" strike="noStrike">
              <a:solidFill>
                <a:schemeClr val="accent1"/>
              </a:solidFill>
              <a:latin typeface="Viga"/>
              <a:ea typeface="Viga"/>
              <a:cs typeface="Viga"/>
              <a:sym typeface="Viga"/>
            </a:endParaRPr>
          </a:p>
        </p:txBody>
      </p:sp>
      <p:sp>
        <p:nvSpPr>
          <p:cNvPr id="493" name="Google Shape;493;p34"/>
          <p:cNvSpPr/>
          <p:nvPr/>
        </p:nvSpPr>
        <p:spPr>
          <a:xfrm>
            <a:off x="4819872" y="2093871"/>
            <a:ext cx="1216500" cy="388200"/>
          </a:xfrm>
          <a:prstGeom prst="roundRect">
            <a:avLst>
              <a:gd fmla="val 16667" name="adj"/>
            </a:avLst>
          </a:pr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accent1"/>
                </a:solidFill>
                <a:latin typeface="Viga"/>
                <a:ea typeface="Viga"/>
                <a:cs typeface="Viga"/>
                <a:sym typeface="Viga"/>
              </a:rPr>
              <a:t>Data</a:t>
            </a:r>
            <a:endParaRPr b="0" i="0" sz="900" u="none" cap="none" strike="noStrike">
              <a:solidFill>
                <a:schemeClr val="accent1"/>
              </a:solidFill>
              <a:latin typeface="Viga"/>
              <a:ea typeface="Viga"/>
              <a:cs typeface="Viga"/>
              <a:sym typeface="Viga"/>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accent1"/>
                </a:solidFill>
                <a:latin typeface="Viga"/>
                <a:ea typeface="Viga"/>
                <a:cs typeface="Viga"/>
                <a:sym typeface="Viga"/>
              </a:rPr>
              <a:t>Understanding</a:t>
            </a:r>
            <a:endParaRPr b="0" i="0" sz="900" u="none" cap="none" strike="noStrike">
              <a:solidFill>
                <a:schemeClr val="accent1"/>
              </a:solidFill>
              <a:latin typeface="Viga"/>
              <a:ea typeface="Viga"/>
              <a:cs typeface="Viga"/>
              <a:sym typeface="Viga"/>
            </a:endParaRPr>
          </a:p>
        </p:txBody>
      </p:sp>
      <p:sp>
        <p:nvSpPr>
          <p:cNvPr id="494" name="Google Shape;494;p34"/>
          <p:cNvSpPr/>
          <p:nvPr/>
        </p:nvSpPr>
        <p:spPr>
          <a:xfrm>
            <a:off x="5501875" y="3227763"/>
            <a:ext cx="1466400" cy="388200"/>
          </a:xfrm>
          <a:prstGeom prst="roundRect">
            <a:avLst>
              <a:gd fmla="val 16667" name="adj"/>
            </a:avLst>
          </a:pr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accent1"/>
                </a:solidFill>
                <a:latin typeface="Viga"/>
                <a:ea typeface="Viga"/>
                <a:cs typeface="Viga"/>
                <a:sym typeface="Viga"/>
              </a:rPr>
              <a:t>Data</a:t>
            </a:r>
            <a:endParaRPr b="0" i="0" sz="900" u="none" cap="none" strike="noStrike">
              <a:solidFill>
                <a:schemeClr val="accent1"/>
              </a:solidFill>
              <a:latin typeface="Viga"/>
              <a:ea typeface="Viga"/>
              <a:cs typeface="Viga"/>
              <a:sym typeface="Viga"/>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accent1"/>
                </a:solidFill>
                <a:latin typeface="Viga"/>
                <a:ea typeface="Viga"/>
                <a:cs typeface="Viga"/>
                <a:sym typeface="Viga"/>
              </a:rPr>
              <a:t>Preparation</a:t>
            </a:r>
            <a:endParaRPr b="0" i="0" sz="900" u="none" cap="none" strike="noStrike">
              <a:solidFill>
                <a:schemeClr val="accent1"/>
              </a:solidFill>
              <a:latin typeface="Viga"/>
              <a:ea typeface="Viga"/>
              <a:cs typeface="Viga"/>
              <a:sym typeface="Viga"/>
            </a:endParaRPr>
          </a:p>
        </p:txBody>
      </p:sp>
      <p:sp>
        <p:nvSpPr>
          <p:cNvPr id="495" name="Google Shape;495;p34"/>
          <p:cNvSpPr/>
          <p:nvPr/>
        </p:nvSpPr>
        <p:spPr>
          <a:xfrm>
            <a:off x="4854631" y="4361648"/>
            <a:ext cx="1216500" cy="388200"/>
          </a:xfrm>
          <a:prstGeom prst="roundRect">
            <a:avLst>
              <a:gd fmla="val 16667" name="adj"/>
            </a:avLst>
          </a:pr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accent1"/>
                </a:solidFill>
                <a:latin typeface="Viga"/>
                <a:ea typeface="Viga"/>
                <a:cs typeface="Viga"/>
                <a:sym typeface="Viga"/>
              </a:rPr>
              <a:t>Modeling</a:t>
            </a:r>
            <a:endParaRPr b="0" i="0" sz="900" u="none" cap="none" strike="noStrike">
              <a:solidFill>
                <a:schemeClr val="accent1"/>
              </a:solidFill>
              <a:latin typeface="Viga"/>
              <a:ea typeface="Viga"/>
              <a:cs typeface="Viga"/>
              <a:sym typeface="Viga"/>
            </a:endParaRPr>
          </a:p>
        </p:txBody>
      </p:sp>
      <p:sp>
        <p:nvSpPr>
          <p:cNvPr id="496" name="Google Shape;496;p34"/>
          <p:cNvSpPr/>
          <p:nvPr/>
        </p:nvSpPr>
        <p:spPr>
          <a:xfrm>
            <a:off x="2907781" y="4329102"/>
            <a:ext cx="1216500" cy="388200"/>
          </a:xfrm>
          <a:prstGeom prst="roundRect">
            <a:avLst>
              <a:gd fmla="val 16667" name="adj"/>
            </a:avLst>
          </a:pr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accent1"/>
                </a:solidFill>
                <a:latin typeface="Viga"/>
                <a:ea typeface="Viga"/>
                <a:cs typeface="Viga"/>
                <a:sym typeface="Viga"/>
              </a:rPr>
              <a:t>Evaluation</a:t>
            </a:r>
            <a:endParaRPr b="0" i="0" sz="900" u="none" cap="none" strike="noStrike">
              <a:solidFill>
                <a:schemeClr val="accent1"/>
              </a:solidFill>
              <a:latin typeface="Viga"/>
              <a:ea typeface="Viga"/>
              <a:cs typeface="Viga"/>
              <a:sym typeface="Viga"/>
            </a:endParaRPr>
          </a:p>
        </p:txBody>
      </p:sp>
      <p:sp>
        <p:nvSpPr>
          <p:cNvPr id="497" name="Google Shape;497;p34"/>
          <p:cNvSpPr/>
          <p:nvPr/>
        </p:nvSpPr>
        <p:spPr>
          <a:xfrm>
            <a:off x="1920280" y="3227759"/>
            <a:ext cx="1216500" cy="388200"/>
          </a:xfrm>
          <a:prstGeom prst="roundRect">
            <a:avLst>
              <a:gd fmla="val 16667" name="adj"/>
            </a:avLst>
          </a:prstGeom>
          <a:gradFill>
            <a:gsLst>
              <a:gs pos="0">
                <a:srgbClr val="8BE3FF"/>
              </a:gs>
              <a:gs pos="100000">
                <a:srgbClr val="ACFFD9"/>
              </a:gs>
            </a:gsLst>
            <a:lin ang="5400700" scaled="0"/>
          </a:gra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accent1"/>
                </a:solidFill>
                <a:latin typeface="Viga"/>
                <a:ea typeface="Viga"/>
                <a:cs typeface="Viga"/>
                <a:sym typeface="Viga"/>
              </a:rPr>
              <a:t>Deployment</a:t>
            </a:r>
            <a:endParaRPr b="0" i="0" sz="900" u="none" cap="none" strike="noStrike">
              <a:solidFill>
                <a:schemeClr val="accent1"/>
              </a:solidFill>
              <a:latin typeface="Viga"/>
              <a:ea typeface="Viga"/>
              <a:cs typeface="Viga"/>
              <a:sym typeface="Viga"/>
            </a:endParaRPr>
          </a:p>
        </p:txBody>
      </p:sp>
      <p:sp>
        <p:nvSpPr>
          <p:cNvPr id="498" name="Google Shape;498;p34"/>
          <p:cNvSpPr/>
          <p:nvPr/>
        </p:nvSpPr>
        <p:spPr>
          <a:xfrm>
            <a:off x="7433244" y="2305027"/>
            <a:ext cx="573300" cy="2362800"/>
          </a:xfrm>
          <a:prstGeom prst="curvedLeftArrow">
            <a:avLst>
              <a:gd fmla="val 25000" name="adj1"/>
              <a:gd fmla="val 50000" name="adj2"/>
              <a:gd fmla="val 25000" name="adj3"/>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9" name="Google Shape;499;p34"/>
          <p:cNvSpPr/>
          <p:nvPr/>
        </p:nvSpPr>
        <p:spPr>
          <a:xfrm rot="10800000">
            <a:off x="1137443" y="2305030"/>
            <a:ext cx="573300" cy="2362800"/>
          </a:xfrm>
          <a:prstGeom prst="curvedLeftArrow">
            <a:avLst>
              <a:gd fmla="val 25000" name="adj1"/>
              <a:gd fmla="val 50000" name="adj2"/>
              <a:gd fmla="val 25000" name="adj3"/>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cxnSp>
        <p:nvCxnSpPr>
          <p:cNvPr id="500" name="Google Shape;500;p34"/>
          <p:cNvCxnSpPr/>
          <p:nvPr/>
        </p:nvCxnSpPr>
        <p:spPr>
          <a:xfrm>
            <a:off x="4214675" y="2214013"/>
            <a:ext cx="566400" cy="0"/>
          </a:xfrm>
          <a:prstGeom prst="straightConnector1">
            <a:avLst/>
          </a:prstGeom>
          <a:noFill/>
          <a:ln cap="flat" cmpd="sng" w="9525">
            <a:solidFill>
              <a:schemeClr val="lt2"/>
            </a:solidFill>
            <a:prstDash val="solid"/>
            <a:round/>
            <a:headEnd len="sm" w="sm" type="none"/>
            <a:tailEnd len="med" w="med" type="triangle"/>
          </a:ln>
        </p:spPr>
      </p:cxnSp>
      <p:cxnSp>
        <p:nvCxnSpPr>
          <p:cNvPr id="501" name="Google Shape;501;p34"/>
          <p:cNvCxnSpPr/>
          <p:nvPr/>
        </p:nvCxnSpPr>
        <p:spPr>
          <a:xfrm flipH="1">
            <a:off x="4214675" y="2387188"/>
            <a:ext cx="514800" cy="8700"/>
          </a:xfrm>
          <a:prstGeom prst="straightConnector1">
            <a:avLst/>
          </a:prstGeom>
          <a:noFill/>
          <a:ln cap="flat" cmpd="sng" w="9525">
            <a:solidFill>
              <a:schemeClr val="lt2"/>
            </a:solidFill>
            <a:prstDash val="solid"/>
            <a:round/>
            <a:headEnd len="sm" w="sm" type="none"/>
            <a:tailEnd len="med" w="med" type="triangle"/>
          </a:ln>
        </p:spPr>
      </p:cxnSp>
      <p:cxnSp>
        <p:nvCxnSpPr>
          <p:cNvPr id="502" name="Google Shape;502;p34"/>
          <p:cNvCxnSpPr/>
          <p:nvPr/>
        </p:nvCxnSpPr>
        <p:spPr>
          <a:xfrm>
            <a:off x="5750725" y="2574388"/>
            <a:ext cx="514800" cy="540600"/>
          </a:xfrm>
          <a:prstGeom prst="straightConnector1">
            <a:avLst/>
          </a:prstGeom>
          <a:noFill/>
          <a:ln cap="flat" cmpd="sng" w="9525">
            <a:solidFill>
              <a:schemeClr val="lt2"/>
            </a:solidFill>
            <a:prstDash val="solid"/>
            <a:round/>
            <a:headEnd len="sm" w="sm" type="none"/>
            <a:tailEnd len="med" w="med" type="triangle"/>
          </a:ln>
        </p:spPr>
      </p:cxnSp>
      <p:cxnSp>
        <p:nvCxnSpPr>
          <p:cNvPr id="503" name="Google Shape;503;p34"/>
          <p:cNvCxnSpPr/>
          <p:nvPr/>
        </p:nvCxnSpPr>
        <p:spPr>
          <a:xfrm flipH="1">
            <a:off x="5759250" y="3715688"/>
            <a:ext cx="480600" cy="557700"/>
          </a:xfrm>
          <a:prstGeom prst="straightConnector1">
            <a:avLst/>
          </a:prstGeom>
          <a:noFill/>
          <a:ln cap="flat" cmpd="sng" w="9525">
            <a:solidFill>
              <a:schemeClr val="lt2"/>
            </a:solidFill>
            <a:prstDash val="solid"/>
            <a:round/>
            <a:headEnd len="sm" w="sm" type="none"/>
            <a:tailEnd len="med" w="med" type="triangle"/>
          </a:ln>
        </p:spPr>
      </p:cxnSp>
      <p:cxnSp>
        <p:nvCxnSpPr>
          <p:cNvPr id="504" name="Google Shape;504;p34"/>
          <p:cNvCxnSpPr/>
          <p:nvPr/>
        </p:nvCxnSpPr>
        <p:spPr>
          <a:xfrm flipH="1" rot="10800000">
            <a:off x="5321675" y="3672738"/>
            <a:ext cx="523500" cy="566400"/>
          </a:xfrm>
          <a:prstGeom prst="straightConnector1">
            <a:avLst/>
          </a:prstGeom>
          <a:noFill/>
          <a:ln cap="flat" cmpd="sng" w="9525">
            <a:solidFill>
              <a:schemeClr val="lt2"/>
            </a:solidFill>
            <a:prstDash val="solid"/>
            <a:round/>
            <a:headEnd len="sm" w="sm" type="none"/>
            <a:tailEnd len="med" w="med" type="triangle"/>
          </a:ln>
        </p:spPr>
      </p:cxnSp>
      <p:cxnSp>
        <p:nvCxnSpPr>
          <p:cNvPr id="505" name="Google Shape;505;p34"/>
          <p:cNvCxnSpPr/>
          <p:nvPr/>
        </p:nvCxnSpPr>
        <p:spPr>
          <a:xfrm rot="10800000">
            <a:off x="4309325" y="4540838"/>
            <a:ext cx="366300" cy="0"/>
          </a:xfrm>
          <a:prstGeom prst="straightConnector1">
            <a:avLst/>
          </a:prstGeom>
          <a:noFill/>
          <a:ln cap="flat" cmpd="sng" w="9525">
            <a:solidFill>
              <a:schemeClr val="lt2"/>
            </a:solidFill>
            <a:prstDash val="solid"/>
            <a:round/>
            <a:headEnd len="sm" w="sm" type="none"/>
            <a:tailEnd len="med" w="med" type="triangle"/>
          </a:ln>
        </p:spPr>
      </p:cxnSp>
      <p:cxnSp>
        <p:nvCxnSpPr>
          <p:cNvPr id="506" name="Google Shape;506;p34"/>
          <p:cNvCxnSpPr/>
          <p:nvPr/>
        </p:nvCxnSpPr>
        <p:spPr>
          <a:xfrm rot="10800000">
            <a:off x="2697325" y="3787138"/>
            <a:ext cx="293100" cy="408300"/>
          </a:xfrm>
          <a:prstGeom prst="straightConnector1">
            <a:avLst/>
          </a:prstGeom>
          <a:noFill/>
          <a:ln cap="flat" cmpd="sng" w="9525">
            <a:solidFill>
              <a:schemeClr val="lt2"/>
            </a:solidFill>
            <a:prstDash val="solid"/>
            <a:round/>
            <a:headEnd len="sm" w="sm" type="none"/>
            <a:tailEnd len="med" w="med" type="triangle"/>
          </a:ln>
        </p:spPr>
      </p:cxnSp>
      <p:cxnSp>
        <p:nvCxnSpPr>
          <p:cNvPr id="507" name="Google Shape;507;p34"/>
          <p:cNvCxnSpPr/>
          <p:nvPr/>
        </p:nvCxnSpPr>
        <p:spPr>
          <a:xfrm flipH="1" rot="10800000">
            <a:off x="2686900" y="2583488"/>
            <a:ext cx="418800" cy="481500"/>
          </a:xfrm>
          <a:prstGeom prst="straightConnector1">
            <a:avLst/>
          </a:prstGeom>
          <a:noFill/>
          <a:ln cap="flat" cmpd="sng" w="9525">
            <a:solidFill>
              <a:schemeClr val="lt2"/>
            </a:solidFill>
            <a:prstDash val="solid"/>
            <a:round/>
            <a:headEnd len="sm" w="sm" type="none"/>
            <a:tailEnd len="med" w="med" type="triangle"/>
          </a:ln>
        </p:spPr>
      </p:cxnSp>
      <p:cxnSp>
        <p:nvCxnSpPr>
          <p:cNvPr id="508" name="Google Shape;508;p34"/>
          <p:cNvCxnSpPr/>
          <p:nvPr/>
        </p:nvCxnSpPr>
        <p:spPr>
          <a:xfrm rot="10800000">
            <a:off x="3346300" y="2646338"/>
            <a:ext cx="387300" cy="1517700"/>
          </a:xfrm>
          <a:prstGeom prst="straightConnector1">
            <a:avLst/>
          </a:prstGeom>
          <a:noFill/>
          <a:ln cap="flat" cmpd="sng" w="9525">
            <a:solidFill>
              <a:schemeClr val="lt2"/>
            </a:solidFill>
            <a:prstDash val="solid"/>
            <a:round/>
            <a:headEnd len="sm" w="sm" type="none"/>
            <a:tailEnd len="med" w="med" type="triangle"/>
          </a:ln>
        </p:spPr>
      </p:cxnSp>
      <p:sp>
        <p:nvSpPr>
          <p:cNvPr id="509" name="Google Shape;509;p34"/>
          <p:cNvSpPr/>
          <p:nvPr/>
        </p:nvSpPr>
        <p:spPr>
          <a:xfrm>
            <a:off x="4110400" y="2771913"/>
            <a:ext cx="749400" cy="1247100"/>
          </a:xfrm>
          <a:prstGeom prst="can">
            <a:avLst>
              <a:gd fmla="val 25000" name="adj"/>
            </a:avLst>
          </a:prstGeom>
          <a:gradFill>
            <a:gsLst>
              <a:gs pos="0">
                <a:srgbClr val="8BE3FF"/>
              </a:gs>
              <a:gs pos="100000">
                <a:srgbClr val="ACFFD9"/>
              </a:gs>
            </a:gsLst>
            <a:path path="circle">
              <a:fillToRect b="50%" l="50%" r="50%" t="50%"/>
            </a:path>
            <a:tileRect/>
          </a:gra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1" lang="en" sz="1000" u="none" cap="none" strike="noStrike">
                <a:solidFill>
                  <a:schemeClr val="lt2"/>
                </a:solidFill>
                <a:latin typeface="Viga"/>
                <a:ea typeface="Viga"/>
                <a:cs typeface="Viga"/>
                <a:sym typeface="Viga"/>
              </a:rPr>
              <a:t>Data</a:t>
            </a:r>
            <a:endParaRPr b="0" i="1" sz="1000" u="none" cap="none" strike="noStrike">
              <a:solidFill>
                <a:schemeClr val="lt2"/>
              </a:solidFill>
              <a:latin typeface="Viga"/>
              <a:ea typeface="Viga"/>
              <a:cs typeface="Viga"/>
              <a:sym typeface="Vig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5"/>
          <p:cNvSpPr/>
          <p:nvPr/>
        </p:nvSpPr>
        <p:spPr>
          <a:xfrm>
            <a:off x="223964" y="498744"/>
            <a:ext cx="4199223" cy="3592380"/>
          </a:xfrm>
          <a:custGeom>
            <a:rect b="b" l="l" r="r" t="t"/>
            <a:pathLst>
              <a:path extrusionOk="0" h="187225" w="218852">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15" name="Google Shape;515;p35"/>
          <p:cNvSpPr txBox="1"/>
          <p:nvPr>
            <p:ph type="title"/>
          </p:nvPr>
        </p:nvSpPr>
        <p:spPr>
          <a:xfrm>
            <a:off x="4651775" y="1735800"/>
            <a:ext cx="4745400" cy="167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5100"/>
              <a:t>Data Understanding</a:t>
            </a:r>
            <a:endParaRPr sz="5100"/>
          </a:p>
        </p:txBody>
      </p:sp>
      <p:sp>
        <p:nvSpPr>
          <p:cNvPr id="516" name="Google Shape;516;p35"/>
          <p:cNvSpPr txBox="1"/>
          <p:nvPr>
            <p:ph idx="2" type="title"/>
          </p:nvPr>
        </p:nvSpPr>
        <p:spPr>
          <a:xfrm>
            <a:off x="2988101" y="1113500"/>
            <a:ext cx="2657700" cy="792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800"/>
              <a:buNone/>
            </a:pPr>
            <a:r>
              <a:rPr lang="en" sz="5100"/>
              <a:t>02</a:t>
            </a:r>
            <a:endParaRPr sz="5100"/>
          </a:p>
        </p:txBody>
      </p:sp>
      <p:grpSp>
        <p:nvGrpSpPr>
          <p:cNvPr id="517" name="Google Shape;517;p35"/>
          <p:cNvGrpSpPr/>
          <p:nvPr/>
        </p:nvGrpSpPr>
        <p:grpSpPr>
          <a:xfrm>
            <a:off x="724496" y="620698"/>
            <a:ext cx="3698679" cy="3711487"/>
            <a:chOff x="1252700" y="238400"/>
            <a:chExt cx="5219700" cy="5237775"/>
          </a:xfrm>
        </p:grpSpPr>
        <p:sp>
          <p:nvSpPr>
            <p:cNvPr id="518" name="Google Shape;518;p35"/>
            <p:cNvSpPr/>
            <p:nvPr/>
          </p:nvSpPr>
          <p:spPr>
            <a:xfrm>
              <a:off x="2451375" y="1351625"/>
              <a:ext cx="469250" cy="37725"/>
            </a:xfrm>
            <a:custGeom>
              <a:rect b="b" l="l" r="r" t="t"/>
              <a:pathLst>
                <a:path extrusionOk="0" h="1509" w="18770">
                  <a:moveTo>
                    <a:pt x="18770" y="1"/>
                  </a:moveTo>
                  <a:cubicBezTo>
                    <a:pt x="12824" y="577"/>
                    <a:pt x="6970" y="485"/>
                    <a:pt x="0" y="1077"/>
                  </a:cubicBezTo>
                  <a:cubicBezTo>
                    <a:pt x="74" y="1212"/>
                    <a:pt x="127" y="1357"/>
                    <a:pt x="156" y="1508"/>
                  </a:cubicBezTo>
                  <a:lnTo>
                    <a:pt x="18770" y="1508"/>
                  </a:lnTo>
                  <a:lnTo>
                    <a:pt x="18770" y="1"/>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19" name="Google Shape;519;p35"/>
            <p:cNvSpPr/>
            <p:nvPr/>
          </p:nvSpPr>
          <p:spPr>
            <a:xfrm>
              <a:off x="1252700" y="693600"/>
              <a:ext cx="5219700" cy="3620175"/>
            </a:xfrm>
            <a:custGeom>
              <a:rect b="b" l="l" r="r" t="t"/>
              <a:pathLst>
                <a:path extrusionOk="0" h="144807" w="208788">
                  <a:moveTo>
                    <a:pt x="166787" y="50315"/>
                  </a:moveTo>
                  <a:cubicBezTo>
                    <a:pt x="166836" y="50315"/>
                    <a:pt x="166886" y="50317"/>
                    <a:pt x="166937" y="50322"/>
                  </a:cubicBezTo>
                  <a:cubicBezTo>
                    <a:pt x="167741" y="50397"/>
                    <a:pt x="168355" y="51073"/>
                    <a:pt x="168355" y="51882"/>
                  </a:cubicBezTo>
                  <a:cubicBezTo>
                    <a:pt x="168355" y="52690"/>
                    <a:pt x="167741" y="53366"/>
                    <a:pt x="166937" y="53441"/>
                  </a:cubicBezTo>
                  <a:cubicBezTo>
                    <a:pt x="166886" y="53446"/>
                    <a:pt x="166836" y="53449"/>
                    <a:pt x="166787" y="53449"/>
                  </a:cubicBezTo>
                  <a:cubicBezTo>
                    <a:pt x="166043" y="53449"/>
                    <a:pt x="165392" y="52920"/>
                    <a:pt x="165250" y="52176"/>
                  </a:cubicBezTo>
                  <a:lnTo>
                    <a:pt x="145519" y="52176"/>
                  </a:lnTo>
                  <a:lnTo>
                    <a:pt x="145519" y="51587"/>
                  </a:lnTo>
                  <a:lnTo>
                    <a:pt x="165250" y="51587"/>
                  </a:lnTo>
                  <a:cubicBezTo>
                    <a:pt x="165392" y="50843"/>
                    <a:pt x="166043" y="50315"/>
                    <a:pt x="166787" y="50315"/>
                  </a:cubicBezTo>
                  <a:close/>
                  <a:moveTo>
                    <a:pt x="39992" y="50314"/>
                  </a:moveTo>
                  <a:cubicBezTo>
                    <a:pt x="39997" y="50314"/>
                    <a:pt x="40002" y="50314"/>
                    <a:pt x="40006" y="50314"/>
                  </a:cubicBezTo>
                  <a:cubicBezTo>
                    <a:pt x="40814" y="50314"/>
                    <a:pt x="41471" y="50928"/>
                    <a:pt x="41557" y="51713"/>
                  </a:cubicBezTo>
                  <a:lnTo>
                    <a:pt x="70690" y="51713"/>
                  </a:lnTo>
                  <a:lnTo>
                    <a:pt x="70690" y="52302"/>
                  </a:lnTo>
                  <a:lnTo>
                    <a:pt x="41510" y="52302"/>
                  </a:lnTo>
                  <a:cubicBezTo>
                    <a:pt x="41324" y="52962"/>
                    <a:pt x="40726" y="53449"/>
                    <a:pt x="40006" y="53449"/>
                  </a:cubicBezTo>
                  <a:cubicBezTo>
                    <a:pt x="40002" y="53449"/>
                    <a:pt x="39997" y="53449"/>
                    <a:pt x="39992" y="53449"/>
                  </a:cubicBezTo>
                  <a:cubicBezTo>
                    <a:pt x="39127" y="53449"/>
                    <a:pt x="38424" y="52748"/>
                    <a:pt x="38424" y="51882"/>
                  </a:cubicBezTo>
                  <a:cubicBezTo>
                    <a:pt x="38424" y="51015"/>
                    <a:pt x="39127" y="50314"/>
                    <a:pt x="39992" y="50314"/>
                  </a:cubicBezTo>
                  <a:close/>
                  <a:moveTo>
                    <a:pt x="189267" y="65419"/>
                  </a:moveTo>
                  <a:cubicBezTo>
                    <a:pt x="190075" y="65419"/>
                    <a:pt x="190750" y="66033"/>
                    <a:pt x="190827" y="66837"/>
                  </a:cubicBezTo>
                  <a:cubicBezTo>
                    <a:pt x="190904" y="67642"/>
                    <a:pt x="190355" y="68373"/>
                    <a:pt x="189561" y="68524"/>
                  </a:cubicBezTo>
                  <a:lnTo>
                    <a:pt x="189561" y="84816"/>
                  </a:lnTo>
                  <a:lnTo>
                    <a:pt x="180120" y="84816"/>
                  </a:lnTo>
                  <a:lnTo>
                    <a:pt x="180120" y="95311"/>
                  </a:lnTo>
                  <a:lnTo>
                    <a:pt x="179530" y="95311"/>
                  </a:lnTo>
                  <a:lnTo>
                    <a:pt x="179530" y="84226"/>
                  </a:lnTo>
                  <a:lnTo>
                    <a:pt x="188972" y="84226"/>
                  </a:lnTo>
                  <a:lnTo>
                    <a:pt x="188972" y="68524"/>
                  </a:lnTo>
                  <a:cubicBezTo>
                    <a:pt x="188178" y="68373"/>
                    <a:pt x="187629" y="67642"/>
                    <a:pt x="187706" y="66837"/>
                  </a:cubicBezTo>
                  <a:cubicBezTo>
                    <a:pt x="187782" y="66033"/>
                    <a:pt x="188458" y="65419"/>
                    <a:pt x="189267" y="65419"/>
                  </a:cubicBezTo>
                  <a:close/>
                  <a:moveTo>
                    <a:pt x="15147" y="88090"/>
                  </a:moveTo>
                  <a:cubicBezTo>
                    <a:pt x="15152" y="88090"/>
                    <a:pt x="15158" y="88090"/>
                    <a:pt x="15163" y="88090"/>
                  </a:cubicBezTo>
                  <a:cubicBezTo>
                    <a:pt x="15858" y="88090"/>
                    <a:pt x="16440" y="88545"/>
                    <a:pt x="16646" y="89172"/>
                  </a:cubicBezTo>
                  <a:lnTo>
                    <a:pt x="30860" y="89172"/>
                  </a:lnTo>
                  <a:lnTo>
                    <a:pt x="30860" y="94304"/>
                  </a:lnTo>
                  <a:cubicBezTo>
                    <a:pt x="31360" y="94499"/>
                    <a:pt x="31725" y="94938"/>
                    <a:pt x="31827" y="95467"/>
                  </a:cubicBezTo>
                  <a:lnTo>
                    <a:pt x="191326" y="95467"/>
                  </a:lnTo>
                  <a:cubicBezTo>
                    <a:pt x="191468" y="94722"/>
                    <a:pt x="192120" y="94193"/>
                    <a:pt x="192864" y="94193"/>
                  </a:cubicBezTo>
                  <a:cubicBezTo>
                    <a:pt x="192913" y="94193"/>
                    <a:pt x="192963" y="94195"/>
                    <a:pt x="193012" y="94200"/>
                  </a:cubicBezTo>
                  <a:cubicBezTo>
                    <a:pt x="193817" y="94277"/>
                    <a:pt x="194431" y="94952"/>
                    <a:pt x="194431" y="95760"/>
                  </a:cubicBezTo>
                  <a:cubicBezTo>
                    <a:pt x="194431" y="96569"/>
                    <a:pt x="193817" y="97244"/>
                    <a:pt x="193012" y="97321"/>
                  </a:cubicBezTo>
                  <a:cubicBezTo>
                    <a:pt x="192962" y="97326"/>
                    <a:pt x="192912" y="97328"/>
                    <a:pt x="192862" y="97328"/>
                  </a:cubicBezTo>
                  <a:cubicBezTo>
                    <a:pt x="192119" y="97328"/>
                    <a:pt x="191468" y="96800"/>
                    <a:pt x="191326" y="96055"/>
                  </a:cubicBezTo>
                  <a:lnTo>
                    <a:pt x="31826" y="96055"/>
                  </a:lnTo>
                  <a:cubicBezTo>
                    <a:pt x="31686" y="96793"/>
                    <a:pt x="31040" y="97327"/>
                    <a:pt x="30289" y="97327"/>
                  </a:cubicBezTo>
                  <a:cubicBezTo>
                    <a:pt x="29538" y="97327"/>
                    <a:pt x="28892" y="96793"/>
                    <a:pt x="28751" y="96055"/>
                  </a:cubicBezTo>
                  <a:lnTo>
                    <a:pt x="23560" y="96055"/>
                  </a:lnTo>
                  <a:cubicBezTo>
                    <a:pt x="23418" y="96800"/>
                    <a:pt x="22767" y="97328"/>
                    <a:pt x="22023" y="97328"/>
                  </a:cubicBezTo>
                  <a:cubicBezTo>
                    <a:pt x="21973" y="97328"/>
                    <a:pt x="21923" y="97326"/>
                    <a:pt x="21873" y="97321"/>
                  </a:cubicBezTo>
                  <a:cubicBezTo>
                    <a:pt x="21069" y="97244"/>
                    <a:pt x="20455" y="96569"/>
                    <a:pt x="20455" y="95760"/>
                  </a:cubicBezTo>
                  <a:cubicBezTo>
                    <a:pt x="20455" y="94952"/>
                    <a:pt x="21069" y="94276"/>
                    <a:pt x="21873" y="94200"/>
                  </a:cubicBezTo>
                  <a:cubicBezTo>
                    <a:pt x="21923" y="94195"/>
                    <a:pt x="21973" y="94193"/>
                    <a:pt x="22023" y="94193"/>
                  </a:cubicBezTo>
                  <a:cubicBezTo>
                    <a:pt x="22767" y="94193"/>
                    <a:pt x="23418" y="94721"/>
                    <a:pt x="23560" y="95465"/>
                  </a:cubicBezTo>
                  <a:lnTo>
                    <a:pt x="28751" y="95465"/>
                  </a:lnTo>
                  <a:cubicBezTo>
                    <a:pt x="28891" y="94734"/>
                    <a:pt x="29527" y="94203"/>
                    <a:pt x="30270" y="94195"/>
                  </a:cubicBezTo>
                  <a:lnTo>
                    <a:pt x="30270" y="89761"/>
                  </a:lnTo>
                  <a:lnTo>
                    <a:pt x="16720" y="89761"/>
                  </a:lnTo>
                  <a:cubicBezTo>
                    <a:pt x="16665" y="90577"/>
                    <a:pt x="15993" y="91224"/>
                    <a:pt x="15163" y="91224"/>
                  </a:cubicBezTo>
                  <a:cubicBezTo>
                    <a:pt x="15158" y="91224"/>
                    <a:pt x="15152" y="91224"/>
                    <a:pt x="15147" y="91224"/>
                  </a:cubicBezTo>
                  <a:cubicBezTo>
                    <a:pt x="14282" y="91224"/>
                    <a:pt x="13581" y="90523"/>
                    <a:pt x="13581" y="89657"/>
                  </a:cubicBezTo>
                  <a:cubicBezTo>
                    <a:pt x="13581" y="88791"/>
                    <a:pt x="14282" y="88090"/>
                    <a:pt x="15147" y="88090"/>
                  </a:cubicBezTo>
                  <a:close/>
                  <a:moveTo>
                    <a:pt x="169604" y="115323"/>
                  </a:moveTo>
                  <a:cubicBezTo>
                    <a:pt x="170357" y="115323"/>
                    <a:pt x="171001" y="115858"/>
                    <a:pt x="171142" y="116596"/>
                  </a:cubicBezTo>
                  <a:lnTo>
                    <a:pt x="191775" y="116596"/>
                  </a:lnTo>
                  <a:cubicBezTo>
                    <a:pt x="191917" y="115852"/>
                    <a:pt x="192569" y="115323"/>
                    <a:pt x="193312" y="115323"/>
                  </a:cubicBezTo>
                  <a:cubicBezTo>
                    <a:pt x="193362" y="115323"/>
                    <a:pt x="193412" y="115326"/>
                    <a:pt x="193462" y="115330"/>
                  </a:cubicBezTo>
                  <a:cubicBezTo>
                    <a:pt x="194267" y="115407"/>
                    <a:pt x="194880" y="116083"/>
                    <a:pt x="194880" y="116891"/>
                  </a:cubicBezTo>
                  <a:cubicBezTo>
                    <a:pt x="194880" y="117699"/>
                    <a:pt x="194267" y="118374"/>
                    <a:pt x="193462" y="118450"/>
                  </a:cubicBezTo>
                  <a:cubicBezTo>
                    <a:pt x="193412" y="118455"/>
                    <a:pt x="193362" y="118457"/>
                    <a:pt x="193312" y="118457"/>
                  </a:cubicBezTo>
                  <a:cubicBezTo>
                    <a:pt x="192569" y="118457"/>
                    <a:pt x="191917" y="117929"/>
                    <a:pt x="191775" y="117186"/>
                  </a:cubicBezTo>
                  <a:lnTo>
                    <a:pt x="171143" y="117186"/>
                  </a:lnTo>
                  <a:cubicBezTo>
                    <a:pt x="171016" y="117853"/>
                    <a:pt x="170464" y="118364"/>
                    <a:pt x="169780" y="118440"/>
                  </a:cubicBezTo>
                  <a:lnTo>
                    <a:pt x="169780" y="123789"/>
                  </a:lnTo>
                  <a:lnTo>
                    <a:pt x="191767" y="123789"/>
                  </a:lnTo>
                  <a:cubicBezTo>
                    <a:pt x="191869" y="123023"/>
                    <a:pt x="192518" y="122430"/>
                    <a:pt x="193313" y="122430"/>
                  </a:cubicBezTo>
                  <a:cubicBezTo>
                    <a:pt x="194172" y="122437"/>
                    <a:pt x="194865" y="123137"/>
                    <a:pt x="194865" y="123996"/>
                  </a:cubicBezTo>
                  <a:cubicBezTo>
                    <a:pt x="194865" y="124856"/>
                    <a:pt x="194172" y="125556"/>
                    <a:pt x="193313" y="125565"/>
                  </a:cubicBezTo>
                  <a:cubicBezTo>
                    <a:pt x="192579" y="125565"/>
                    <a:pt x="191969" y="125059"/>
                    <a:pt x="191797" y="124378"/>
                  </a:cubicBezTo>
                  <a:lnTo>
                    <a:pt x="169191" y="124378"/>
                  </a:lnTo>
                  <a:lnTo>
                    <a:pt x="169191" y="118395"/>
                  </a:lnTo>
                  <a:cubicBezTo>
                    <a:pt x="168620" y="118239"/>
                    <a:pt x="168179" y="117774"/>
                    <a:pt x="168067" y="117186"/>
                  </a:cubicBezTo>
                  <a:lnTo>
                    <a:pt x="142960" y="117186"/>
                  </a:lnTo>
                  <a:lnTo>
                    <a:pt x="142960" y="116596"/>
                  </a:lnTo>
                  <a:lnTo>
                    <a:pt x="168067" y="116596"/>
                  </a:lnTo>
                  <a:cubicBezTo>
                    <a:pt x="168207" y="115858"/>
                    <a:pt x="168853" y="115323"/>
                    <a:pt x="169604" y="115323"/>
                  </a:cubicBezTo>
                  <a:close/>
                  <a:moveTo>
                    <a:pt x="14087" y="111137"/>
                  </a:moveTo>
                  <a:cubicBezTo>
                    <a:pt x="14092" y="111137"/>
                    <a:pt x="14097" y="111137"/>
                    <a:pt x="14102" y="111137"/>
                  </a:cubicBezTo>
                  <a:cubicBezTo>
                    <a:pt x="14914" y="111137"/>
                    <a:pt x="15574" y="111758"/>
                    <a:pt x="15653" y="112550"/>
                  </a:cubicBezTo>
                  <a:lnTo>
                    <a:pt x="27665" y="112550"/>
                  </a:lnTo>
                  <a:cubicBezTo>
                    <a:pt x="27744" y="111758"/>
                    <a:pt x="28404" y="111137"/>
                    <a:pt x="29216" y="111137"/>
                  </a:cubicBezTo>
                  <a:cubicBezTo>
                    <a:pt x="30029" y="111137"/>
                    <a:pt x="30689" y="111758"/>
                    <a:pt x="30768" y="112550"/>
                  </a:cubicBezTo>
                  <a:lnTo>
                    <a:pt x="39402" y="112550"/>
                  </a:lnTo>
                  <a:lnTo>
                    <a:pt x="39402" y="122440"/>
                  </a:lnTo>
                  <a:lnTo>
                    <a:pt x="57801" y="122440"/>
                  </a:lnTo>
                  <a:cubicBezTo>
                    <a:pt x="57922" y="121811"/>
                    <a:pt x="58414" y="121318"/>
                    <a:pt x="59043" y="121197"/>
                  </a:cubicBezTo>
                  <a:lnTo>
                    <a:pt x="59043" y="116486"/>
                  </a:lnTo>
                  <a:lnTo>
                    <a:pt x="69556" y="116486"/>
                  </a:lnTo>
                  <a:lnTo>
                    <a:pt x="69556" y="117075"/>
                  </a:lnTo>
                  <a:lnTo>
                    <a:pt x="59632" y="117075"/>
                  </a:lnTo>
                  <a:lnTo>
                    <a:pt x="59632" y="121198"/>
                  </a:lnTo>
                  <a:cubicBezTo>
                    <a:pt x="60202" y="121307"/>
                    <a:pt x="60665" y="121721"/>
                    <a:pt x="60836" y="122275"/>
                  </a:cubicBezTo>
                  <a:cubicBezTo>
                    <a:pt x="61006" y="122830"/>
                    <a:pt x="60857" y="123433"/>
                    <a:pt x="60447" y="123843"/>
                  </a:cubicBezTo>
                  <a:cubicBezTo>
                    <a:pt x="60149" y="124142"/>
                    <a:pt x="59749" y="124302"/>
                    <a:pt x="59339" y="124302"/>
                  </a:cubicBezTo>
                  <a:cubicBezTo>
                    <a:pt x="59185" y="124302"/>
                    <a:pt x="59030" y="124280"/>
                    <a:pt x="58879" y="124233"/>
                  </a:cubicBezTo>
                  <a:cubicBezTo>
                    <a:pt x="58324" y="124062"/>
                    <a:pt x="57910" y="123600"/>
                    <a:pt x="57801" y="123030"/>
                  </a:cubicBezTo>
                  <a:lnTo>
                    <a:pt x="38812" y="123030"/>
                  </a:lnTo>
                  <a:lnTo>
                    <a:pt x="38812" y="113140"/>
                  </a:lnTo>
                  <a:lnTo>
                    <a:pt x="30715" y="113140"/>
                  </a:lnTo>
                  <a:cubicBezTo>
                    <a:pt x="30553" y="113700"/>
                    <a:pt x="30091" y="114132"/>
                    <a:pt x="29511" y="114243"/>
                  </a:cubicBezTo>
                  <a:lnTo>
                    <a:pt x="29511" y="129324"/>
                  </a:lnTo>
                  <a:lnTo>
                    <a:pt x="20101" y="129324"/>
                  </a:lnTo>
                  <a:cubicBezTo>
                    <a:pt x="19877" y="129917"/>
                    <a:pt x="19309" y="130341"/>
                    <a:pt x="18638" y="130341"/>
                  </a:cubicBezTo>
                  <a:cubicBezTo>
                    <a:pt x="18633" y="130341"/>
                    <a:pt x="18629" y="130341"/>
                    <a:pt x="18624" y="130341"/>
                  </a:cubicBezTo>
                  <a:cubicBezTo>
                    <a:pt x="17759" y="130341"/>
                    <a:pt x="17056" y="129640"/>
                    <a:pt x="17056" y="128773"/>
                  </a:cubicBezTo>
                  <a:cubicBezTo>
                    <a:pt x="17056" y="127907"/>
                    <a:pt x="17759" y="127206"/>
                    <a:pt x="18624" y="127206"/>
                  </a:cubicBezTo>
                  <a:cubicBezTo>
                    <a:pt x="18629" y="127206"/>
                    <a:pt x="18633" y="127206"/>
                    <a:pt x="18638" y="127206"/>
                  </a:cubicBezTo>
                  <a:cubicBezTo>
                    <a:pt x="19490" y="127206"/>
                    <a:pt x="20180" y="127888"/>
                    <a:pt x="20201" y="128735"/>
                  </a:cubicBezTo>
                  <a:lnTo>
                    <a:pt x="28921" y="128735"/>
                  </a:lnTo>
                  <a:lnTo>
                    <a:pt x="28921" y="114243"/>
                  </a:lnTo>
                  <a:cubicBezTo>
                    <a:pt x="28341" y="114132"/>
                    <a:pt x="27880" y="113700"/>
                    <a:pt x="27717" y="113140"/>
                  </a:cubicBezTo>
                  <a:lnTo>
                    <a:pt x="15601" y="113140"/>
                  </a:lnTo>
                  <a:cubicBezTo>
                    <a:pt x="15411" y="113792"/>
                    <a:pt x="14815" y="114272"/>
                    <a:pt x="14102" y="114272"/>
                  </a:cubicBezTo>
                  <a:cubicBezTo>
                    <a:pt x="14097" y="114272"/>
                    <a:pt x="14092" y="114272"/>
                    <a:pt x="14087" y="114272"/>
                  </a:cubicBezTo>
                  <a:cubicBezTo>
                    <a:pt x="13223" y="114272"/>
                    <a:pt x="12519" y="113571"/>
                    <a:pt x="12519" y="112705"/>
                  </a:cubicBezTo>
                  <a:cubicBezTo>
                    <a:pt x="12519" y="111838"/>
                    <a:pt x="13223" y="111137"/>
                    <a:pt x="14087" y="111137"/>
                  </a:cubicBezTo>
                  <a:close/>
                  <a:moveTo>
                    <a:pt x="136905" y="1"/>
                  </a:moveTo>
                  <a:cubicBezTo>
                    <a:pt x="132240" y="1"/>
                    <a:pt x="127894" y="738"/>
                    <a:pt x="123858" y="1748"/>
                  </a:cubicBezTo>
                  <a:cubicBezTo>
                    <a:pt x="110020" y="5210"/>
                    <a:pt x="103470" y="13062"/>
                    <a:pt x="88405" y="20150"/>
                  </a:cubicBezTo>
                  <a:lnTo>
                    <a:pt x="88405" y="23084"/>
                  </a:lnTo>
                  <a:lnTo>
                    <a:pt x="101149" y="23084"/>
                  </a:lnTo>
                  <a:lnTo>
                    <a:pt x="101149" y="23672"/>
                  </a:lnTo>
                  <a:lnTo>
                    <a:pt x="87817" y="23672"/>
                  </a:lnTo>
                  <a:lnTo>
                    <a:pt x="87817" y="20427"/>
                  </a:lnTo>
                  <a:cubicBezTo>
                    <a:pt x="86732" y="20929"/>
                    <a:pt x="85607" y="21426"/>
                    <a:pt x="84429" y="21917"/>
                  </a:cubicBezTo>
                  <a:cubicBezTo>
                    <a:pt x="78037" y="24581"/>
                    <a:pt x="72617" y="25705"/>
                    <a:pt x="67307" y="26261"/>
                  </a:cubicBezTo>
                  <a:lnTo>
                    <a:pt x="67307" y="28418"/>
                  </a:lnTo>
                  <a:lnTo>
                    <a:pt x="48103" y="28418"/>
                  </a:lnTo>
                  <a:cubicBezTo>
                    <a:pt x="47960" y="29163"/>
                    <a:pt x="47309" y="29691"/>
                    <a:pt x="46565" y="29691"/>
                  </a:cubicBezTo>
                  <a:cubicBezTo>
                    <a:pt x="46516" y="29691"/>
                    <a:pt x="46466" y="29688"/>
                    <a:pt x="46417" y="29684"/>
                  </a:cubicBezTo>
                  <a:cubicBezTo>
                    <a:pt x="45613" y="29607"/>
                    <a:pt x="44999" y="28931"/>
                    <a:pt x="44999" y="28124"/>
                  </a:cubicBezTo>
                  <a:cubicBezTo>
                    <a:pt x="44999" y="27968"/>
                    <a:pt x="45028" y="27819"/>
                    <a:pt x="45071" y="27678"/>
                  </a:cubicBezTo>
                  <a:lnTo>
                    <a:pt x="45071" y="27678"/>
                  </a:lnTo>
                  <a:cubicBezTo>
                    <a:pt x="41448" y="28073"/>
                    <a:pt x="37848" y="28655"/>
                    <a:pt x="34286" y="29422"/>
                  </a:cubicBezTo>
                  <a:cubicBezTo>
                    <a:pt x="12428" y="34111"/>
                    <a:pt x="0" y="63661"/>
                    <a:pt x="0" y="80547"/>
                  </a:cubicBezTo>
                  <a:cubicBezTo>
                    <a:pt x="0" y="97433"/>
                    <a:pt x="1314" y="121838"/>
                    <a:pt x="20143" y="134487"/>
                  </a:cubicBezTo>
                  <a:cubicBezTo>
                    <a:pt x="24099" y="137145"/>
                    <a:pt x="29192" y="138189"/>
                    <a:pt x="34933" y="138189"/>
                  </a:cubicBezTo>
                  <a:cubicBezTo>
                    <a:pt x="55990" y="138189"/>
                    <a:pt x="85762" y="124142"/>
                    <a:pt x="100094" y="124142"/>
                  </a:cubicBezTo>
                  <a:cubicBezTo>
                    <a:pt x="100454" y="124142"/>
                    <a:pt x="100804" y="124150"/>
                    <a:pt x="101144" y="124169"/>
                  </a:cubicBezTo>
                  <a:cubicBezTo>
                    <a:pt x="118716" y="125107"/>
                    <a:pt x="138858" y="144807"/>
                    <a:pt x="164145" y="144807"/>
                  </a:cubicBezTo>
                  <a:cubicBezTo>
                    <a:pt x="199570" y="144806"/>
                    <a:pt x="208787" y="98789"/>
                    <a:pt x="202926" y="65885"/>
                  </a:cubicBezTo>
                  <a:cubicBezTo>
                    <a:pt x="200074" y="49872"/>
                    <a:pt x="192226" y="37294"/>
                    <a:pt x="182144" y="25669"/>
                  </a:cubicBezTo>
                  <a:cubicBezTo>
                    <a:pt x="180993" y="24341"/>
                    <a:pt x="179852" y="23076"/>
                    <a:pt x="178721" y="21874"/>
                  </a:cubicBezTo>
                  <a:lnTo>
                    <a:pt x="148778" y="21874"/>
                  </a:lnTo>
                  <a:cubicBezTo>
                    <a:pt x="148554" y="22468"/>
                    <a:pt x="147986" y="22893"/>
                    <a:pt x="147314" y="22893"/>
                  </a:cubicBezTo>
                  <a:cubicBezTo>
                    <a:pt x="147313" y="22893"/>
                    <a:pt x="147313" y="22893"/>
                    <a:pt x="147312" y="22893"/>
                  </a:cubicBezTo>
                  <a:cubicBezTo>
                    <a:pt x="146447" y="22893"/>
                    <a:pt x="145746" y="22190"/>
                    <a:pt x="145747" y="21326"/>
                  </a:cubicBezTo>
                  <a:cubicBezTo>
                    <a:pt x="145747" y="20512"/>
                    <a:pt x="146369" y="19852"/>
                    <a:pt x="147161" y="19773"/>
                  </a:cubicBezTo>
                  <a:lnTo>
                    <a:pt x="147161" y="12882"/>
                  </a:lnTo>
                  <a:lnTo>
                    <a:pt x="129767" y="12882"/>
                  </a:lnTo>
                  <a:lnTo>
                    <a:pt x="129767" y="21874"/>
                  </a:lnTo>
                  <a:lnTo>
                    <a:pt x="109249" y="21874"/>
                  </a:lnTo>
                  <a:lnTo>
                    <a:pt x="109249" y="38214"/>
                  </a:lnTo>
                  <a:lnTo>
                    <a:pt x="108659" y="38214"/>
                  </a:lnTo>
                  <a:lnTo>
                    <a:pt x="108659" y="21285"/>
                  </a:lnTo>
                  <a:lnTo>
                    <a:pt x="129178" y="21285"/>
                  </a:lnTo>
                  <a:lnTo>
                    <a:pt x="129178" y="12293"/>
                  </a:lnTo>
                  <a:lnTo>
                    <a:pt x="161653" y="12293"/>
                  </a:lnTo>
                  <a:cubicBezTo>
                    <a:pt x="161795" y="11549"/>
                    <a:pt x="162447" y="11021"/>
                    <a:pt x="163191" y="11021"/>
                  </a:cubicBezTo>
                  <a:cubicBezTo>
                    <a:pt x="163240" y="11021"/>
                    <a:pt x="163291" y="11023"/>
                    <a:pt x="163341" y="11028"/>
                  </a:cubicBezTo>
                  <a:cubicBezTo>
                    <a:pt x="164145" y="11104"/>
                    <a:pt x="164759" y="11779"/>
                    <a:pt x="164759" y="12588"/>
                  </a:cubicBezTo>
                  <a:cubicBezTo>
                    <a:pt x="164759" y="13397"/>
                    <a:pt x="164145" y="14072"/>
                    <a:pt x="163341" y="14149"/>
                  </a:cubicBezTo>
                  <a:cubicBezTo>
                    <a:pt x="163291" y="14154"/>
                    <a:pt x="163242" y="14156"/>
                    <a:pt x="163193" y="14156"/>
                  </a:cubicBezTo>
                  <a:cubicBezTo>
                    <a:pt x="162448" y="14156"/>
                    <a:pt x="161795" y="13627"/>
                    <a:pt x="161653" y="12882"/>
                  </a:cubicBezTo>
                  <a:lnTo>
                    <a:pt x="147750" y="12882"/>
                  </a:lnTo>
                  <a:lnTo>
                    <a:pt x="147750" y="19828"/>
                  </a:lnTo>
                  <a:cubicBezTo>
                    <a:pt x="148403" y="20016"/>
                    <a:pt x="148859" y="20605"/>
                    <a:pt x="148878" y="21285"/>
                  </a:cubicBezTo>
                  <a:lnTo>
                    <a:pt x="178162" y="21285"/>
                  </a:lnTo>
                  <a:cubicBezTo>
                    <a:pt x="162316" y="4644"/>
                    <a:pt x="148608" y="1"/>
                    <a:pt x="136905"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20" name="Google Shape;520;p35"/>
            <p:cNvSpPr/>
            <p:nvPr/>
          </p:nvSpPr>
          <p:spPr>
            <a:xfrm>
              <a:off x="2451375" y="1351625"/>
              <a:ext cx="469250" cy="37725"/>
            </a:xfrm>
            <a:custGeom>
              <a:rect b="b" l="l" r="r" t="t"/>
              <a:pathLst>
                <a:path extrusionOk="0" h="1509" w="18770">
                  <a:moveTo>
                    <a:pt x="18770" y="1"/>
                  </a:moveTo>
                  <a:cubicBezTo>
                    <a:pt x="12824" y="577"/>
                    <a:pt x="6970" y="485"/>
                    <a:pt x="0" y="1077"/>
                  </a:cubicBezTo>
                  <a:cubicBezTo>
                    <a:pt x="74" y="1212"/>
                    <a:pt x="127" y="1357"/>
                    <a:pt x="156" y="1508"/>
                  </a:cubicBezTo>
                  <a:lnTo>
                    <a:pt x="18770" y="1508"/>
                  </a:lnTo>
                  <a:lnTo>
                    <a:pt x="1877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21" name="Google Shape;521;p35"/>
            <p:cNvSpPr/>
            <p:nvPr/>
          </p:nvSpPr>
          <p:spPr>
            <a:xfrm>
              <a:off x="3739775" y="587475"/>
              <a:ext cx="435225" cy="424425"/>
            </a:xfrm>
            <a:custGeom>
              <a:rect b="b" l="l" r="r" t="t"/>
              <a:pathLst>
                <a:path extrusionOk="0" h="16977" w="17409">
                  <a:moveTo>
                    <a:pt x="8704" y="2482"/>
                  </a:moveTo>
                  <a:cubicBezTo>
                    <a:pt x="12135" y="2482"/>
                    <a:pt x="14927" y="5273"/>
                    <a:pt x="14927" y="8705"/>
                  </a:cubicBezTo>
                  <a:lnTo>
                    <a:pt x="14927" y="14496"/>
                  </a:lnTo>
                  <a:lnTo>
                    <a:pt x="2481" y="14496"/>
                  </a:lnTo>
                  <a:lnTo>
                    <a:pt x="2481" y="8705"/>
                  </a:lnTo>
                  <a:cubicBezTo>
                    <a:pt x="2481" y="5274"/>
                    <a:pt x="5273" y="2482"/>
                    <a:pt x="8704" y="2482"/>
                  </a:cubicBezTo>
                  <a:close/>
                  <a:moveTo>
                    <a:pt x="8704" y="0"/>
                  </a:moveTo>
                  <a:cubicBezTo>
                    <a:pt x="3905" y="0"/>
                    <a:pt x="1" y="3905"/>
                    <a:pt x="1" y="8705"/>
                  </a:cubicBezTo>
                  <a:lnTo>
                    <a:pt x="1" y="15736"/>
                  </a:lnTo>
                  <a:cubicBezTo>
                    <a:pt x="1" y="16420"/>
                    <a:pt x="556" y="16976"/>
                    <a:pt x="1241" y="16976"/>
                  </a:cubicBezTo>
                  <a:lnTo>
                    <a:pt x="16167" y="16976"/>
                  </a:lnTo>
                  <a:cubicBezTo>
                    <a:pt x="16852" y="16976"/>
                    <a:pt x="17407" y="16421"/>
                    <a:pt x="17408" y="15736"/>
                  </a:cubicBezTo>
                  <a:lnTo>
                    <a:pt x="17408" y="8705"/>
                  </a:lnTo>
                  <a:cubicBezTo>
                    <a:pt x="17408" y="3905"/>
                    <a:pt x="13504" y="0"/>
                    <a:pt x="870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22" name="Google Shape;522;p35"/>
            <p:cNvSpPr/>
            <p:nvPr/>
          </p:nvSpPr>
          <p:spPr>
            <a:xfrm>
              <a:off x="3732400" y="580100"/>
              <a:ext cx="449950" cy="439125"/>
            </a:xfrm>
            <a:custGeom>
              <a:rect b="b" l="l" r="r" t="t"/>
              <a:pathLst>
                <a:path extrusionOk="0" h="17565" w="17998">
                  <a:moveTo>
                    <a:pt x="8998" y="3070"/>
                  </a:moveTo>
                  <a:cubicBezTo>
                    <a:pt x="12268" y="3070"/>
                    <a:pt x="14927" y="5730"/>
                    <a:pt x="14927" y="8999"/>
                  </a:cubicBezTo>
                  <a:lnTo>
                    <a:pt x="14927" y="14496"/>
                  </a:lnTo>
                  <a:lnTo>
                    <a:pt x="3070" y="14496"/>
                  </a:lnTo>
                  <a:lnTo>
                    <a:pt x="3070" y="8999"/>
                  </a:lnTo>
                  <a:cubicBezTo>
                    <a:pt x="3070" y="5729"/>
                    <a:pt x="5728" y="3070"/>
                    <a:pt x="8998" y="3070"/>
                  </a:cubicBezTo>
                  <a:close/>
                  <a:moveTo>
                    <a:pt x="8999" y="2482"/>
                  </a:moveTo>
                  <a:cubicBezTo>
                    <a:pt x="5406" y="2482"/>
                    <a:pt x="2482" y="5405"/>
                    <a:pt x="2482" y="9000"/>
                  </a:cubicBezTo>
                  <a:lnTo>
                    <a:pt x="2482" y="14791"/>
                  </a:lnTo>
                  <a:cubicBezTo>
                    <a:pt x="2482" y="14953"/>
                    <a:pt x="2614" y="15085"/>
                    <a:pt x="2777" y="15085"/>
                  </a:cubicBezTo>
                  <a:lnTo>
                    <a:pt x="15223" y="15085"/>
                  </a:lnTo>
                  <a:cubicBezTo>
                    <a:pt x="15385" y="15085"/>
                    <a:pt x="15517" y="14953"/>
                    <a:pt x="15517" y="14791"/>
                  </a:cubicBezTo>
                  <a:lnTo>
                    <a:pt x="15517" y="9000"/>
                  </a:lnTo>
                  <a:cubicBezTo>
                    <a:pt x="15517" y="5405"/>
                    <a:pt x="12592" y="2482"/>
                    <a:pt x="8999" y="2482"/>
                  </a:cubicBezTo>
                  <a:close/>
                  <a:moveTo>
                    <a:pt x="8999" y="590"/>
                  </a:moveTo>
                  <a:cubicBezTo>
                    <a:pt x="13636" y="590"/>
                    <a:pt x="17408" y="4362"/>
                    <a:pt x="17407" y="9000"/>
                  </a:cubicBezTo>
                  <a:lnTo>
                    <a:pt x="17407" y="16031"/>
                  </a:lnTo>
                  <a:cubicBezTo>
                    <a:pt x="17406" y="16553"/>
                    <a:pt x="16984" y="16976"/>
                    <a:pt x="16462" y="16977"/>
                  </a:cubicBezTo>
                  <a:lnTo>
                    <a:pt x="1535" y="16977"/>
                  </a:lnTo>
                  <a:cubicBezTo>
                    <a:pt x="1013" y="16976"/>
                    <a:pt x="590" y="16553"/>
                    <a:pt x="590" y="16031"/>
                  </a:cubicBezTo>
                  <a:lnTo>
                    <a:pt x="590" y="9000"/>
                  </a:lnTo>
                  <a:cubicBezTo>
                    <a:pt x="590" y="4362"/>
                    <a:pt x="4362" y="590"/>
                    <a:pt x="8999" y="590"/>
                  </a:cubicBezTo>
                  <a:close/>
                  <a:moveTo>
                    <a:pt x="8999" y="0"/>
                  </a:moveTo>
                  <a:cubicBezTo>
                    <a:pt x="4037" y="0"/>
                    <a:pt x="1" y="4038"/>
                    <a:pt x="1" y="9000"/>
                  </a:cubicBezTo>
                  <a:lnTo>
                    <a:pt x="1" y="16030"/>
                  </a:lnTo>
                  <a:cubicBezTo>
                    <a:pt x="2" y="16877"/>
                    <a:pt x="688" y="17564"/>
                    <a:pt x="1536" y="17565"/>
                  </a:cubicBezTo>
                  <a:lnTo>
                    <a:pt x="16462" y="17565"/>
                  </a:lnTo>
                  <a:cubicBezTo>
                    <a:pt x="17310" y="17565"/>
                    <a:pt x="17996" y="16878"/>
                    <a:pt x="17997" y="16031"/>
                  </a:cubicBezTo>
                  <a:lnTo>
                    <a:pt x="17997" y="9000"/>
                  </a:lnTo>
                  <a:cubicBezTo>
                    <a:pt x="17997" y="4038"/>
                    <a:pt x="13961" y="0"/>
                    <a:pt x="89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23" name="Google Shape;523;p35"/>
            <p:cNvSpPr/>
            <p:nvPr/>
          </p:nvSpPr>
          <p:spPr>
            <a:xfrm>
              <a:off x="3716725" y="927125"/>
              <a:ext cx="475125" cy="401500"/>
            </a:xfrm>
            <a:custGeom>
              <a:rect b="b" l="l" r="r" t="t"/>
              <a:pathLst>
                <a:path extrusionOk="0" h="16060" w="19005">
                  <a:moveTo>
                    <a:pt x="1" y="1"/>
                  </a:moveTo>
                  <a:lnTo>
                    <a:pt x="1" y="16060"/>
                  </a:lnTo>
                  <a:lnTo>
                    <a:pt x="19005" y="16060"/>
                  </a:lnTo>
                  <a:lnTo>
                    <a:pt x="190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24" name="Google Shape;524;p35"/>
            <p:cNvSpPr/>
            <p:nvPr/>
          </p:nvSpPr>
          <p:spPr>
            <a:xfrm>
              <a:off x="3709350" y="919775"/>
              <a:ext cx="489875" cy="416200"/>
            </a:xfrm>
            <a:custGeom>
              <a:rect b="b" l="l" r="r" t="t"/>
              <a:pathLst>
                <a:path extrusionOk="0" h="16648" w="19595">
                  <a:moveTo>
                    <a:pt x="19005" y="590"/>
                  </a:moveTo>
                  <a:lnTo>
                    <a:pt x="19005" y="16059"/>
                  </a:lnTo>
                  <a:lnTo>
                    <a:pt x="589" y="16059"/>
                  </a:lnTo>
                  <a:lnTo>
                    <a:pt x="589" y="590"/>
                  </a:lnTo>
                  <a:close/>
                  <a:moveTo>
                    <a:pt x="296" y="1"/>
                  </a:moveTo>
                  <a:cubicBezTo>
                    <a:pt x="132" y="1"/>
                    <a:pt x="1" y="132"/>
                    <a:pt x="1" y="295"/>
                  </a:cubicBezTo>
                  <a:lnTo>
                    <a:pt x="1" y="16352"/>
                  </a:lnTo>
                  <a:cubicBezTo>
                    <a:pt x="1" y="16516"/>
                    <a:pt x="132" y="16647"/>
                    <a:pt x="296" y="16647"/>
                  </a:cubicBezTo>
                  <a:lnTo>
                    <a:pt x="19300" y="16647"/>
                  </a:lnTo>
                  <a:cubicBezTo>
                    <a:pt x="19462" y="16647"/>
                    <a:pt x="19595" y="16516"/>
                    <a:pt x="19594" y="16352"/>
                  </a:cubicBezTo>
                  <a:lnTo>
                    <a:pt x="19594" y="295"/>
                  </a:lnTo>
                  <a:cubicBezTo>
                    <a:pt x="19595" y="132"/>
                    <a:pt x="19462" y="1"/>
                    <a:pt x="1930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25" name="Google Shape;525;p35"/>
            <p:cNvSpPr/>
            <p:nvPr/>
          </p:nvSpPr>
          <p:spPr>
            <a:xfrm>
              <a:off x="3899800" y="1042075"/>
              <a:ext cx="103925" cy="188500"/>
            </a:xfrm>
            <a:custGeom>
              <a:rect b="b" l="l" r="r" t="t"/>
              <a:pathLst>
                <a:path extrusionOk="0" h="7540" w="4157">
                  <a:moveTo>
                    <a:pt x="2086" y="1"/>
                  </a:moveTo>
                  <a:cubicBezTo>
                    <a:pt x="1719" y="1"/>
                    <a:pt x="1352" y="98"/>
                    <a:pt x="1026" y="293"/>
                  </a:cubicBezTo>
                  <a:cubicBezTo>
                    <a:pt x="385" y="675"/>
                    <a:pt x="0" y="1371"/>
                    <a:pt x="17" y="2116"/>
                  </a:cubicBezTo>
                  <a:cubicBezTo>
                    <a:pt x="33" y="2860"/>
                    <a:pt x="449" y="3539"/>
                    <a:pt x="1105" y="3892"/>
                  </a:cubicBezTo>
                  <a:lnTo>
                    <a:pt x="757" y="7539"/>
                  </a:lnTo>
                  <a:lnTo>
                    <a:pt x="3417" y="7539"/>
                  </a:lnTo>
                  <a:lnTo>
                    <a:pt x="3070" y="3892"/>
                  </a:lnTo>
                  <a:cubicBezTo>
                    <a:pt x="3738" y="3531"/>
                    <a:pt x="4156" y="2832"/>
                    <a:pt x="4156" y="2072"/>
                  </a:cubicBezTo>
                  <a:cubicBezTo>
                    <a:pt x="4156" y="1326"/>
                    <a:pt x="3756" y="639"/>
                    <a:pt x="3108" y="271"/>
                  </a:cubicBezTo>
                  <a:cubicBezTo>
                    <a:pt x="2791" y="91"/>
                    <a:pt x="2438" y="1"/>
                    <a:pt x="208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26" name="Google Shape;526;p35"/>
            <p:cNvSpPr/>
            <p:nvPr/>
          </p:nvSpPr>
          <p:spPr>
            <a:xfrm>
              <a:off x="3892850" y="1034750"/>
              <a:ext cx="118250" cy="203200"/>
            </a:xfrm>
            <a:custGeom>
              <a:rect b="b" l="l" r="r" t="t"/>
              <a:pathLst>
                <a:path extrusionOk="0" h="8128" w="4730">
                  <a:moveTo>
                    <a:pt x="2364" y="589"/>
                  </a:moveTo>
                  <a:cubicBezTo>
                    <a:pt x="3343" y="589"/>
                    <a:pt x="4139" y="1386"/>
                    <a:pt x="4139" y="2364"/>
                  </a:cubicBezTo>
                  <a:cubicBezTo>
                    <a:pt x="4139" y="3016"/>
                    <a:pt x="3782" y="3617"/>
                    <a:pt x="3207" y="3926"/>
                  </a:cubicBezTo>
                  <a:lnTo>
                    <a:pt x="3035" y="4019"/>
                  </a:lnTo>
                  <a:lnTo>
                    <a:pt x="3371" y="7537"/>
                  </a:lnTo>
                  <a:lnTo>
                    <a:pt x="1358" y="7537"/>
                  </a:lnTo>
                  <a:lnTo>
                    <a:pt x="1694" y="4019"/>
                  </a:lnTo>
                  <a:lnTo>
                    <a:pt x="1522" y="3926"/>
                  </a:lnTo>
                  <a:cubicBezTo>
                    <a:pt x="947" y="3617"/>
                    <a:pt x="590" y="3016"/>
                    <a:pt x="590" y="2364"/>
                  </a:cubicBezTo>
                  <a:cubicBezTo>
                    <a:pt x="590" y="1386"/>
                    <a:pt x="1386" y="589"/>
                    <a:pt x="2364" y="589"/>
                  </a:cubicBezTo>
                  <a:close/>
                  <a:moveTo>
                    <a:pt x="2365" y="1"/>
                  </a:moveTo>
                  <a:cubicBezTo>
                    <a:pt x="1061" y="1"/>
                    <a:pt x="1" y="1061"/>
                    <a:pt x="1" y="2365"/>
                  </a:cubicBezTo>
                  <a:cubicBezTo>
                    <a:pt x="1" y="3162"/>
                    <a:pt x="403" y="3907"/>
                    <a:pt x="1072" y="4343"/>
                  </a:cubicBezTo>
                  <a:lnTo>
                    <a:pt x="711" y="8127"/>
                  </a:lnTo>
                  <a:lnTo>
                    <a:pt x="4019" y="8127"/>
                  </a:lnTo>
                  <a:lnTo>
                    <a:pt x="3658" y="4343"/>
                  </a:lnTo>
                  <a:cubicBezTo>
                    <a:pt x="4326" y="3907"/>
                    <a:pt x="4729" y="3162"/>
                    <a:pt x="4728" y="2365"/>
                  </a:cubicBezTo>
                  <a:cubicBezTo>
                    <a:pt x="4728" y="1061"/>
                    <a:pt x="3668" y="1"/>
                    <a:pt x="2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27" name="Google Shape;527;p35"/>
            <p:cNvSpPr/>
            <p:nvPr/>
          </p:nvSpPr>
          <p:spPr>
            <a:xfrm>
              <a:off x="5477025" y="2569425"/>
              <a:ext cx="435225" cy="424400"/>
            </a:xfrm>
            <a:custGeom>
              <a:rect b="b" l="l" r="r" t="t"/>
              <a:pathLst>
                <a:path extrusionOk="0" h="16976" w="17409">
                  <a:moveTo>
                    <a:pt x="8705" y="2481"/>
                  </a:moveTo>
                  <a:cubicBezTo>
                    <a:pt x="12136" y="2481"/>
                    <a:pt x="14928" y="5273"/>
                    <a:pt x="14928" y="8704"/>
                  </a:cubicBezTo>
                  <a:lnTo>
                    <a:pt x="14928" y="14495"/>
                  </a:lnTo>
                  <a:lnTo>
                    <a:pt x="2482" y="14495"/>
                  </a:lnTo>
                  <a:lnTo>
                    <a:pt x="2482" y="8704"/>
                  </a:lnTo>
                  <a:cubicBezTo>
                    <a:pt x="2482" y="5273"/>
                    <a:pt x="5273" y="2481"/>
                    <a:pt x="8705" y="2481"/>
                  </a:cubicBezTo>
                  <a:close/>
                  <a:moveTo>
                    <a:pt x="8705" y="0"/>
                  </a:moveTo>
                  <a:cubicBezTo>
                    <a:pt x="3906" y="0"/>
                    <a:pt x="1" y="3904"/>
                    <a:pt x="1" y="8704"/>
                  </a:cubicBezTo>
                  <a:lnTo>
                    <a:pt x="1" y="15735"/>
                  </a:lnTo>
                  <a:cubicBezTo>
                    <a:pt x="1" y="16420"/>
                    <a:pt x="557" y="16975"/>
                    <a:pt x="1242" y="16975"/>
                  </a:cubicBezTo>
                  <a:lnTo>
                    <a:pt x="16168" y="16975"/>
                  </a:lnTo>
                  <a:cubicBezTo>
                    <a:pt x="16854" y="16975"/>
                    <a:pt x="17409" y="16420"/>
                    <a:pt x="17409" y="15735"/>
                  </a:cubicBezTo>
                  <a:lnTo>
                    <a:pt x="17409" y="8704"/>
                  </a:lnTo>
                  <a:cubicBezTo>
                    <a:pt x="17409" y="3905"/>
                    <a:pt x="13505" y="0"/>
                    <a:pt x="8705"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28" name="Google Shape;528;p35"/>
            <p:cNvSpPr/>
            <p:nvPr/>
          </p:nvSpPr>
          <p:spPr>
            <a:xfrm>
              <a:off x="5469700" y="2562050"/>
              <a:ext cx="449925" cy="439125"/>
            </a:xfrm>
            <a:custGeom>
              <a:rect b="b" l="l" r="r" t="t"/>
              <a:pathLst>
                <a:path extrusionOk="0" h="17565" w="17997">
                  <a:moveTo>
                    <a:pt x="8998" y="3069"/>
                  </a:moveTo>
                  <a:cubicBezTo>
                    <a:pt x="12267" y="3069"/>
                    <a:pt x="14926" y="5729"/>
                    <a:pt x="14926" y="8999"/>
                  </a:cubicBezTo>
                  <a:lnTo>
                    <a:pt x="14926" y="14495"/>
                  </a:lnTo>
                  <a:lnTo>
                    <a:pt x="3069" y="14495"/>
                  </a:lnTo>
                  <a:lnTo>
                    <a:pt x="3069" y="8999"/>
                  </a:lnTo>
                  <a:cubicBezTo>
                    <a:pt x="3069" y="5729"/>
                    <a:pt x="5728" y="3069"/>
                    <a:pt x="8998" y="3069"/>
                  </a:cubicBezTo>
                  <a:close/>
                  <a:moveTo>
                    <a:pt x="8998" y="2481"/>
                  </a:moveTo>
                  <a:cubicBezTo>
                    <a:pt x="5405" y="2481"/>
                    <a:pt x="2480" y="5405"/>
                    <a:pt x="2480" y="8999"/>
                  </a:cubicBezTo>
                  <a:lnTo>
                    <a:pt x="2480" y="14790"/>
                  </a:lnTo>
                  <a:cubicBezTo>
                    <a:pt x="2480" y="14952"/>
                    <a:pt x="2613" y="15085"/>
                    <a:pt x="2775" y="15085"/>
                  </a:cubicBezTo>
                  <a:lnTo>
                    <a:pt x="15221" y="15085"/>
                  </a:lnTo>
                  <a:cubicBezTo>
                    <a:pt x="15383" y="15085"/>
                    <a:pt x="15516" y="14952"/>
                    <a:pt x="15516" y="14790"/>
                  </a:cubicBezTo>
                  <a:lnTo>
                    <a:pt x="15516" y="8999"/>
                  </a:lnTo>
                  <a:cubicBezTo>
                    <a:pt x="15516" y="5405"/>
                    <a:pt x="12592" y="2481"/>
                    <a:pt x="8998" y="2481"/>
                  </a:cubicBezTo>
                  <a:close/>
                  <a:moveTo>
                    <a:pt x="8998" y="589"/>
                  </a:moveTo>
                  <a:cubicBezTo>
                    <a:pt x="13634" y="589"/>
                    <a:pt x="17408" y="4361"/>
                    <a:pt x="17407" y="8999"/>
                  </a:cubicBezTo>
                  <a:lnTo>
                    <a:pt x="17407" y="16030"/>
                  </a:lnTo>
                  <a:cubicBezTo>
                    <a:pt x="17407" y="16552"/>
                    <a:pt x="16983" y="16975"/>
                    <a:pt x="16461" y="16975"/>
                  </a:cubicBezTo>
                  <a:lnTo>
                    <a:pt x="1534" y="16975"/>
                  </a:lnTo>
                  <a:cubicBezTo>
                    <a:pt x="1012" y="16974"/>
                    <a:pt x="589" y="16552"/>
                    <a:pt x="589" y="16030"/>
                  </a:cubicBezTo>
                  <a:lnTo>
                    <a:pt x="589" y="8999"/>
                  </a:lnTo>
                  <a:cubicBezTo>
                    <a:pt x="589" y="4361"/>
                    <a:pt x="4361" y="589"/>
                    <a:pt x="8998" y="589"/>
                  </a:cubicBezTo>
                  <a:close/>
                  <a:moveTo>
                    <a:pt x="8998" y="1"/>
                  </a:moveTo>
                  <a:cubicBezTo>
                    <a:pt x="4036" y="1"/>
                    <a:pt x="0" y="4037"/>
                    <a:pt x="0" y="8999"/>
                  </a:cubicBezTo>
                  <a:lnTo>
                    <a:pt x="0" y="16030"/>
                  </a:lnTo>
                  <a:cubicBezTo>
                    <a:pt x="1" y="16877"/>
                    <a:pt x="688" y="17564"/>
                    <a:pt x="1535" y="17565"/>
                  </a:cubicBezTo>
                  <a:lnTo>
                    <a:pt x="16461" y="17565"/>
                  </a:lnTo>
                  <a:cubicBezTo>
                    <a:pt x="17309" y="17564"/>
                    <a:pt x="17996" y="16877"/>
                    <a:pt x="17996" y="16030"/>
                  </a:cubicBezTo>
                  <a:lnTo>
                    <a:pt x="17996" y="8999"/>
                  </a:lnTo>
                  <a:cubicBezTo>
                    <a:pt x="17996" y="4037"/>
                    <a:pt x="13960" y="1"/>
                    <a:pt x="89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29" name="Google Shape;529;p35"/>
            <p:cNvSpPr/>
            <p:nvPr/>
          </p:nvSpPr>
          <p:spPr>
            <a:xfrm>
              <a:off x="5453975" y="2909075"/>
              <a:ext cx="475150" cy="401475"/>
            </a:xfrm>
            <a:custGeom>
              <a:rect b="b" l="l" r="r" t="t"/>
              <a:pathLst>
                <a:path extrusionOk="0" h="16059" w="19006">
                  <a:moveTo>
                    <a:pt x="1" y="1"/>
                  </a:moveTo>
                  <a:lnTo>
                    <a:pt x="1" y="16059"/>
                  </a:lnTo>
                  <a:lnTo>
                    <a:pt x="19006" y="16059"/>
                  </a:lnTo>
                  <a:lnTo>
                    <a:pt x="1900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30" name="Google Shape;530;p35"/>
            <p:cNvSpPr/>
            <p:nvPr/>
          </p:nvSpPr>
          <p:spPr>
            <a:xfrm>
              <a:off x="5446600" y="2901700"/>
              <a:ext cx="489875" cy="416225"/>
            </a:xfrm>
            <a:custGeom>
              <a:rect b="b" l="l" r="r" t="t"/>
              <a:pathLst>
                <a:path extrusionOk="0" h="16649" w="19595">
                  <a:moveTo>
                    <a:pt x="19006" y="590"/>
                  </a:moveTo>
                  <a:lnTo>
                    <a:pt x="19006" y="16059"/>
                  </a:lnTo>
                  <a:lnTo>
                    <a:pt x="590" y="16059"/>
                  </a:lnTo>
                  <a:lnTo>
                    <a:pt x="591" y="590"/>
                  </a:lnTo>
                  <a:close/>
                  <a:moveTo>
                    <a:pt x="296" y="1"/>
                  </a:moveTo>
                  <a:cubicBezTo>
                    <a:pt x="133" y="1"/>
                    <a:pt x="1" y="132"/>
                    <a:pt x="2" y="296"/>
                  </a:cubicBezTo>
                  <a:lnTo>
                    <a:pt x="2" y="16354"/>
                  </a:lnTo>
                  <a:cubicBezTo>
                    <a:pt x="2" y="16516"/>
                    <a:pt x="133" y="16649"/>
                    <a:pt x="296" y="16649"/>
                  </a:cubicBezTo>
                  <a:lnTo>
                    <a:pt x="19301" y="16649"/>
                  </a:lnTo>
                  <a:cubicBezTo>
                    <a:pt x="19463" y="16649"/>
                    <a:pt x="19595" y="16516"/>
                    <a:pt x="19595" y="16354"/>
                  </a:cubicBezTo>
                  <a:lnTo>
                    <a:pt x="19595" y="296"/>
                  </a:lnTo>
                  <a:cubicBezTo>
                    <a:pt x="19595" y="132"/>
                    <a:pt x="19463" y="1"/>
                    <a:pt x="193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31" name="Google Shape;531;p35"/>
            <p:cNvSpPr/>
            <p:nvPr/>
          </p:nvSpPr>
          <p:spPr>
            <a:xfrm>
              <a:off x="5637075" y="3024025"/>
              <a:ext cx="103925" cy="188500"/>
            </a:xfrm>
            <a:custGeom>
              <a:rect b="b" l="l" r="r" t="t"/>
              <a:pathLst>
                <a:path extrusionOk="0" h="7540" w="4157">
                  <a:moveTo>
                    <a:pt x="2085" y="0"/>
                  </a:moveTo>
                  <a:cubicBezTo>
                    <a:pt x="1718" y="0"/>
                    <a:pt x="1351" y="98"/>
                    <a:pt x="1025" y="292"/>
                  </a:cubicBezTo>
                  <a:cubicBezTo>
                    <a:pt x="385" y="675"/>
                    <a:pt x="1" y="1370"/>
                    <a:pt x="17" y="2116"/>
                  </a:cubicBezTo>
                  <a:cubicBezTo>
                    <a:pt x="33" y="2860"/>
                    <a:pt x="448" y="3539"/>
                    <a:pt x="1104" y="3892"/>
                  </a:cubicBezTo>
                  <a:lnTo>
                    <a:pt x="757" y="7539"/>
                  </a:lnTo>
                  <a:lnTo>
                    <a:pt x="3416" y="7539"/>
                  </a:lnTo>
                  <a:lnTo>
                    <a:pt x="3069" y="3892"/>
                  </a:lnTo>
                  <a:cubicBezTo>
                    <a:pt x="3739" y="3531"/>
                    <a:pt x="4155" y="2832"/>
                    <a:pt x="4155" y="2071"/>
                  </a:cubicBezTo>
                  <a:cubicBezTo>
                    <a:pt x="4156" y="1326"/>
                    <a:pt x="3756" y="639"/>
                    <a:pt x="3108" y="270"/>
                  </a:cubicBezTo>
                  <a:cubicBezTo>
                    <a:pt x="2790" y="90"/>
                    <a:pt x="2438" y="0"/>
                    <a:pt x="2085"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32" name="Google Shape;532;p35"/>
            <p:cNvSpPr/>
            <p:nvPr/>
          </p:nvSpPr>
          <p:spPr>
            <a:xfrm>
              <a:off x="5630150" y="3016700"/>
              <a:ext cx="118200" cy="203200"/>
            </a:xfrm>
            <a:custGeom>
              <a:rect b="b" l="l" r="r" t="t"/>
              <a:pathLst>
                <a:path extrusionOk="0" h="8128" w="4728">
                  <a:moveTo>
                    <a:pt x="2364" y="590"/>
                  </a:moveTo>
                  <a:cubicBezTo>
                    <a:pt x="3342" y="590"/>
                    <a:pt x="4138" y="1386"/>
                    <a:pt x="4138" y="2364"/>
                  </a:cubicBezTo>
                  <a:cubicBezTo>
                    <a:pt x="4138" y="3016"/>
                    <a:pt x="3781" y="3616"/>
                    <a:pt x="3206" y="3926"/>
                  </a:cubicBezTo>
                  <a:lnTo>
                    <a:pt x="3034" y="4018"/>
                  </a:lnTo>
                  <a:lnTo>
                    <a:pt x="3370" y="7537"/>
                  </a:lnTo>
                  <a:lnTo>
                    <a:pt x="1358" y="7537"/>
                  </a:lnTo>
                  <a:lnTo>
                    <a:pt x="1693" y="4018"/>
                  </a:lnTo>
                  <a:lnTo>
                    <a:pt x="1521" y="3926"/>
                  </a:lnTo>
                  <a:cubicBezTo>
                    <a:pt x="947" y="3616"/>
                    <a:pt x="589" y="3016"/>
                    <a:pt x="589" y="2364"/>
                  </a:cubicBezTo>
                  <a:cubicBezTo>
                    <a:pt x="589" y="1386"/>
                    <a:pt x="1386" y="590"/>
                    <a:pt x="2364" y="590"/>
                  </a:cubicBezTo>
                  <a:close/>
                  <a:moveTo>
                    <a:pt x="2364" y="1"/>
                  </a:moveTo>
                  <a:cubicBezTo>
                    <a:pt x="1060" y="1"/>
                    <a:pt x="0" y="1060"/>
                    <a:pt x="0" y="2364"/>
                  </a:cubicBezTo>
                  <a:cubicBezTo>
                    <a:pt x="0" y="3162"/>
                    <a:pt x="403" y="3907"/>
                    <a:pt x="1070" y="4343"/>
                  </a:cubicBezTo>
                  <a:lnTo>
                    <a:pt x="710" y="8127"/>
                  </a:lnTo>
                  <a:lnTo>
                    <a:pt x="4018" y="8127"/>
                  </a:lnTo>
                  <a:lnTo>
                    <a:pt x="3657" y="4343"/>
                  </a:lnTo>
                  <a:cubicBezTo>
                    <a:pt x="4325" y="3907"/>
                    <a:pt x="4727" y="3162"/>
                    <a:pt x="4727" y="2364"/>
                  </a:cubicBezTo>
                  <a:cubicBezTo>
                    <a:pt x="4727" y="1060"/>
                    <a:pt x="3667" y="1"/>
                    <a:pt x="23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33" name="Google Shape;533;p35"/>
            <p:cNvSpPr/>
            <p:nvPr/>
          </p:nvSpPr>
          <p:spPr>
            <a:xfrm>
              <a:off x="1981725" y="2569425"/>
              <a:ext cx="435225" cy="424400"/>
            </a:xfrm>
            <a:custGeom>
              <a:rect b="b" l="l" r="r" t="t"/>
              <a:pathLst>
                <a:path extrusionOk="0" h="16976" w="17409">
                  <a:moveTo>
                    <a:pt x="8704" y="2481"/>
                  </a:moveTo>
                  <a:cubicBezTo>
                    <a:pt x="12135" y="2481"/>
                    <a:pt x="14927" y="5273"/>
                    <a:pt x="14927" y="8704"/>
                  </a:cubicBezTo>
                  <a:lnTo>
                    <a:pt x="14927" y="14495"/>
                  </a:lnTo>
                  <a:lnTo>
                    <a:pt x="2481" y="14495"/>
                  </a:lnTo>
                  <a:lnTo>
                    <a:pt x="2481" y="8704"/>
                  </a:lnTo>
                  <a:cubicBezTo>
                    <a:pt x="2481" y="5273"/>
                    <a:pt x="5273" y="2481"/>
                    <a:pt x="8704" y="2481"/>
                  </a:cubicBezTo>
                  <a:close/>
                  <a:moveTo>
                    <a:pt x="8704" y="0"/>
                  </a:moveTo>
                  <a:cubicBezTo>
                    <a:pt x="3905" y="0"/>
                    <a:pt x="0" y="3904"/>
                    <a:pt x="0" y="8704"/>
                  </a:cubicBezTo>
                  <a:lnTo>
                    <a:pt x="0" y="15735"/>
                  </a:lnTo>
                  <a:cubicBezTo>
                    <a:pt x="0" y="16420"/>
                    <a:pt x="555" y="16975"/>
                    <a:pt x="1241" y="16975"/>
                  </a:cubicBezTo>
                  <a:lnTo>
                    <a:pt x="16168" y="16975"/>
                  </a:lnTo>
                  <a:cubicBezTo>
                    <a:pt x="16852" y="16975"/>
                    <a:pt x="17408" y="16420"/>
                    <a:pt x="17408" y="15735"/>
                  </a:cubicBezTo>
                  <a:lnTo>
                    <a:pt x="17408" y="8704"/>
                  </a:lnTo>
                  <a:cubicBezTo>
                    <a:pt x="17408" y="3905"/>
                    <a:pt x="13503" y="0"/>
                    <a:pt x="870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34" name="Google Shape;534;p35"/>
            <p:cNvSpPr/>
            <p:nvPr/>
          </p:nvSpPr>
          <p:spPr>
            <a:xfrm>
              <a:off x="1974350" y="2562050"/>
              <a:ext cx="449975" cy="439125"/>
            </a:xfrm>
            <a:custGeom>
              <a:rect b="b" l="l" r="r" t="t"/>
              <a:pathLst>
                <a:path extrusionOk="0" h="17565" w="17999">
                  <a:moveTo>
                    <a:pt x="8999" y="3069"/>
                  </a:moveTo>
                  <a:cubicBezTo>
                    <a:pt x="12269" y="3069"/>
                    <a:pt x="14928" y="5729"/>
                    <a:pt x="14928" y="8999"/>
                  </a:cubicBezTo>
                  <a:lnTo>
                    <a:pt x="14928" y="14495"/>
                  </a:lnTo>
                  <a:lnTo>
                    <a:pt x="3070" y="14495"/>
                  </a:lnTo>
                  <a:lnTo>
                    <a:pt x="3071" y="8999"/>
                  </a:lnTo>
                  <a:cubicBezTo>
                    <a:pt x="3071" y="5730"/>
                    <a:pt x="5729" y="3069"/>
                    <a:pt x="8999" y="3069"/>
                  </a:cubicBezTo>
                  <a:close/>
                  <a:moveTo>
                    <a:pt x="9000" y="2481"/>
                  </a:moveTo>
                  <a:cubicBezTo>
                    <a:pt x="5405" y="2481"/>
                    <a:pt x="2482" y="5405"/>
                    <a:pt x="2482" y="8999"/>
                  </a:cubicBezTo>
                  <a:lnTo>
                    <a:pt x="2482" y="14790"/>
                  </a:lnTo>
                  <a:cubicBezTo>
                    <a:pt x="2481" y="14952"/>
                    <a:pt x="2614" y="15085"/>
                    <a:pt x="2776" y="15085"/>
                  </a:cubicBezTo>
                  <a:lnTo>
                    <a:pt x="15223" y="15085"/>
                  </a:lnTo>
                  <a:cubicBezTo>
                    <a:pt x="15385" y="15085"/>
                    <a:pt x="15517" y="14952"/>
                    <a:pt x="15517" y="14790"/>
                  </a:cubicBezTo>
                  <a:lnTo>
                    <a:pt x="15517" y="8999"/>
                  </a:lnTo>
                  <a:cubicBezTo>
                    <a:pt x="15517" y="5405"/>
                    <a:pt x="12593" y="2481"/>
                    <a:pt x="9000" y="2481"/>
                  </a:cubicBezTo>
                  <a:close/>
                  <a:moveTo>
                    <a:pt x="9000" y="589"/>
                  </a:moveTo>
                  <a:cubicBezTo>
                    <a:pt x="13636" y="589"/>
                    <a:pt x="17409" y="4361"/>
                    <a:pt x="17408" y="8999"/>
                  </a:cubicBezTo>
                  <a:lnTo>
                    <a:pt x="17408" y="16030"/>
                  </a:lnTo>
                  <a:cubicBezTo>
                    <a:pt x="17407" y="16552"/>
                    <a:pt x="16985" y="16974"/>
                    <a:pt x="16463" y="16975"/>
                  </a:cubicBezTo>
                  <a:lnTo>
                    <a:pt x="1536" y="16975"/>
                  </a:lnTo>
                  <a:cubicBezTo>
                    <a:pt x="1013" y="16975"/>
                    <a:pt x="590" y="16552"/>
                    <a:pt x="589" y="16030"/>
                  </a:cubicBezTo>
                  <a:lnTo>
                    <a:pt x="589" y="8999"/>
                  </a:lnTo>
                  <a:cubicBezTo>
                    <a:pt x="589" y="4361"/>
                    <a:pt x="4361" y="589"/>
                    <a:pt x="8999" y="589"/>
                  </a:cubicBezTo>
                  <a:close/>
                  <a:moveTo>
                    <a:pt x="8999" y="1"/>
                  </a:moveTo>
                  <a:cubicBezTo>
                    <a:pt x="4038" y="1"/>
                    <a:pt x="0" y="4037"/>
                    <a:pt x="0" y="8999"/>
                  </a:cubicBezTo>
                  <a:lnTo>
                    <a:pt x="0" y="16030"/>
                  </a:lnTo>
                  <a:cubicBezTo>
                    <a:pt x="2" y="16877"/>
                    <a:pt x="688" y="17564"/>
                    <a:pt x="1536" y="17565"/>
                  </a:cubicBezTo>
                  <a:lnTo>
                    <a:pt x="16463" y="17565"/>
                  </a:lnTo>
                  <a:cubicBezTo>
                    <a:pt x="17309" y="17564"/>
                    <a:pt x="17997" y="16877"/>
                    <a:pt x="17998" y="16030"/>
                  </a:cubicBezTo>
                  <a:lnTo>
                    <a:pt x="17998" y="8999"/>
                  </a:lnTo>
                  <a:cubicBezTo>
                    <a:pt x="17998" y="4037"/>
                    <a:pt x="13961" y="1"/>
                    <a:pt x="89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35" name="Google Shape;535;p35"/>
            <p:cNvSpPr/>
            <p:nvPr/>
          </p:nvSpPr>
          <p:spPr>
            <a:xfrm>
              <a:off x="1958675" y="2909075"/>
              <a:ext cx="475150" cy="401475"/>
            </a:xfrm>
            <a:custGeom>
              <a:rect b="b" l="l" r="r" t="t"/>
              <a:pathLst>
                <a:path extrusionOk="0" h="16059" w="19006">
                  <a:moveTo>
                    <a:pt x="0" y="1"/>
                  </a:moveTo>
                  <a:lnTo>
                    <a:pt x="0" y="16059"/>
                  </a:lnTo>
                  <a:lnTo>
                    <a:pt x="19006" y="16059"/>
                  </a:lnTo>
                  <a:lnTo>
                    <a:pt x="1900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36" name="Google Shape;536;p35"/>
            <p:cNvSpPr/>
            <p:nvPr/>
          </p:nvSpPr>
          <p:spPr>
            <a:xfrm>
              <a:off x="1951300" y="2901700"/>
              <a:ext cx="489875" cy="416225"/>
            </a:xfrm>
            <a:custGeom>
              <a:rect b="b" l="l" r="r" t="t"/>
              <a:pathLst>
                <a:path extrusionOk="0" h="16649" w="19595">
                  <a:moveTo>
                    <a:pt x="19006" y="590"/>
                  </a:moveTo>
                  <a:lnTo>
                    <a:pt x="19006" y="16059"/>
                  </a:lnTo>
                  <a:lnTo>
                    <a:pt x="590" y="16059"/>
                  </a:lnTo>
                  <a:lnTo>
                    <a:pt x="590" y="590"/>
                  </a:lnTo>
                  <a:close/>
                  <a:moveTo>
                    <a:pt x="295" y="1"/>
                  </a:moveTo>
                  <a:cubicBezTo>
                    <a:pt x="133" y="1"/>
                    <a:pt x="0" y="132"/>
                    <a:pt x="1" y="296"/>
                  </a:cubicBezTo>
                  <a:lnTo>
                    <a:pt x="1" y="16354"/>
                  </a:lnTo>
                  <a:cubicBezTo>
                    <a:pt x="0" y="16516"/>
                    <a:pt x="133" y="16649"/>
                    <a:pt x="295" y="16649"/>
                  </a:cubicBezTo>
                  <a:lnTo>
                    <a:pt x="19299" y="16649"/>
                  </a:lnTo>
                  <a:cubicBezTo>
                    <a:pt x="19463" y="16649"/>
                    <a:pt x="19594" y="16516"/>
                    <a:pt x="19594" y="16354"/>
                  </a:cubicBezTo>
                  <a:lnTo>
                    <a:pt x="19594" y="296"/>
                  </a:lnTo>
                  <a:cubicBezTo>
                    <a:pt x="19594" y="132"/>
                    <a:pt x="19463" y="1"/>
                    <a:pt x="192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37" name="Google Shape;537;p35"/>
            <p:cNvSpPr/>
            <p:nvPr/>
          </p:nvSpPr>
          <p:spPr>
            <a:xfrm>
              <a:off x="2141775" y="3024025"/>
              <a:ext cx="103875" cy="188500"/>
            </a:xfrm>
            <a:custGeom>
              <a:rect b="b" l="l" r="r" t="t"/>
              <a:pathLst>
                <a:path extrusionOk="0" h="7540" w="4155">
                  <a:moveTo>
                    <a:pt x="2084" y="0"/>
                  </a:moveTo>
                  <a:cubicBezTo>
                    <a:pt x="1717" y="0"/>
                    <a:pt x="1351" y="98"/>
                    <a:pt x="1024" y="292"/>
                  </a:cubicBezTo>
                  <a:cubicBezTo>
                    <a:pt x="385" y="675"/>
                    <a:pt x="0" y="1370"/>
                    <a:pt x="15" y="2116"/>
                  </a:cubicBezTo>
                  <a:cubicBezTo>
                    <a:pt x="32" y="2860"/>
                    <a:pt x="447" y="3539"/>
                    <a:pt x="1103" y="3892"/>
                  </a:cubicBezTo>
                  <a:lnTo>
                    <a:pt x="756" y="7539"/>
                  </a:lnTo>
                  <a:lnTo>
                    <a:pt x="3416" y="7539"/>
                  </a:lnTo>
                  <a:lnTo>
                    <a:pt x="3068" y="3892"/>
                  </a:lnTo>
                  <a:cubicBezTo>
                    <a:pt x="3738" y="3531"/>
                    <a:pt x="4155" y="2832"/>
                    <a:pt x="4155" y="2071"/>
                  </a:cubicBezTo>
                  <a:cubicBezTo>
                    <a:pt x="4155" y="1326"/>
                    <a:pt x="3756" y="639"/>
                    <a:pt x="3108" y="270"/>
                  </a:cubicBezTo>
                  <a:cubicBezTo>
                    <a:pt x="2790" y="90"/>
                    <a:pt x="2437" y="0"/>
                    <a:pt x="208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38" name="Google Shape;538;p35"/>
            <p:cNvSpPr/>
            <p:nvPr/>
          </p:nvSpPr>
          <p:spPr>
            <a:xfrm>
              <a:off x="2134800" y="3016675"/>
              <a:ext cx="118225" cy="203225"/>
            </a:xfrm>
            <a:custGeom>
              <a:rect b="b" l="l" r="r" t="t"/>
              <a:pathLst>
                <a:path extrusionOk="0" h="8129" w="4729">
                  <a:moveTo>
                    <a:pt x="2365" y="591"/>
                  </a:moveTo>
                  <a:cubicBezTo>
                    <a:pt x="3344" y="591"/>
                    <a:pt x="4140" y="1387"/>
                    <a:pt x="4140" y="2365"/>
                  </a:cubicBezTo>
                  <a:cubicBezTo>
                    <a:pt x="4140" y="3017"/>
                    <a:pt x="3781" y="3617"/>
                    <a:pt x="3208" y="3927"/>
                  </a:cubicBezTo>
                  <a:lnTo>
                    <a:pt x="3036" y="4019"/>
                  </a:lnTo>
                  <a:lnTo>
                    <a:pt x="3371" y="7538"/>
                  </a:lnTo>
                  <a:lnTo>
                    <a:pt x="1358" y="7538"/>
                  </a:lnTo>
                  <a:lnTo>
                    <a:pt x="1695" y="4019"/>
                  </a:lnTo>
                  <a:lnTo>
                    <a:pt x="1523" y="3927"/>
                  </a:lnTo>
                  <a:cubicBezTo>
                    <a:pt x="948" y="3617"/>
                    <a:pt x="590" y="3017"/>
                    <a:pt x="590" y="2365"/>
                  </a:cubicBezTo>
                  <a:cubicBezTo>
                    <a:pt x="590" y="1387"/>
                    <a:pt x="1387" y="591"/>
                    <a:pt x="2365" y="591"/>
                  </a:cubicBezTo>
                  <a:close/>
                  <a:moveTo>
                    <a:pt x="2365" y="1"/>
                  </a:moveTo>
                  <a:cubicBezTo>
                    <a:pt x="1062" y="1"/>
                    <a:pt x="2" y="1061"/>
                    <a:pt x="2" y="2365"/>
                  </a:cubicBezTo>
                  <a:cubicBezTo>
                    <a:pt x="1" y="3162"/>
                    <a:pt x="403" y="3907"/>
                    <a:pt x="1072" y="4344"/>
                  </a:cubicBezTo>
                  <a:lnTo>
                    <a:pt x="711" y="8128"/>
                  </a:lnTo>
                  <a:lnTo>
                    <a:pt x="4019" y="8128"/>
                  </a:lnTo>
                  <a:lnTo>
                    <a:pt x="3659" y="4343"/>
                  </a:lnTo>
                  <a:cubicBezTo>
                    <a:pt x="4326" y="3907"/>
                    <a:pt x="4729" y="3162"/>
                    <a:pt x="4729" y="2365"/>
                  </a:cubicBezTo>
                  <a:cubicBezTo>
                    <a:pt x="4729" y="1062"/>
                    <a:pt x="3667" y="1"/>
                    <a:pt x="2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39" name="Google Shape;539;p35"/>
            <p:cNvSpPr/>
            <p:nvPr/>
          </p:nvSpPr>
          <p:spPr>
            <a:xfrm>
              <a:off x="6074275" y="2700300"/>
              <a:ext cx="144125" cy="518900"/>
            </a:xfrm>
            <a:custGeom>
              <a:rect b="b" l="l" r="r" t="t"/>
              <a:pathLst>
                <a:path extrusionOk="0" h="20756" w="5765">
                  <a:moveTo>
                    <a:pt x="4480" y="0"/>
                  </a:moveTo>
                  <a:cubicBezTo>
                    <a:pt x="4218" y="0"/>
                    <a:pt x="3956" y="103"/>
                    <a:pt x="3761" y="306"/>
                  </a:cubicBezTo>
                  <a:cubicBezTo>
                    <a:pt x="1396" y="2772"/>
                    <a:pt x="0" y="6537"/>
                    <a:pt x="26" y="10377"/>
                  </a:cubicBezTo>
                  <a:cubicBezTo>
                    <a:pt x="54" y="14266"/>
                    <a:pt x="1529" y="18039"/>
                    <a:pt x="3973" y="20469"/>
                  </a:cubicBezTo>
                  <a:cubicBezTo>
                    <a:pt x="4167" y="20660"/>
                    <a:pt x="4419" y="20755"/>
                    <a:pt x="4672" y="20755"/>
                  </a:cubicBezTo>
                  <a:cubicBezTo>
                    <a:pt x="4927" y="20755"/>
                    <a:pt x="5183" y="20657"/>
                    <a:pt x="5378" y="20461"/>
                  </a:cubicBezTo>
                  <a:cubicBezTo>
                    <a:pt x="5765" y="20073"/>
                    <a:pt x="5764" y="19444"/>
                    <a:pt x="5375" y="19056"/>
                  </a:cubicBezTo>
                  <a:cubicBezTo>
                    <a:pt x="3296" y="16989"/>
                    <a:pt x="2041" y="13739"/>
                    <a:pt x="2018" y="10363"/>
                  </a:cubicBezTo>
                  <a:cubicBezTo>
                    <a:pt x="1995" y="7029"/>
                    <a:pt x="3183" y="3786"/>
                    <a:pt x="5198" y="1685"/>
                  </a:cubicBezTo>
                  <a:cubicBezTo>
                    <a:pt x="5578" y="1288"/>
                    <a:pt x="5565" y="657"/>
                    <a:pt x="5168" y="277"/>
                  </a:cubicBezTo>
                  <a:cubicBezTo>
                    <a:pt x="4975" y="92"/>
                    <a:pt x="4727" y="0"/>
                    <a:pt x="44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40" name="Google Shape;540;p35"/>
            <p:cNvSpPr/>
            <p:nvPr/>
          </p:nvSpPr>
          <p:spPr>
            <a:xfrm>
              <a:off x="6177275" y="2766625"/>
              <a:ext cx="113725" cy="384825"/>
            </a:xfrm>
            <a:custGeom>
              <a:rect b="b" l="l" r="r" t="t"/>
              <a:pathLst>
                <a:path extrusionOk="0" h="15393" w="4549">
                  <a:moveTo>
                    <a:pt x="3301" y="0"/>
                  </a:moveTo>
                  <a:cubicBezTo>
                    <a:pt x="3019" y="0"/>
                    <a:pt x="2738" y="120"/>
                    <a:pt x="2542" y="353"/>
                  </a:cubicBezTo>
                  <a:cubicBezTo>
                    <a:pt x="897" y="2345"/>
                    <a:pt x="1" y="4953"/>
                    <a:pt x="21" y="7696"/>
                  </a:cubicBezTo>
                  <a:cubicBezTo>
                    <a:pt x="39" y="10459"/>
                    <a:pt x="983" y="13070"/>
                    <a:pt x="2680" y="15046"/>
                  </a:cubicBezTo>
                  <a:cubicBezTo>
                    <a:pt x="2876" y="15275"/>
                    <a:pt x="3155" y="15392"/>
                    <a:pt x="3435" y="15392"/>
                  </a:cubicBezTo>
                  <a:cubicBezTo>
                    <a:pt x="3664" y="15392"/>
                    <a:pt x="3895" y="15313"/>
                    <a:pt x="4082" y="15152"/>
                  </a:cubicBezTo>
                  <a:cubicBezTo>
                    <a:pt x="4500" y="14795"/>
                    <a:pt x="4548" y="14166"/>
                    <a:pt x="4190" y="13750"/>
                  </a:cubicBezTo>
                  <a:cubicBezTo>
                    <a:pt x="2800" y="12130"/>
                    <a:pt x="2027" y="9975"/>
                    <a:pt x="2011" y="7681"/>
                  </a:cubicBezTo>
                  <a:cubicBezTo>
                    <a:pt x="1994" y="5406"/>
                    <a:pt x="2729" y="3253"/>
                    <a:pt x="4077" y="1620"/>
                  </a:cubicBezTo>
                  <a:cubicBezTo>
                    <a:pt x="4418" y="1195"/>
                    <a:pt x="4355" y="575"/>
                    <a:pt x="3934" y="228"/>
                  </a:cubicBezTo>
                  <a:cubicBezTo>
                    <a:pt x="3749" y="75"/>
                    <a:pt x="3525" y="0"/>
                    <a:pt x="3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41" name="Google Shape;541;p35"/>
            <p:cNvSpPr/>
            <p:nvPr/>
          </p:nvSpPr>
          <p:spPr>
            <a:xfrm>
              <a:off x="6272025" y="2833800"/>
              <a:ext cx="91725" cy="251225"/>
            </a:xfrm>
            <a:custGeom>
              <a:rect b="b" l="l" r="r" t="t"/>
              <a:pathLst>
                <a:path extrusionOk="0" h="10049" w="3669">
                  <a:moveTo>
                    <a:pt x="2402" y="1"/>
                  </a:moveTo>
                  <a:cubicBezTo>
                    <a:pt x="2106" y="1"/>
                    <a:pt x="1813" y="132"/>
                    <a:pt x="1617" y="383"/>
                  </a:cubicBezTo>
                  <a:lnTo>
                    <a:pt x="1618" y="383"/>
                  </a:lnTo>
                  <a:cubicBezTo>
                    <a:pt x="557" y="1743"/>
                    <a:pt x="1" y="3333"/>
                    <a:pt x="13" y="4982"/>
                  </a:cubicBezTo>
                  <a:cubicBezTo>
                    <a:pt x="24" y="6697"/>
                    <a:pt x="643" y="8331"/>
                    <a:pt x="1803" y="9707"/>
                  </a:cubicBezTo>
                  <a:cubicBezTo>
                    <a:pt x="2000" y="9933"/>
                    <a:pt x="2276" y="10049"/>
                    <a:pt x="2554" y="10049"/>
                  </a:cubicBezTo>
                  <a:cubicBezTo>
                    <a:pt x="2781" y="10049"/>
                    <a:pt x="3009" y="9972"/>
                    <a:pt x="3196" y="9815"/>
                  </a:cubicBezTo>
                  <a:cubicBezTo>
                    <a:pt x="3612" y="9464"/>
                    <a:pt x="3669" y="8844"/>
                    <a:pt x="3324" y="8424"/>
                  </a:cubicBezTo>
                  <a:cubicBezTo>
                    <a:pt x="2468" y="7408"/>
                    <a:pt x="2011" y="6213"/>
                    <a:pt x="2002" y="4969"/>
                  </a:cubicBezTo>
                  <a:cubicBezTo>
                    <a:pt x="1994" y="3773"/>
                    <a:pt x="2403" y="2611"/>
                    <a:pt x="3186" y="1609"/>
                  </a:cubicBezTo>
                  <a:cubicBezTo>
                    <a:pt x="3524" y="1176"/>
                    <a:pt x="3447" y="550"/>
                    <a:pt x="3014" y="212"/>
                  </a:cubicBezTo>
                  <a:cubicBezTo>
                    <a:pt x="2832" y="70"/>
                    <a:pt x="2616" y="1"/>
                    <a:pt x="24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42" name="Google Shape;542;p35"/>
            <p:cNvSpPr/>
            <p:nvPr/>
          </p:nvSpPr>
          <p:spPr>
            <a:xfrm>
              <a:off x="1692475" y="2700300"/>
              <a:ext cx="144300" cy="519000"/>
            </a:xfrm>
            <a:custGeom>
              <a:rect b="b" l="l" r="r" t="t"/>
              <a:pathLst>
                <a:path extrusionOk="0" h="20760" w="5772">
                  <a:moveTo>
                    <a:pt x="1292" y="0"/>
                  </a:moveTo>
                  <a:cubicBezTo>
                    <a:pt x="1045" y="0"/>
                    <a:pt x="797" y="92"/>
                    <a:pt x="604" y="277"/>
                  </a:cubicBezTo>
                  <a:cubicBezTo>
                    <a:pt x="207" y="657"/>
                    <a:pt x="194" y="1288"/>
                    <a:pt x="574" y="1685"/>
                  </a:cubicBezTo>
                  <a:cubicBezTo>
                    <a:pt x="2589" y="3786"/>
                    <a:pt x="3777" y="7029"/>
                    <a:pt x="3754" y="10363"/>
                  </a:cubicBezTo>
                  <a:cubicBezTo>
                    <a:pt x="3731" y="13739"/>
                    <a:pt x="2476" y="16989"/>
                    <a:pt x="396" y="19056"/>
                  </a:cubicBezTo>
                  <a:cubicBezTo>
                    <a:pt x="4" y="19443"/>
                    <a:pt x="1" y="20075"/>
                    <a:pt x="389" y="20466"/>
                  </a:cubicBezTo>
                  <a:cubicBezTo>
                    <a:pt x="584" y="20662"/>
                    <a:pt x="839" y="20760"/>
                    <a:pt x="1095" y="20760"/>
                  </a:cubicBezTo>
                  <a:cubicBezTo>
                    <a:pt x="1350" y="20760"/>
                    <a:pt x="1605" y="20663"/>
                    <a:pt x="1799" y="20469"/>
                  </a:cubicBezTo>
                  <a:cubicBezTo>
                    <a:pt x="4243" y="18039"/>
                    <a:pt x="5717" y="14266"/>
                    <a:pt x="5745" y="10377"/>
                  </a:cubicBezTo>
                  <a:cubicBezTo>
                    <a:pt x="5772" y="6537"/>
                    <a:pt x="4376" y="2772"/>
                    <a:pt x="2011" y="306"/>
                  </a:cubicBezTo>
                  <a:cubicBezTo>
                    <a:pt x="1815" y="103"/>
                    <a:pt x="1554" y="0"/>
                    <a:pt x="12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43" name="Google Shape;543;p35"/>
            <p:cNvSpPr/>
            <p:nvPr/>
          </p:nvSpPr>
          <p:spPr>
            <a:xfrm>
              <a:off x="1619925" y="2766125"/>
              <a:ext cx="113825" cy="385475"/>
            </a:xfrm>
            <a:custGeom>
              <a:rect b="b" l="l" r="r" t="t"/>
              <a:pathLst>
                <a:path extrusionOk="0" h="15419" w="4553">
                  <a:moveTo>
                    <a:pt x="1236" y="1"/>
                  </a:moveTo>
                  <a:cubicBezTo>
                    <a:pt x="1013" y="1"/>
                    <a:pt x="789" y="75"/>
                    <a:pt x="603" y="228"/>
                  </a:cubicBezTo>
                  <a:cubicBezTo>
                    <a:pt x="176" y="581"/>
                    <a:pt x="119" y="1216"/>
                    <a:pt x="477" y="1640"/>
                  </a:cubicBezTo>
                  <a:cubicBezTo>
                    <a:pt x="1825" y="3273"/>
                    <a:pt x="2559" y="5426"/>
                    <a:pt x="2543" y="7701"/>
                  </a:cubicBezTo>
                  <a:cubicBezTo>
                    <a:pt x="2527" y="9995"/>
                    <a:pt x="1753" y="12150"/>
                    <a:pt x="364" y="13770"/>
                  </a:cubicBezTo>
                  <a:cubicBezTo>
                    <a:pt x="0" y="14186"/>
                    <a:pt x="46" y="14819"/>
                    <a:pt x="465" y="15179"/>
                  </a:cubicBezTo>
                  <a:cubicBezTo>
                    <a:pt x="653" y="15340"/>
                    <a:pt x="884" y="15419"/>
                    <a:pt x="1114" y="15419"/>
                  </a:cubicBezTo>
                  <a:cubicBezTo>
                    <a:pt x="1397" y="15419"/>
                    <a:pt x="1678" y="15299"/>
                    <a:pt x="1874" y="15066"/>
                  </a:cubicBezTo>
                  <a:cubicBezTo>
                    <a:pt x="3571" y="13090"/>
                    <a:pt x="4515" y="10479"/>
                    <a:pt x="4533" y="7716"/>
                  </a:cubicBezTo>
                  <a:cubicBezTo>
                    <a:pt x="4552" y="4973"/>
                    <a:pt x="3657" y="2365"/>
                    <a:pt x="2012" y="373"/>
                  </a:cubicBezTo>
                  <a:cubicBezTo>
                    <a:pt x="1816" y="128"/>
                    <a:pt x="1527" y="1"/>
                    <a:pt x="1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44" name="Google Shape;544;p35"/>
            <p:cNvSpPr/>
            <p:nvPr/>
          </p:nvSpPr>
          <p:spPr>
            <a:xfrm>
              <a:off x="1547400" y="2833800"/>
              <a:ext cx="91625" cy="251100"/>
            </a:xfrm>
            <a:custGeom>
              <a:rect b="b" l="l" r="r" t="t"/>
              <a:pathLst>
                <a:path extrusionOk="0" h="10044" w="3665">
                  <a:moveTo>
                    <a:pt x="1263" y="1"/>
                  </a:moveTo>
                  <a:cubicBezTo>
                    <a:pt x="1048" y="1"/>
                    <a:pt x="832" y="70"/>
                    <a:pt x="650" y="212"/>
                  </a:cubicBezTo>
                  <a:cubicBezTo>
                    <a:pt x="217" y="550"/>
                    <a:pt x="140" y="1176"/>
                    <a:pt x="479" y="1609"/>
                  </a:cubicBezTo>
                  <a:cubicBezTo>
                    <a:pt x="1262" y="2611"/>
                    <a:pt x="1671" y="3773"/>
                    <a:pt x="1663" y="4969"/>
                  </a:cubicBezTo>
                  <a:cubicBezTo>
                    <a:pt x="1655" y="6213"/>
                    <a:pt x="1197" y="7408"/>
                    <a:pt x="340" y="8424"/>
                  </a:cubicBezTo>
                  <a:cubicBezTo>
                    <a:pt x="1" y="8845"/>
                    <a:pt x="60" y="9460"/>
                    <a:pt x="474" y="9809"/>
                  </a:cubicBezTo>
                  <a:cubicBezTo>
                    <a:pt x="660" y="9966"/>
                    <a:pt x="888" y="10043"/>
                    <a:pt x="1114" y="10043"/>
                  </a:cubicBezTo>
                  <a:cubicBezTo>
                    <a:pt x="1390" y="10043"/>
                    <a:pt x="1665" y="9929"/>
                    <a:pt x="1862" y="9707"/>
                  </a:cubicBezTo>
                  <a:cubicBezTo>
                    <a:pt x="3022" y="8331"/>
                    <a:pt x="3640" y="6697"/>
                    <a:pt x="3652" y="4982"/>
                  </a:cubicBezTo>
                  <a:cubicBezTo>
                    <a:pt x="3664" y="3333"/>
                    <a:pt x="3109" y="1743"/>
                    <a:pt x="2047" y="383"/>
                  </a:cubicBezTo>
                  <a:cubicBezTo>
                    <a:pt x="1851" y="132"/>
                    <a:pt x="1559" y="1"/>
                    <a:pt x="12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45" name="Google Shape;545;p35"/>
            <p:cNvSpPr/>
            <p:nvPr/>
          </p:nvSpPr>
          <p:spPr>
            <a:xfrm>
              <a:off x="3693525" y="383050"/>
              <a:ext cx="523850" cy="141150"/>
            </a:xfrm>
            <a:custGeom>
              <a:rect b="b" l="l" r="r" t="t"/>
              <a:pathLst>
                <a:path extrusionOk="0" h="5646" w="20954">
                  <a:moveTo>
                    <a:pt x="1095" y="0"/>
                  </a:moveTo>
                  <a:cubicBezTo>
                    <a:pt x="841" y="0"/>
                    <a:pt x="587" y="97"/>
                    <a:pt x="392" y="290"/>
                  </a:cubicBezTo>
                  <a:cubicBezTo>
                    <a:pt x="2" y="678"/>
                    <a:pt x="1" y="1310"/>
                    <a:pt x="391" y="1700"/>
                  </a:cubicBezTo>
                  <a:cubicBezTo>
                    <a:pt x="2820" y="4144"/>
                    <a:pt x="6592" y="5618"/>
                    <a:pt x="10482" y="5645"/>
                  </a:cubicBezTo>
                  <a:cubicBezTo>
                    <a:pt x="10517" y="5646"/>
                    <a:pt x="10553" y="5646"/>
                    <a:pt x="10588" y="5646"/>
                  </a:cubicBezTo>
                  <a:cubicBezTo>
                    <a:pt x="14391" y="5646"/>
                    <a:pt x="18109" y="4254"/>
                    <a:pt x="20552" y="1912"/>
                  </a:cubicBezTo>
                  <a:cubicBezTo>
                    <a:pt x="20944" y="1530"/>
                    <a:pt x="20954" y="904"/>
                    <a:pt x="20575" y="510"/>
                  </a:cubicBezTo>
                  <a:cubicBezTo>
                    <a:pt x="20380" y="306"/>
                    <a:pt x="20118" y="204"/>
                    <a:pt x="19857" y="204"/>
                  </a:cubicBezTo>
                  <a:cubicBezTo>
                    <a:pt x="19612" y="204"/>
                    <a:pt x="19366" y="293"/>
                    <a:pt x="19174" y="474"/>
                  </a:cubicBezTo>
                  <a:cubicBezTo>
                    <a:pt x="17093" y="2470"/>
                    <a:pt x="13888" y="3656"/>
                    <a:pt x="10587" y="3656"/>
                  </a:cubicBezTo>
                  <a:cubicBezTo>
                    <a:pt x="10556" y="3656"/>
                    <a:pt x="10526" y="3655"/>
                    <a:pt x="10496" y="3655"/>
                  </a:cubicBezTo>
                  <a:cubicBezTo>
                    <a:pt x="7120" y="3632"/>
                    <a:pt x="3870" y="2377"/>
                    <a:pt x="1803" y="297"/>
                  </a:cubicBezTo>
                  <a:cubicBezTo>
                    <a:pt x="1608" y="99"/>
                    <a:pt x="1351" y="0"/>
                    <a:pt x="1095"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46" name="Google Shape;546;p35"/>
            <p:cNvSpPr/>
            <p:nvPr/>
          </p:nvSpPr>
          <p:spPr>
            <a:xfrm>
              <a:off x="3760900" y="311100"/>
              <a:ext cx="390750" cy="110275"/>
            </a:xfrm>
            <a:custGeom>
              <a:rect b="b" l="l" r="r" t="t"/>
              <a:pathLst>
                <a:path extrusionOk="0" h="4411" w="15630">
                  <a:moveTo>
                    <a:pt x="1114" y="0"/>
                  </a:moveTo>
                  <a:cubicBezTo>
                    <a:pt x="834" y="0"/>
                    <a:pt x="555" y="118"/>
                    <a:pt x="359" y="348"/>
                  </a:cubicBezTo>
                  <a:cubicBezTo>
                    <a:pt x="0" y="764"/>
                    <a:pt x="48" y="1393"/>
                    <a:pt x="465" y="1751"/>
                  </a:cubicBezTo>
                  <a:cubicBezTo>
                    <a:pt x="2441" y="3446"/>
                    <a:pt x="5052" y="4391"/>
                    <a:pt x="7815" y="4410"/>
                  </a:cubicBezTo>
                  <a:cubicBezTo>
                    <a:pt x="7843" y="4411"/>
                    <a:pt x="7871" y="4411"/>
                    <a:pt x="7899" y="4411"/>
                  </a:cubicBezTo>
                  <a:cubicBezTo>
                    <a:pt x="10610" y="4411"/>
                    <a:pt x="13186" y="3517"/>
                    <a:pt x="15158" y="1889"/>
                  </a:cubicBezTo>
                  <a:lnTo>
                    <a:pt x="15158" y="1888"/>
                  </a:lnTo>
                  <a:cubicBezTo>
                    <a:pt x="15574" y="1536"/>
                    <a:pt x="15629" y="916"/>
                    <a:pt x="15283" y="496"/>
                  </a:cubicBezTo>
                  <a:cubicBezTo>
                    <a:pt x="15086" y="257"/>
                    <a:pt x="14801" y="134"/>
                    <a:pt x="14514" y="134"/>
                  </a:cubicBezTo>
                  <a:cubicBezTo>
                    <a:pt x="14295" y="134"/>
                    <a:pt x="14075" y="206"/>
                    <a:pt x="13891" y="353"/>
                  </a:cubicBezTo>
                  <a:cubicBezTo>
                    <a:pt x="12274" y="1688"/>
                    <a:pt x="10149" y="2420"/>
                    <a:pt x="7899" y="2420"/>
                  </a:cubicBezTo>
                  <a:cubicBezTo>
                    <a:pt x="7876" y="2420"/>
                    <a:pt x="7853" y="2420"/>
                    <a:pt x="7829" y="2420"/>
                  </a:cubicBezTo>
                  <a:cubicBezTo>
                    <a:pt x="5535" y="2404"/>
                    <a:pt x="3381" y="1629"/>
                    <a:pt x="1761" y="240"/>
                  </a:cubicBezTo>
                  <a:cubicBezTo>
                    <a:pt x="1574" y="79"/>
                    <a:pt x="1343" y="0"/>
                    <a:pt x="111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47" name="Google Shape;547;p35"/>
            <p:cNvSpPr/>
            <p:nvPr/>
          </p:nvSpPr>
          <p:spPr>
            <a:xfrm>
              <a:off x="3827425" y="238400"/>
              <a:ext cx="257250" cy="88425"/>
            </a:xfrm>
            <a:custGeom>
              <a:rect b="b" l="l" r="r" t="t"/>
              <a:pathLst>
                <a:path extrusionOk="0" h="3537" w="10290">
                  <a:moveTo>
                    <a:pt x="1111" y="1"/>
                  </a:moveTo>
                  <a:cubicBezTo>
                    <a:pt x="828" y="1"/>
                    <a:pt x="547" y="121"/>
                    <a:pt x="350" y="354"/>
                  </a:cubicBezTo>
                  <a:cubicBezTo>
                    <a:pt x="0" y="770"/>
                    <a:pt x="48" y="1388"/>
                    <a:pt x="456" y="1746"/>
                  </a:cubicBezTo>
                  <a:cubicBezTo>
                    <a:pt x="1832" y="2906"/>
                    <a:pt x="3466" y="3524"/>
                    <a:pt x="5181" y="3536"/>
                  </a:cubicBezTo>
                  <a:cubicBezTo>
                    <a:pt x="5198" y="3536"/>
                    <a:pt x="5216" y="3537"/>
                    <a:pt x="5233" y="3537"/>
                  </a:cubicBezTo>
                  <a:cubicBezTo>
                    <a:pt x="6863" y="3537"/>
                    <a:pt x="8434" y="2981"/>
                    <a:pt x="9779" y="1931"/>
                  </a:cubicBezTo>
                  <a:cubicBezTo>
                    <a:pt x="10213" y="1592"/>
                    <a:pt x="10289" y="967"/>
                    <a:pt x="9950" y="534"/>
                  </a:cubicBezTo>
                  <a:cubicBezTo>
                    <a:pt x="9755" y="283"/>
                    <a:pt x="9461" y="151"/>
                    <a:pt x="9165" y="151"/>
                  </a:cubicBezTo>
                  <a:cubicBezTo>
                    <a:pt x="8951" y="151"/>
                    <a:pt x="8735" y="220"/>
                    <a:pt x="8553" y="362"/>
                  </a:cubicBezTo>
                  <a:cubicBezTo>
                    <a:pt x="7562" y="1137"/>
                    <a:pt x="6414" y="1546"/>
                    <a:pt x="5231" y="1546"/>
                  </a:cubicBezTo>
                  <a:cubicBezTo>
                    <a:pt x="5219" y="1546"/>
                    <a:pt x="5206" y="1546"/>
                    <a:pt x="5194" y="1546"/>
                  </a:cubicBezTo>
                  <a:cubicBezTo>
                    <a:pt x="3950" y="1537"/>
                    <a:pt x="2755" y="1080"/>
                    <a:pt x="1738" y="224"/>
                  </a:cubicBezTo>
                  <a:cubicBezTo>
                    <a:pt x="1554" y="74"/>
                    <a:pt x="1332" y="1"/>
                    <a:pt x="1111"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48" name="Google Shape;548;p35"/>
            <p:cNvSpPr/>
            <p:nvPr/>
          </p:nvSpPr>
          <p:spPr>
            <a:xfrm>
              <a:off x="1543650" y="3991975"/>
              <a:ext cx="4747325" cy="1484200"/>
            </a:xfrm>
            <a:custGeom>
              <a:rect b="b" l="l" r="r" t="t"/>
              <a:pathLst>
                <a:path extrusionOk="0" h="59368" w="189893">
                  <a:moveTo>
                    <a:pt x="94946" y="0"/>
                  </a:moveTo>
                  <a:cubicBezTo>
                    <a:pt x="69765" y="0"/>
                    <a:pt x="45615" y="3128"/>
                    <a:pt x="27809" y="8694"/>
                  </a:cubicBezTo>
                  <a:cubicBezTo>
                    <a:pt x="10003" y="14261"/>
                    <a:pt x="1" y="21811"/>
                    <a:pt x="1" y="29684"/>
                  </a:cubicBezTo>
                  <a:cubicBezTo>
                    <a:pt x="1" y="37556"/>
                    <a:pt x="10003" y="45106"/>
                    <a:pt x="27809" y="50673"/>
                  </a:cubicBezTo>
                  <a:cubicBezTo>
                    <a:pt x="45615" y="56240"/>
                    <a:pt x="69765" y="59367"/>
                    <a:pt x="94946" y="59367"/>
                  </a:cubicBezTo>
                  <a:cubicBezTo>
                    <a:pt x="120127" y="59367"/>
                    <a:pt x="144277" y="56240"/>
                    <a:pt x="162083" y="50673"/>
                  </a:cubicBezTo>
                  <a:cubicBezTo>
                    <a:pt x="179888" y="45106"/>
                    <a:pt x="189892" y="37556"/>
                    <a:pt x="189892" y="29684"/>
                  </a:cubicBezTo>
                  <a:cubicBezTo>
                    <a:pt x="189892" y="21811"/>
                    <a:pt x="179888" y="14261"/>
                    <a:pt x="162083" y="8694"/>
                  </a:cubicBezTo>
                  <a:cubicBezTo>
                    <a:pt x="144277" y="3128"/>
                    <a:pt x="120127" y="0"/>
                    <a:pt x="94946"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49" name="Google Shape;549;p35"/>
            <p:cNvSpPr/>
            <p:nvPr/>
          </p:nvSpPr>
          <p:spPr>
            <a:xfrm>
              <a:off x="1778600" y="3998425"/>
              <a:ext cx="4325100" cy="1313725"/>
            </a:xfrm>
            <a:custGeom>
              <a:rect b="b" l="l" r="r" t="t"/>
              <a:pathLst>
                <a:path extrusionOk="0" h="52549" w="173004">
                  <a:moveTo>
                    <a:pt x="86502" y="0"/>
                  </a:moveTo>
                  <a:cubicBezTo>
                    <a:pt x="63560" y="0"/>
                    <a:pt x="41558" y="2768"/>
                    <a:pt x="25336" y="7696"/>
                  </a:cubicBezTo>
                  <a:cubicBezTo>
                    <a:pt x="9113" y="12623"/>
                    <a:pt x="0" y="19306"/>
                    <a:pt x="0" y="26275"/>
                  </a:cubicBezTo>
                  <a:cubicBezTo>
                    <a:pt x="0" y="33243"/>
                    <a:pt x="9113" y="39925"/>
                    <a:pt x="25336" y="44853"/>
                  </a:cubicBezTo>
                  <a:cubicBezTo>
                    <a:pt x="41558" y="49780"/>
                    <a:pt x="63560" y="52549"/>
                    <a:pt x="86502" y="52549"/>
                  </a:cubicBezTo>
                  <a:cubicBezTo>
                    <a:pt x="109443" y="52549"/>
                    <a:pt x="131445" y="49780"/>
                    <a:pt x="147667" y="44853"/>
                  </a:cubicBezTo>
                  <a:cubicBezTo>
                    <a:pt x="163889" y="39925"/>
                    <a:pt x="173004" y="33243"/>
                    <a:pt x="173004" y="26275"/>
                  </a:cubicBezTo>
                  <a:cubicBezTo>
                    <a:pt x="173004" y="19306"/>
                    <a:pt x="163889" y="12623"/>
                    <a:pt x="147667" y="7696"/>
                  </a:cubicBezTo>
                  <a:cubicBezTo>
                    <a:pt x="131445" y="2768"/>
                    <a:pt x="109443" y="0"/>
                    <a:pt x="865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50" name="Google Shape;550;p35"/>
            <p:cNvSpPr/>
            <p:nvPr/>
          </p:nvSpPr>
          <p:spPr>
            <a:xfrm>
              <a:off x="1771225" y="3991075"/>
              <a:ext cx="4339825" cy="1328450"/>
            </a:xfrm>
            <a:custGeom>
              <a:rect b="b" l="l" r="r" t="t"/>
              <a:pathLst>
                <a:path extrusionOk="0" h="53138" w="173593">
                  <a:moveTo>
                    <a:pt x="86797" y="589"/>
                  </a:moveTo>
                  <a:cubicBezTo>
                    <a:pt x="134332" y="589"/>
                    <a:pt x="173005" y="12243"/>
                    <a:pt x="173005" y="26569"/>
                  </a:cubicBezTo>
                  <a:cubicBezTo>
                    <a:pt x="173005" y="40894"/>
                    <a:pt x="134331" y="52549"/>
                    <a:pt x="86797" y="52549"/>
                  </a:cubicBezTo>
                  <a:cubicBezTo>
                    <a:pt x="39262" y="52549"/>
                    <a:pt x="589" y="40894"/>
                    <a:pt x="589" y="26569"/>
                  </a:cubicBezTo>
                  <a:cubicBezTo>
                    <a:pt x="589" y="12243"/>
                    <a:pt x="39262" y="589"/>
                    <a:pt x="86797" y="589"/>
                  </a:cubicBezTo>
                  <a:close/>
                  <a:moveTo>
                    <a:pt x="86797" y="0"/>
                  </a:moveTo>
                  <a:cubicBezTo>
                    <a:pt x="63663" y="0"/>
                    <a:pt x="41910" y="2737"/>
                    <a:pt x="25545" y="7708"/>
                  </a:cubicBezTo>
                  <a:cubicBezTo>
                    <a:pt x="9072" y="12711"/>
                    <a:pt x="0" y="19410"/>
                    <a:pt x="0" y="26569"/>
                  </a:cubicBezTo>
                  <a:cubicBezTo>
                    <a:pt x="0" y="33728"/>
                    <a:pt x="9072" y="40426"/>
                    <a:pt x="25545" y="45429"/>
                  </a:cubicBezTo>
                  <a:cubicBezTo>
                    <a:pt x="41910" y="50400"/>
                    <a:pt x="63663" y="53138"/>
                    <a:pt x="86797" y="53138"/>
                  </a:cubicBezTo>
                  <a:cubicBezTo>
                    <a:pt x="109930" y="53138"/>
                    <a:pt x="131683" y="50400"/>
                    <a:pt x="148049" y="45429"/>
                  </a:cubicBezTo>
                  <a:cubicBezTo>
                    <a:pt x="164521" y="40427"/>
                    <a:pt x="173593" y="33728"/>
                    <a:pt x="173593" y="26569"/>
                  </a:cubicBezTo>
                  <a:cubicBezTo>
                    <a:pt x="173593" y="19410"/>
                    <a:pt x="164521" y="12713"/>
                    <a:pt x="148049" y="7708"/>
                  </a:cubicBezTo>
                  <a:cubicBezTo>
                    <a:pt x="131683" y="2737"/>
                    <a:pt x="109931" y="0"/>
                    <a:pt x="867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51" name="Google Shape;551;p35"/>
            <p:cNvSpPr/>
            <p:nvPr/>
          </p:nvSpPr>
          <p:spPr>
            <a:xfrm>
              <a:off x="2012975" y="3937675"/>
              <a:ext cx="3856325" cy="1114050"/>
            </a:xfrm>
            <a:custGeom>
              <a:rect b="b" l="l" r="r" t="t"/>
              <a:pathLst>
                <a:path extrusionOk="0" h="44562" w="154253">
                  <a:moveTo>
                    <a:pt x="77127" y="0"/>
                  </a:moveTo>
                  <a:cubicBezTo>
                    <a:pt x="56671" y="0"/>
                    <a:pt x="37054" y="2348"/>
                    <a:pt x="22590" y="6526"/>
                  </a:cubicBezTo>
                  <a:cubicBezTo>
                    <a:pt x="8126" y="10705"/>
                    <a:pt x="1" y="16372"/>
                    <a:pt x="1" y="22281"/>
                  </a:cubicBezTo>
                  <a:cubicBezTo>
                    <a:pt x="1" y="28190"/>
                    <a:pt x="8126" y="33857"/>
                    <a:pt x="22590" y="38036"/>
                  </a:cubicBezTo>
                  <a:cubicBezTo>
                    <a:pt x="37054" y="42214"/>
                    <a:pt x="56671" y="44562"/>
                    <a:pt x="77127" y="44562"/>
                  </a:cubicBezTo>
                  <a:cubicBezTo>
                    <a:pt x="97582" y="44562"/>
                    <a:pt x="117199" y="42214"/>
                    <a:pt x="131662" y="38036"/>
                  </a:cubicBezTo>
                  <a:cubicBezTo>
                    <a:pt x="146127" y="33857"/>
                    <a:pt x="154252" y="28190"/>
                    <a:pt x="154252" y="22281"/>
                  </a:cubicBezTo>
                  <a:cubicBezTo>
                    <a:pt x="154252" y="16372"/>
                    <a:pt x="146127" y="10705"/>
                    <a:pt x="131662" y="6526"/>
                  </a:cubicBezTo>
                  <a:cubicBezTo>
                    <a:pt x="117199" y="2348"/>
                    <a:pt x="97582" y="0"/>
                    <a:pt x="7712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52" name="Google Shape;552;p35"/>
            <p:cNvSpPr/>
            <p:nvPr/>
          </p:nvSpPr>
          <p:spPr>
            <a:xfrm>
              <a:off x="2005600" y="3930300"/>
              <a:ext cx="3871075" cy="1128800"/>
            </a:xfrm>
            <a:custGeom>
              <a:rect b="b" l="l" r="r" t="t"/>
              <a:pathLst>
                <a:path extrusionOk="0" h="45152" w="154843">
                  <a:moveTo>
                    <a:pt x="77422" y="590"/>
                  </a:moveTo>
                  <a:cubicBezTo>
                    <a:pt x="119787" y="590"/>
                    <a:pt x="154253" y="10451"/>
                    <a:pt x="154253" y="22576"/>
                  </a:cubicBezTo>
                  <a:cubicBezTo>
                    <a:pt x="154253" y="34699"/>
                    <a:pt x="119787" y="44562"/>
                    <a:pt x="77422" y="44562"/>
                  </a:cubicBezTo>
                  <a:cubicBezTo>
                    <a:pt x="35056" y="44562"/>
                    <a:pt x="589" y="34698"/>
                    <a:pt x="589" y="22576"/>
                  </a:cubicBezTo>
                  <a:cubicBezTo>
                    <a:pt x="589" y="10453"/>
                    <a:pt x="35056" y="590"/>
                    <a:pt x="77422" y="590"/>
                  </a:cubicBezTo>
                  <a:close/>
                  <a:moveTo>
                    <a:pt x="77422" y="0"/>
                  </a:moveTo>
                  <a:cubicBezTo>
                    <a:pt x="56794" y="0"/>
                    <a:pt x="37396" y="2322"/>
                    <a:pt x="22803" y="6537"/>
                  </a:cubicBezTo>
                  <a:cubicBezTo>
                    <a:pt x="8099" y="10785"/>
                    <a:pt x="1" y="16481"/>
                    <a:pt x="1" y="22575"/>
                  </a:cubicBezTo>
                  <a:cubicBezTo>
                    <a:pt x="1" y="28669"/>
                    <a:pt x="8099" y="34365"/>
                    <a:pt x="22803" y="38613"/>
                  </a:cubicBezTo>
                  <a:cubicBezTo>
                    <a:pt x="37397" y="42829"/>
                    <a:pt x="56794" y="45152"/>
                    <a:pt x="77422" y="45152"/>
                  </a:cubicBezTo>
                  <a:cubicBezTo>
                    <a:pt x="98049" y="45152"/>
                    <a:pt x="117447" y="42829"/>
                    <a:pt x="132040" y="38613"/>
                  </a:cubicBezTo>
                  <a:cubicBezTo>
                    <a:pt x="146744" y="34365"/>
                    <a:pt x="154842" y="28669"/>
                    <a:pt x="154842" y="22575"/>
                  </a:cubicBezTo>
                  <a:cubicBezTo>
                    <a:pt x="154842" y="16481"/>
                    <a:pt x="146744" y="10785"/>
                    <a:pt x="132040" y="6537"/>
                  </a:cubicBezTo>
                  <a:cubicBezTo>
                    <a:pt x="117447" y="2322"/>
                    <a:pt x="98049" y="0"/>
                    <a:pt x="774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53" name="Google Shape;553;p35"/>
            <p:cNvSpPr/>
            <p:nvPr/>
          </p:nvSpPr>
          <p:spPr>
            <a:xfrm>
              <a:off x="2182475" y="3986625"/>
              <a:ext cx="3517325" cy="979400"/>
            </a:xfrm>
            <a:custGeom>
              <a:rect b="b" l="l" r="r" t="t"/>
              <a:pathLst>
                <a:path extrusionOk="0" h="39176" w="140693">
                  <a:moveTo>
                    <a:pt x="70347" y="1"/>
                  </a:moveTo>
                  <a:cubicBezTo>
                    <a:pt x="51689" y="1"/>
                    <a:pt x="33797" y="2064"/>
                    <a:pt x="20604" y="5738"/>
                  </a:cubicBezTo>
                  <a:cubicBezTo>
                    <a:pt x="7412" y="9411"/>
                    <a:pt x="0" y="14393"/>
                    <a:pt x="0" y="19588"/>
                  </a:cubicBezTo>
                  <a:cubicBezTo>
                    <a:pt x="0" y="24784"/>
                    <a:pt x="7412" y="29765"/>
                    <a:pt x="20604" y="33439"/>
                  </a:cubicBezTo>
                  <a:cubicBezTo>
                    <a:pt x="33797" y="37112"/>
                    <a:pt x="51689" y="39176"/>
                    <a:pt x="70347" y="39176"/>
                  </a:cubicBezTo>
                  <a:cubicBezTo>
                    <a:pt x="89003" y="39176"/>
                    <a:pt x="106896" y="37112"/>
                    <a:pt x="120088" y="33439"/>
                  </a:cubicBezTo>
                  <a:cubicBezTo>
                    <a:pt x="133281" y="29765"/>
                    <a:pt x="140692" y="24784"/>
                    <a:pt x="140692" y="19588"/>
                  </a:cubicBezTo>
                  <a:cubicBezTo>
                    <a:pt x="140692" y="14393"/>
                    <a:pt x="133281" y="9411"/>
                    <a:pt x="120088" y="5738"/>
                  </a:cubicBezTo>
                  <a:cubicBezTo>
                    <a:pt x="106896" y="2064"/>
                    <a:pt x="89003" y="1"/>
                    <a:pt x="70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54" name="Google Shape;554;p35"/>
            <p:cNvSpPr/>
            <p:nvPr/>
          </p:nvSpPr>
          <p:spPr>
            <a:xfrm>
              <a:off x="2175125" y="3979250"/>
              <a:ext cx="3532025" cy="994150"/>
            </a:xfrm>
            <a:custGeom>
              <a:rect b="b" l="l" r="r" t="t"/>
              <a:pathLst>
                <a:path extrusionOk="0" h="39766" w="141281">
                  <a:moveTo>
                    <a:pt x="70641" y="590"/>
                  </a:moveTo>
                  <a:cubicBezTo>
                    <a:pt x="109267" y="590"/>
                    <a:pt x="140691" y="9245"/>
                    <a:pt x="140691" y="19883"/>
                  </a:cubicBezTo>
                  <a:cubicBezTo>
                    <a:pt x="140691" y="30522"/>
                    <a:pt x="109267" y="39177"/>
                    <a:pt x="70641" y="39177"/>
                  </a:cubicBezTo>
                  <a:cubicBezTo>
                    <a:pt x="32014" y="39177"/>
                    <a:pt x="589" y="30522"/>
                    <a:pt x="589" y="19883"/>
                  </a:cubicBezTo>
                  <a:cubicBezTo>
                    <a:pt x="589" y="9245"/>
                    <a:pt x="32014" y="590"/>
                    <a:pt x="70641" y="590"/>
                  </a:cubicBezTo>
                  <a:close/>
                  <a:moveTo>
                    <a:pt x="70641" y="1"/>
                  </a:moveTo>
                  <a:cubicBezTo>
                    <a:pt x="51824" y="1"/>
                    <a:pt x="34132" y="2042"/>
                    <a:pt x="20820" y="5749"/>
                  </a:cubicBezTo>
                  <a:cubicBezTo>
                    <a:pt x="7395" y="9488"/>
                    <a:pt x="1" y="14507"/>
                    <a:pt x="1" y="19883"/>
                  </a:cubicBezTo>
                  <a:cubicBezTo>
                    <a:pt x="1" y="25260"/>
                    <a:pt x="7395" y="30280"/>
                    <a:pt x="20820" y="34018"/>
                  </a:cubicBezTo>
                  <a:cubicBezTo>
                    <a:pt x="34132" y="37724"/>
                    <a:pt x="51824" y="39766"/>
                    <a:pt x="70641" y="39766"/>
                  </a:cubicBezTo>
                  <a:cubicBezTo>
                    <a:pt x="89456" y="39766"/>
                    <a:pt x="107150" y="37724"/>
                    <a:pt x="120461" y="34018"/>
                  </a:cubicBezTo>
                  <a:cubicBezTo>
                    <a:pt x="133887" y="30280"/>
                    <a:pt x="141280" y="25260"/>
                    <a:pt x="141280" y="19883"/>
                  </a:cubicBezTo>
                  <a:cubicBezTo>
                    <a:pt x="141280" y="14507"/>
                    <a:pt x="133887" y="9488"/>
                    <a:pt x="120461" y="5749"/>
                  </a:cubicBezTo>
                  <a:cubicBezTo>
                    <a:pt x="107150" y="2042"/>
                    <a:pt x="89456" y="1"/>
                    <a:pt x="706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55" name="Google Shape;555;p35"/>
            <p:cNvSpPr/>
            <p:nvPr/>
          </p:nvSpPr>
          <p:spPr>
            <a:xfrm>
              <a:off x="2205725" y="4145775"/>
              <a:ext cx="3470825" cy="820250"/>
            </a:xfrm>
            <a:custGeom>
              <a:rect b="b" l="l" r="r" t="t"/>
              <a:pathLst>
                <a:path extrusionOk="0" h="32810" w="138833">
                  <a:moveTo>
                    <a:pt x="69417" y="0"/>
                  </a:moveTo>
                  <a:cubicBezTo>
                    <a:pt x="51006" y="0"/>
                    <a:pt x="33349" y="1729"/>
                    <a:pt x="20332" y="4805"/>
                  </a:cubicBezTo>
                  <a:cubicBezTo>
                    <a:pt x="7314" y="7882"/>
                    <a:pt x="0" y="12054"/>
                    <a:pt x="0" y="16406"/>
                  </a:cubicBezTo>
                  <a:cubicBezTo>
                    <a:pt x="0" y="20756"/>
                    <a:pt x="7314" y="24929"/>
                    <a:pt x="20332" y="28005"/>
                  </a:cubicBezTo>
                  <a:cubicBezTo>
                    <a:pt x="33349" y="31082"/>
                    <a:pt x="51006" y="32810"/>
                    <a:pt x="69417" y="32810"/>
                  </a:cubicBezTo>
                  <a:cubicBezTo>
                    <a:pt x="87827" y="32810"/>
                    <a:pt x="105483" y="31082"/>
                    <a:pt x="118501" y="28005"/>
                  </a:cubicBezTo>
                  <a:cubicBezTo>
                    <a:pt x="131520" y="24929"/>
                    <a:pt x="138832" y="20756"/>
                    <a:pt x="138832" y="16406"/>
                  </a:cubicBezTo>
                  <a:cubicBezTo>
                    <a:pt x="138832" y="12054"/>
                    <a:pt x="131520" y="7882"/>
                    <a:pt x="118501" y="4805"/>
                  </a:cubicBezTo>
                  <a:cubicBezTo>
                    <a:pt x="105483" y="1729"/>
                    <a:pt x="87827" y="0"/>
                    <a:pt x="6941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56" name="Google Shape;556;p35"/>
            <p:cNvSpPr/>
            <p:nvPr/>
          </p:nvSpPr>
          <p:spPr>
            <a:xfrm>
              <a:off x="2197200" y="4138425"/>
              <a:ext cx="3487875" cy="834975"/>
            </a:xfrm>
            <a:custGeom>
              <a:rect b="b" l="l" r="r" t="t"/>
              <a:pathLst>
                <a:path extrusionOk="0" h="33399" w="139515">
                  <a:moveTo>
                    <a:pt x="69758" y="589"/>
                  </a:moveTo>
                  <a:cubicBezTo>
                    <a:pt x="103563" y="589"/>
                    <a:pt x="133159" y="7504"/>
                    <a:pt x="138829" y="16700"/>
                  </a:cubicBezTo>
                  <a:cubicBezTo>
                    <a:pt x="133159" y="25895"/>
                    <a:pt x="103562" y="32810"/>
                    <a:pt x="69758" y="32810"/>
                  </a:cubicBezTo>
                  <a:cubicBezTo>
                    <a:pt x="35953" y="32810"/>
                    <a:pt x="6356" y="25895"/>
                    <a:pt x="685" y="16700"/>
                  </a:cubicBezTo>
                  <a:cubicBezTo>
                    <a:pt x="6356" y="7504"/>
                    <a:pt x="35953" y="589"/>
                    <a:pt x="69758" y="589"/>
                  </a:cubicBezTo>
                  <a:close/>
                  <a:moveTo>
                    <a:pt x="69758" y="0"/>
                  </a:moveTo>
                  <a:cubicBezTo>
                    <a:pt x="35017" y="0"/>
                    <a:pt x="5717" y="6961"/>
                    <a:pt x="87" y="16550"/>
                  </a:cubicBezTo>
                  <a:lnTo>
                    <a:pt x="0" y="16700"/>
                  </a:lnTo>
                  <a:lnTo>
                    <a:pt x="87" y="16849"/>
                  </a:lnTo>
                  <a:cubicBezTo>
                    <a:pt x="5717" y="26438"/>
                    <a:pt x="35017" y="33399"/>
                    <a:pt x="69758" y="33399"/>
                  </a:cubicBezTo>
                  <a:cubicBezTo>
                    <a:pt x="104497" y="33399"/>
                    <a:pt x="133799" y="26438"/>
                    <a:pt x="139428" y="16849"/>
                  </a:cubicBezTo>
                  <a:lnTo>
                    <a:pt x="139514" y="16700"/>
                  </a:lnTo>
                  <a:lnTo>
                    <a:pt x="139428" y="16550"/>
                  </a:lnTo>
                  <a:cubicBezTo>
                    <a:pt x="133799" y="6961"/>
                    <a:pt x="104497" y="0"/>
                    <a:pt x="69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57" name="Google Shape;557;p35"/>
            <p:cNvSpPr/>
            <p:nvPr/>
          </p:nvSpPr>
          <p:spPr>
            <a:xfrm>
              <a:off x="2166250" y="4842425"/>
              <a:ext cx="119075" cy="104200"/>
            </a:xfrm>
            <a:custGeom>
              <a:rect b="b" l="l" r="r" t="t"/>
              <a:pathLst>
                <a:path extrusionOk="0" h="4168" w="4763">
                  <a:moveTo>
                    <a:pt x="2382" y="1"/>
                  </a:moveTo>
                  <a:cubicBezTo>
                    <a:pt x="1066" y="1"/>
                    <a:pt x="0" y="933"/>
                    <a:pt x="0" y="2084"/>
                  </a:cubicBezTo>
                  <a:cubicBezTo>
                    <a:pt x="0" y="3235"/>
                    <a:pt x="1066" y="4168"/>
                    <a:pt x="2382" y="4168"/>
                  </a:cubicBezTo>
                  <a:cubicBezTo>
                    <a:pt x="3697" y="4168"/>
                    <a:pt x="4763" y="3235"/>
                    <a:pt x="4763" y="2084"/>
                  </a:cubicBezTo>
                  <a:cubicBezTo>
                    <a:pt x="4763" y="934"/>
                    <a:pt x="3697" y="1"/>
                    <a:pt x="238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58" name="Google Shape;558;p35"/>
            <p:cNvSpPr/>
            <p:nvPr/>
          </p:nvSpPr>
          <p:spPr>
            <a:xfrm>
              <a:off x="2158900" y="4835075"/>
              <a:ext cx="133800" cy="118925"/>
            </a:xfrm>
            <a:custGeom>
              <a:rect b="b" l="l" r="r" t="t"/>
              <a:pathLst>
                <a:path extrusionOk="0" h="4757" w="5352">
                  <a:moveTo>
                    <a:pt x="2676" y="590"/>
                  </a:moveTo>
                  <a:cubicBezTo>
                    <a:pt x="3826" y="590"/>
                    <a:pt x="4763" y="1391"/>
                    <a:pt x="4763" y="2378"/>
                  </a:cubicBezTo>
                  <a:cubicBezTo>
                    <a:pt x="4763" y="3364"/>
                    <a:pt x="3826" y="4168"/>
                    <a:pt x="2676" y="4168"/>
                  </a:cubicBezTo>
                  <a:cubicBezTo>
                    <a:pt x="1525" y="4168"/>
                    <a:pt x="589" y="3364"/>
                    <a:pt x="589" y="2378"/>
                  </a:cubicBezTo>
                  <a:cubicBezTo>
                    <a:pt x="589" y="1391"/>
                    <a:pt x="1525" y="590"/>
                    <a:pt x="2676" y="590"/>
                  </a:cubicBezTo>
                  <a:close/>
                  <a:moveTo>
                    <a:pt x="2676" y="1"/>
                  </a:moveTo>
                  <a:cubicBezTo>
                    <a:pt x="1200" y="1"/>
                    <a:pt x="0" y="1067"/>
                    <a:pt x="0" y="2378"/>
                  </a:cubicBezTo>
                  <a:cubicBezTo>
                    <a:pt x="0" y="3690"/>
                    <a:pt x="1200" y="4756"/>
                    <a:pt x="2676" y="4756"/>
                  </a:cubicBezTo>
                  <a:cubicBezTo>
                    <a:pt x="4151" y="4756"/>
                    <a:pt x="5352" y="3688"/>
                    <a:pt x="5352" y="2378"/>
                  </a:cubicBezTo>
                  <a:cubicBezTo>
                    <a:pt x="5352" y="1067"/>
                    <a:pt x="4151" y="1"/>
                    <a:pt x="26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59" name="Google Shape;559;p35"/>
            <p:cNvSpPr/>
            <p:nvPr/>
          </p:nvSpPr>
          <p:spPr>
            <a:xfrm>
              <a:off x="3023025" y="5069875"/>
              <a:ext cx="119075" cy="104200"/>
            </a:xfrm>
            <a:custGeom>
              <a:rect b="b" l="l" r="r" t="t"/>
              <a:pathLst>
                <a:path extrusionOk="0" h="4168" w="4763">
                  <a:moveTo>
                    <a:pt x="2382" y="1"/>
                  </a:moveTo>
                  <a:cubicBezTo>
                    <a:pt x="1066" y="1"/>
                    <a:pt x="1" y="934"/>
                    <a:pt x="1" y="2084"/>
                  </a:cubicBezTo>
                  <a:cubicBezTo>
                    <a:pt x="1" y="3234"/>
                    <a:pt x="1066" y="4168"/>
                    <a:pt x="2382" y="4168"/>
                  </a:cubicBezTo>
                  <a:cubicBezTo>
                    <a:pt x="3697" y="4168"/>
                    <a:pt x="4763" y="3234"/>
                    <a:pt x="4763" y="2084"/>
                  </a:cubicBezTo>
                  <a:cubicBezTo>
                    <a:pt x="4763" y="934"/>
                    <a:pt x="3697" y="1"/>
                    <a:pt x="238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60" name="Google Shape;560;p35"/>
            <p:cNvSpPr/>
            <p:nvPr/>
          </p:nvSpPr>
          <p:spPr>
            <a:xfrm>
              <a:off x="3015650" y="5062500"/>
              <a:ext cx="133800" cy="118925"/>
            </a:xfrm>
            <a:custGeom>
              <a:rect b="b" l="l" r="r" t="t"/>
              <a:pathLst>
                <a:path extrusionOk="0" h="4757" w="5352">
                  <a:moveTo>
                    <a:pt x="2676" y="590"/>
                  </a:moveTo>
                  <a:cubicBezTo>
                    <a:pt x="3828" y="590"/>
                    <a:pt x="4763" y="1393"/>
                    <a:pt x="4763" y="2379"/>
                  </a:cubicBezTo>
                  <a:cubicBezTo>
                    <a:pt x="4763" y="3366"/>
                    <a:pt x="3826" y="4168"/>
                    <a:pt x="2676" y="4168"/>
                  </a:cubicBezTo>
                  <a:cubicBezTo>
                    <a:pt x="1526" y="4168"/>
                    <a:pt x="589" y="3366"/>
                    <a:pt x="589" y="2379"/>
                  </a:cubicBezTo>
                  <a:cubicBezTo>
                    <a:pt x="589" y="1392"/>
                    <a:pt x="1526" y="590"/>
                    <a:pt x="2676" y="590"/>
                  </a:cubicBezTo>
                  <a:close/>
                  <a:moveTo>
                    <a:pt x="2676" y="1"/>
                  </a:moveTo>
                  <a:cubicBezTo>
                    <a:pt x="1201" y="1"/>
                    <a:pt x="1" y="1069"/>
                    <a:pt x="1" y="2379"/>
                  </a:cubicBezTo>
                  <a:cubicBezTo>
                    <a:pt x="1" y="3689"/>
                    <a:pt x="1201" y="4756"/>
                    <a:pt x="2676" y="4756"/>
                  </a:cubicBezTo>
                  <a:cubicBezTo>
                    <a:pt x="4152" y="4756"/>
                    <a:pt x="5352" y="3691"/>
                    <a:pt x="5352" y="2379"/>
                  </a:cubicBezTo>
                  <a:cubicBezTo>
                    <a:pt x="5352" y="1068"/>
                    <a:pt x="4151" y="1"/>
                    <a:pt x="26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61" name="Google Shape;561;p35"/>
            <p:cNvSpPr/>
            <p:nvPr/>
          </p:nvSpPr>
          <p:spPr>
            <a:xfrm>
              <a:off x="4042400" y="5107075"/>
              <a:ext cx="119075" cy="104200"/>
            </a:xfrm>
            <a:custGeom>
              <a:rect b="b" l="l" r="r" t="t"/>
              <a:pathLst>
                <a:path extrusionOk="0" h="4168" w="4763">
                  <a:moveTo>
                    <a:pt x="2382" y="1"/>
                  </a:moveTo>
                  <a:cubicBezTo>
                    <a:pt x="1067" y="1"/>
                    <a:pt x="1" y="933"/>
                    <a:pt x="1" y="2084"/>
                  </a:cubicBezTo>
                  <a:cubicBezTo>
                    <a:pt x="1" y="3236"/>
                    <a:pt x="1067" y="4168"/>
                    <a:pt x="2382" y="4168"/>
                  </a:cubicBezTo>
                  <a:cubicBezTo>
                    <a:pt x="3697" y="4168"/>
                    <a:pt x="4763" y="3236"/>
                    <a:pt x="4763" y="2084"/>
                  </a:cubicBezTo>
                  <a:cubicBezTo>
                    <a:pt x="4763" y="934"/>
                    <a:pt x="3697" y="1"/>
                    <a:pt x="238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62" name="Google Shape;562;p35"/>
            <p:cNvSpPr/>
            <p:nvPr/>
          </p:nvSpPr>
          <p:spPr>
            <a:xfrm>
              <a:off x="4035050" y="5099725"/>
              <a:ext cx="133800" cy="118925"/>
            </a:xfrm>
            <a:custGeom>
              <a:rect b="b" l="l" r="r" t="t"/>
              <a:pathLst>
                <a:path extrusionOk="0" h="4757" w="5352">
                  <a:moveTo>
                    <a:pt x="2676" y="590"/>
                  </a:moveTo>
                  <a:cubicBezTo>
                    <a:pt x="3827" y="590"/>
                    <a:pt x="4763" y="1391"/>
                    <a:pt x="4763" y="2378"/>
                  </a:cubicBezTo>
                  <a:cubicBezTo>
                    <a:pt x="4763" y="3365"/>
                    <a:pt x="3827" y="4168"/>
                    <a:pt x="2676" y="4168"/>
                  </a:cubicBezTo>
                  <a:cubicBezTo>
                    <a:pt x="1526" y="4168"/>
                    <a:pt x="590" y="3364"/>
                    <a:pt x="590" y="2378"/>
                  </a:cubicBezTo>
                  <a:cubicBezTo>
                    <a:pt x="590" y="1392"/>
                    <a:pt x="1526" y="590"/>
                    <a:pt x="2676" y="590"/>
                  </a:cubicBezTo>
                  <a:close/>
                  <a:moveTo>
                    <a:pt x="2676" y="1"/>
                  </a:moveTo>
                  <a:cubicBezTo>
                    <a:pt x="1200" y="1"/>
                    <a:pt x="1" y="1067"/>
                    <a:pt x="1" y="2378"/>
                  </a:cubicBezTo>
                  <a:cubicBezTo>
                    <a:pt x="1" y="3690"/>
                    <a:pt x="1200" y="4757"/>
                    <a:pt x="2676" y="4757"/>
                  </a:cubicBezTo>
                  <a:cubicBezTo>
                    <a:pt x="4151" y="4757"/>
                    <a:pt x="5352" y="3689"/>
                    <a:pt x="5352" y="2378"/>
                  </a:cubicBezTo>
                  <a:cubicBezTo>
                    <a:pt x="5352" y="1068"/>
                    <a:pt x="4151" y="1"/>
                    <a:pt x="26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63" name="Google Shape;563;p35"/>
            <p:cNvSpPr/>
            <p:nvPr/>
          </p:nvSpPr>
          <p:spPr>
            <a:xfrm>
              <a:off x="5054350" y="5017800"/>
              <a:ext cx="119075" cy="104200"/>
            </a:xfrm>
            <a:custGeom>
              <a:rect b="b" l="l" r="r" t="t"/>
              <a:pathLst>
                <a:path extrusionOk="0" h="4168" w="4763">
                  <a:moveTo>
                    <a:pt x="2381" y="0"/>
                  </a:moveTo>
                  <a:cubicBezTo>
                    <a:pt x="1066" y="0"/>
                    <a:pt x="0" y="933"/>
                    <a:pt x="0" y="2084"/>
                  </a:cubicBezTo>
                  <a:cubicBezTo>
                    <a:pt x="0" y="3234"/>
                    <a:pt x="1066" y="4167"/>
                    <a:pt x="2381" y="4167"/>
                  </a:cubicBezTo>
                  <a:cubicBezTo>
                    <a:pt x="3697" y="4167"/>
                    <a:pt x="4763" y="3234"/>
                    <a:pt x="4763" y="2084"/>
                  </a:cubicBezTo>
                  <a:cubicBezTo>
                    <a:pt x="4763" y="933"/>
                    <a:pt x="3697" y="0"/>
                    <a:pt x="238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64" name="Google Shape;564;p35"/>
            <p:cNvSpPr/>
            <p:nvPr/>
          </p:nvSpPr>
          <p:spPr>
            <a:xfrm>
              <a:off x="5047000" y="5010425"/>
              <a:ext cx="133800" cy="118950"/>
            </a:xfrm>
            <a:custGeom>
              <a:rect b="b" l="l" r="r" t="t"/>
              <a:pathLst>
                <a:path extrusionOk="0" h="4758" w="5352">
                  <a:moveTo>
                    <a:pt x="2676" y="590"/>
                  </a:moveTo>
                  <a:cubicBezTo>
                    <a:pt x="3826" y="590"/>
                    <a:pt x="4763" y="1392"/>
                    <a:pt x="4763" y="2379"/>
                  </a:cubicBezTo>
                  <a:cubicBezTo>
                    <a:pt x="4763" y="3364"/>
                    <a:pt x="3826" y="4167"/>
                    <a:pt x="2676" y="4167"/>
                  </a:cubicBezTo>
                  <a:cubicBezTo>
                    <a:pt x="1526" y="4167"/>
                    <a:pt x="589" y="3364"/>
                    <a:pt x="589" y="2379"/>
                  </a:cubicBezTo>
                  <a:cubicBezTo>
                    <a:pt x="589" y="1392"/>
                    <a:pt x="1526" y="590"/>
                    <a:pt x="2676" y="590"/>
                  </a:cubicBezTo>
                  <a:close/>
                  <a:moveTo>
                    <a:pt x="2676" y="0"/>
                  </a:moveTo>
                  <a:cubicBezTo>
                    <a:pt x="1201" y="0"/>
                    <a:pt x="0" y="1067"/>
                    <a:pt x="0" y="2379"/>
                  </a:cubicBezTo>
                  <a:cubicBezTo>
                    <a:pt x="0" y="3690"/>
                    <a:pt x="1201" y="4757"/>
                    <a:pt x="2676" y="4757"/>
                  </a:cubicBezTo>
                  <a:cubicBezTo>
                    <a:pt x="4151" y="4757"/>
                    <a:pt x="5352" y="3689"/>
                    <a:pt x="5352" y="2379"/>
                  </a:cubicBezTo>
                  <a:cubicBezTo>
                    <a:pt x="5352" y="1067"/>
                    <a:pt x="4151" y="0"/>
                    <a:pt x="26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65" name="Google Shape;565;p35"/>
            <p:cNvSpPr/>
            <p:nvPr/>
          </p:nvSpPr>
          <p:spPr>
            <a:xfrm>
              <a:off x="5709150" y="4779675"/>
              <a:ext cx="119050" cy="104200"/>
            </a:xfrm>
            <a:custGeom>
              <a:rect b="b" l="l" r="r" t="t"/>
              <a:pathLst>
                <a:path extrusionOk="0" h="4168" w="4762">
                  <a:moveTo>
                    <a:pt x="2381" y="1"/>
                  </a:moveTo>
                  <a:cubicBezTo>
                    <a:pt x="1066" y="1"/>
                    <a:pt x="0" y="934"/>
                    <a:pt x="0" y="2084"/>
                  </a:cubicBezTo>
                  <a:cubicBezTo>
                    <a:pt x="0" y="3235"/>
                    <a:pt x="1066" y="4168"/>
                    <a:pt x="2381" y="4168"/>
                  </a:cubicBezTo>
                  <a:cubicBezTo>
                    <a:pt x="3696" y="4168"/>
                    <a:pt x="4762" y="3235"/>
                    <a:pt x="4762" y="2084"/>
                  </a:cubicBezTo>
                  <a:cubicBezTo>
                    <a:pt x="4762" y="934"/>
                    <a:pt x="3696" y="1"/>
                    <a:pt x="23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66" name="Google Shape;566;p35"/>
            <p:cNvSpPr/>
            <p:nvPr/>
          </p:nvSpPr>
          <p:spPr>
            <a:xfrm>
              <a:off x="5701775" y="4772325"/>
              <a:ext cx="133800" cy="118925"/>
            </a:xfrm>
            <a:custGeom>
              <a:rect b="b" l="l" r="r" t="t"/>
              <a:pathLst>
                <a:path extrusionOk="0" h="4757" w="5352">
                  <a:moveTo>
                    <a:pt x="2676" y="590"/>
                  </a:moveTo>
                  <a:lnTo>
                    <a:pt x="2676" y="591"/>
                  </a:lnTo>
                  <a:cubicBezTo>
                    <a:pt x="3826" y="591"/>
                    <a:pt x="4763" y="1391"/>
                    <a:pt x="4763" y="2378"/>
                  </a:cubicBezTo>
                  <a:cubicBezTo>
                    <a:pt x="4763" y="3364"/>
                    <a:pt x="3826" y="4167"/>
                    <a:pt x="2676" y="4167"/>
                  </a:cubicBezTo>
                  <a:cubicBezTo>
                    <a:pt x="1526" y="4167"/>
                    <a:pt x="589" y="3364"/>
                    <a:pt x="589" y="2378"/>
                  </a:cubicBezTo>
                  <a:cubicBezTo>
                    <a:pt x="589" y="1391"/>
                    <a:pt x="1526" y="590"/>
                    <a:pt x="2676" y="590"/>
                  </a:cubicBezTo>
                  <a:close/>
                  <a:moveTo>
                    <a:pt x="2676" y="1"/>
                  </a:moveTo>
                  <a:cubicBezTo>
                    <a:pt x="1201" y="1"/>
                    <a:pt x="0" y="1068"/>
                    <a:pt x="0" y="2378"/>
                  </a:cubicBezTo>
                  <a:cubicBezTo>
                    <a:pt x="0" y="3690"/>
                    <a:pt x="1201" y="4756"/>
                    <a:pt x="2676" y="4756"/>
                  </a:cubicBezTo>
                  <a:cubicBezTo>
                    <a:pt x="4151" y="4756"/>
                    <a:pt x="5351" y="3690"/>
                    <a:pt x="5351" y="2378"/>
                  </a:cubicBezTo>
                  <a:cubicBezTo>
                    <a:pt x="5351" y="1068"/>
                    <a:pt x="4151" y="1"/>
                    <a:pt x="26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67" name="Google Shape;567;p35"/>
            <p:cNvSpPr/>
            <p:nvPr/>
          </p:nvSpPr>
          <p:spPr>
            <a:xfrm>
              <a:off x="5907275" y="4468250"/>
              <a:ext cx="137700" cy="91925"/>
            </a:xfrm>
            <a:custGeom>
              <a:rect b="b" l="l" r="r" t="t"/>
              <a:pathLst>
                <a:path extrusionOk="0" h="3677" w="5508">
                  <a:moveTo>
                    <a:pt x="1702" y="1"/>
                  </a:moveTo>
                  <a:cubicBezTo>
                    <a:pt x="1092" y="1"/>
                    <a:pt x="602" y="206"/>
                    <a:pt x="393" y="608"/>
                  </a:cubicBezTo>
                  <a:cubicBezTo>
                    <a:pt x="0" y="1363"/>
                    <a:pt x="738" y="2525"/>
                    <a:pt x="2042" y="3204"/>
                  </a:cubicBezTo>
                  <a:cubicBezTo>
                    <a:pt x="2650" y="3521"/>
                    <a:pt x="3273" y="3676"/>
                    <a:pt x="3805" y="3676"/>
                  </a:cubicBezTo>
                  <a:cubicBezTo>
                    <a:pt x="4415" y="3676"/>
                    <a:pt x="4905" y="3471"/>
                    <a:pt x="5114" y="3069"/>
                  </a:cubicBezTo>
                  <a:cubicBezTo>
                    <a:pt x="5508" y="2315"/>
                    <a:pt x="4769" y="1152"/>
                    <a:pt x="3465" y="473"/>
                  </a:cubicBezTo>
                  <a:cubicBezTo>
                    <a:pt x="2857" y="157"/>
                    <a:pt x="2234" y="1"/>
                    <a:pt x="17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68" name="Google Shape;568;p35"/>
            <p:cNvSpPr/>
            <p:nvPr/>
          </p:nvSpPr>
          <p:spPr>
            <a:xfrm>
              <a:off x="5904525" y="4460875"/>
              <a:ext cx="143175" cy="106700"/>
            </a:xfrm>
            <a:custGeom>
              <a:rect b="b" l="l" r="r" t="t"/>
              <a:pathLst>
                <a:path extrusionOk="0" h="4268" w="5727">
                  <a:moveTo>
                    <a:pt x="1800" y="588"/>
                  </a:moveTo>
                  <a:cubicBezTo>
                    <a:pt x="2286" y="588"/>
                    <a:pt x="2874" y="736"/>
                    <a:pt x="3439" y="1029"/>
                  </a:cubicBezTo>
                  <a:cubicBezTo>
                    <a:pt x="4025" y="1334"/>
                    <a:pt x="4504" y="1750"/>
                    <a:pt x="4788" y="2196"/>
                  </a:cubicBezTo>
                  <a:cubicBezTo>
                    <a:pt x="4935" y="2426"/>
                    <a:pt x="5152" y="2867"/>
                    <a:pt x="4964" y="3228"/>
                  </a:cubicBezTo>
                  <a:cubicBezTo>
                    <a:pt x="4807" y="3529"/>
                    <a:pt x="4419" y="3680"/>
                    <a:pt x="3928" y="3680"/>
                  </a:cubicBezTo>
                  <a:cubicBezTo>
                    <a:pt x="3442" y="3680"/>
                    <a:pt x="2854" y="3532"/>
                    <a:pt x="2289" y="3238"/>
                  </a:cubicBezTo>
                  <a:cubicBezTo>
                    <a:pt x="1703" y="2933"/>
                    <a:pt x="1224" y="2519"/>
                    <a:pt x="940" y="2072"/>
                  </a:cubicBezTo>
                  <a:cubicBezTo>
                    <a:pt x="793" y="1841"/>
                    <a:pt x="576" y="1401"/>
                    <a:pt x="764" y="1040"/>
                  </a:cubicBezTo>
                  <a:cubicBezTo>
                    <a:pt x="920" y="739"/>
                    <a:pt x="1308" y="588"/>
                    <a:pt x="1800" y="588"/>
                  </a:cubicBezTo>
                  <a:close/>
                  <a:moveTo>
                    <a:pt x="1816" y="0"/>
                  </a:moveTo>
                  <a:cubicBezTo>
                    <a:pt x="1093" y="0"/>
                    <a:pt x="505" y="261"/>
                    <a:pt x="241" y="767"/>
                  </a:cubicBezTo>
                  <a:cubicBezTo>
                    <a:pt x="0" y="1229"/>
                    <a:pt x="72" y="1805"/>
                    <a:pt x="442" y="2388"/>
                  </a:cubicBezTo>
                  <a:cubicBezTo>
                    <a:pt x="781" y="2921"/>
                    <a:pt x="1340" y="3409"/>
                    <a:pt x="2016" y="3761"/>
                  </a:cubicBezTo>
                  <a:cubicBezTo>
                    <a:pt x="2669" y="4101"/>
                    <a:pt x="3334" y="4268"/>
                    <a:pt x="3912" y="4268"/>
                  </a:cubicBezTo>
                  <a:cubicBezTo>
                    <a:pt x="4634" y="4268"/>
                    <a:pt x="5222" y="4007"/>
                    <a:pt x="5485" y="3500"/>
                  </a:cubicBezTo>
                  <a:cubicBezTo>
                    <a:pt x="5727" y="3038"/>
                    <a:pt x="5654" y="2463"/>
                    <a:pt x="5285" y="1880"/>
                  </a:cubicBezTo>
                  <a:cubicBezTo>
                    <a:pt x="4946" y="1346"/>
                    <a:pt x="4388" y="860"/>
                    <a:pt x="3711" y="508"/>
                  </a:cubicBezTo>
                  <a:cubicBezTo>
                    <a:pt x="3058" y="167"/>
                    <a:pt x="2394" y="0"/>
                    <a:pt x="181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69" name="Google Shape;569;p35"/>
            <p:cNvSpPr/>
            <p:nvPr/>
          </p:nvSpPr>
          <p:spPr>
            <a:xfrm>
              <a:off x="1837300" y="4468250"/>
              <a:ext cx="137725" cy="91925"/>
            </a:xfrm>
            <a:custGeom>
              <a:rect b="b" l="l" r="r" t="t"/>
              <a:pathLst>
                <a:path extrusionOk="0" h="3677" w="5509">
                  <a:moveTo>
                    <a:pt x="3807" y="1"/>
                  </a:moveTo>
                  <a:cubicBezTo>
                    <a:pt x="3275" y="1"/>
                    <a:pt x="2651" y="157"/>
                    <a:pt x="2044" y="473"/>
                  </a:cubicBezTo>
                  <a:cubicBezTo>
                    <a:pt x="739" y="1152"/>
                    <a:pt x="1" y="2315"/>
                    <a:pt x="393" y="3069"/>
                  </a:cubicBezTo>
                  <a:cubicBezTo>
                    <a:pt x="603" y="3471"/>
                    <a:pt x="1094" y="3676"/>
                    <a:pt x="1704" y="3676"/>
                  </a:cubicBezTo>
                  <a:cubicBezTo>
                    <a:pt x="2236" y="3676"/>
                    <a:pt x="2859" y="3521"/>
                    <a:pt x="3466" y="3204"/>
                  </a:cubicBezTo>
                  <a:cubicBezTo>
                    <a:pt x="4771" y="2525"/>
                    <a:pt x="5509" y="1363"/>
                    <a:pt x="5116" y="608"/>
                  </a:cubicBezTo>
                  <a:cubicBezTo>
                    <a:pt x="4907" y="206"/>
                    <a:pt x="4417" y="1"/>
                    <a:pt x="380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70" name="Google Shape;570;p35"/>
            <p:cNvSpPr/>
            <p:nvPr/>
          </p:nvSpPr>
          <p:spPr>
            <a:xfrm>
              <a:off x="1834575" y="4460850"/>
              <a:ext cx="143175" cy="106725"/>
            </a:xfrm>
            <a:custGeom>
              <a:rect b="b" l="l" r="r" t="t"/>
              <a:pathLst>
                <a:path extrusionOk="0" h="4269" w="5727">
                  <a:moveTo>
                    <a:pt x="3927" y="589"/>
                  </a:moveTo>
                  <a:cubicBezTo>
                    <a:pt x="4419" y="589"/>
                    <a:pt x="4806" y="740"/>
                    <a:pt x="4964" y="1041"/>
                  </a:cubicBezTo>
                  <a:cubicBezTo>
                    <a:pt x="5152" y="1401"/>
                    <a:pt x="4935" y="1842"/>
                    <a:pt x="4788" y="2073"/>
                  </a:cubicBezTo>
                  <a:cubicBezTo>
                    <a:pt x="4504" y="2520"/>
                    <a:pt x="4025" y="2934"/>
                    <a:pt x="3439" y="3239"/>
                  </a:cubicBezTo>
                  <a:cubicBezTo>
                    <a:pt x="2873" y="3534"/>
                    <a:pt x="2286" y="3681"/>
                    <a:pt x="1800" y="3681"/>
                  </a:cubicBezTo>
                  <a:cubicBezTo>
                    <a:pt x="1309" y="3681"/>
                    <a:pt x="921" y="3530"/>
                    <a:pt x="763" y="3229"/>
                  </a:cubicBezTo>
                  <a:cubicBezTo>
                    <a:pt x="576" y="2868"/>
                    <a:pt x="793" y="2427"/>
                    <a:pt x="940" y="2197"/>
                  </a:cubicBezTo>
                  <a:cubicBezTo>
                    <a:pt x="1224" y="1750"/>
                    <a:pt x="1703" y="1335"/>
                    <a:pt x="2289" y="1030"/>
                  </a:cubicBezTo>
                  <a:cubicBezTo>
                    <a:pt x="2853" y="737"/>
                    <a:pt x="3441" y="589"/>
                    <a:pt x="3927" y="589"/>
                  </a:cubicBezTo>
                  <a:close/>
                  <a:moveTo>
                    <a:pt x="3912" y="1"/>
                  </a:moveTo>
                  <a:cubicBezTo>
                    <a:pt x="3334" y="1"/>
                    <a:pt x="2670" y="167"/>
                    <a:pt x="2017" y="507"/>
                  </a:cubicBezTo>
                  <a:cubicBezTo>
                    <a:pt x="1340" y="859"/>
                    <a:pt x="781" y="1347"/>
                    <a:pt x="442" y="1880"/>
                  </a:cubicBezTo>
                  <a:cubicBezTo>
                    <a:pt x="73" y="2464"/>
                    <a:pt x="0" y="3039"/>
                    <a:pt x="241" y="3501"/>
                  </a:cubicBezTo>
                  <a:cubicBezTo>
                    <a:pt x="506" y="4009"/>
                    <a:pt x="1093" y="4269"/>
                    <a:pt x="1816" y="4269"/>
                  </a:cubicBezTo>
                  <a:cubicBezTo>
                    <a:pt x="2394" y="4269"/>
                    <a:pt x="3057" y="4102"/>
                    <a:pt x="3711" y="3761"/>
                  </a:cubicBezTo>
                  <a:cubicBezTo>
                    <a:pt x="4386" y="3409"/>
                    <a:pt x="4946" y="2922"/>
                    <a:pt x="5284" y="2388"/>
                  </a:cubicBezTo>
                  <a:cubicBezTo>
                    <a:pt x="5655" y="1806"/>
                    <a:pt x="5726" y="1230"/>
                    <a:pt x="5486" y="768"/>
                  </a:cubicBezTo>
                  <a:cubicBezTo>
                    <a:pt x="5222" y="261"/>
                    <a:pt x="4634" y="1"/>
                    <a:pt x="39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71" name="Google Shape;571;p35"/>
            <p:cNvSpPr/>
            <p:nvPr/>
          </p:nvSpPr>
          <p:spPr>
            <a:xfrm>
              <a:off x="2172400" y="3867125"/>
              <a:ext cx="14750" cy="502475"/>
            </a:xfrm>
            <a:custGeom>
              <a:rect b="b" l="l" r="r" t="t"/>
              <a:pathLst>
                <a:path extrusionOk="0" h="20099" w="590">
                  <a:moveTo>
                    <a:pt x="1" y="1"/>
                  </a:moveTo>
                  <a:lnTo>
                    <a:pt x="1" y="20098"/>
                  </a:lnTo>
                  <a:lnTo>
                    <a:pt x="590" y="20098"/>
                  </a:lnTo>
                  <a:lnTo>
                    <a:pt x="59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72" name="Google Shape;572;p35"/>
            <p:cNvSpPr/>
            <p:nvPr/>
          </p:nvSpPr>
          <p:spPr>
            <a:xfrm>
              <a:off x="2496875" y="4484675"/>
              <a:ext cx="14750" cy="251250"/>
            </a:xfrm>
            <a:custGeom>
              <a:rect b="b" l="l" r="r" t="t"/>
              <a:pathLst>
                <a:path extrusionOk="0" h="10050" w="590">
                  <a:moveTo>
                    <a:pt x="1" y="1"/>
                  </a:moveTo>
                  <a:lnTo>
                    <a:pt x="1" y="10049"/>
                  </a:lnTo>
                  <a:lnTo>
                    <a:pt x="590" y="10049"/>
                  </a:lnTo>
                  <a:lnTo>
                    <a:pt x="59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73" name="Google Shape;573;p35"/>
            <p:cNvSpPr/>
            <p:nvPr/>
          </p:nvSpPr>
          <p:spPr>
            <a:xfrm>
              <a:off x="2496875" y="3919475"/>
              <a:ext cx="14750" cy="502425"/>
            </a:xfrm>
            <a:custGeom>
              <a:rect b="b" l="l" r="r" t="t"/>
              <a:pathLst>
                <a:path extrusionOk="0" h="20097" w="590">
                  <a:moveTo>
                    <a:pt x="1" y="0"/>
                  </a:moveTo>
                  <a:lnTo>
                    <a:pt x="1" y="20097"/>
                  </a:lnTo>
                  <a:lnTo>
                    <a:pt x="590" y="20097"/>
                  </a:lnTo>
                  <a:lnTo>
                    <a:pt x="59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74" name="Google Shape;574;p35"/>
            <p:cNvSpPr/>
            <p:nvPr/>
          </p:nvSpPr>
          <p:spPr>
            <a:xfrm>
              <a:off x="5396200" y="4254400"/>
              <a:ext cx="14750" cy="502475"/>
            </a:xfrm>
            <a:custGeom>
              <a:rect b="b" l="l" r="r" t="t"/>
              <a:pathLst>
                <a:path extrusionOk="0" h="20099" w="590">
                  <a:moveTo>
                    <a:pt x="0" y="1"/>
                  </a:moveTo>
                  <a:lnTo>
                    <a:pt x="0" y="20098"/>
                  </a:lnTo>
                  <a:lnTo>
                    <a:pt x="589" y="20098"/>
                  </a:lnTo>
                  <a:lnTo>
                    <a:pt x="58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75" name="Google Shape;575;p35"/>
            <p:cNvSpPr/>
            <p:nvPr/>
          </p:nvSpPr>
          <p:spPr>
            <a:xfrm>
              <a:off x="5091050" y="3739200"/>
              <a:ext cx="14750" cy="1104850"/>
            </a:xfrm>
            <a:custGeom>
              <a:rect b="b" l="l" r="r" t="t"/>
              <a:pathLst>
                <a:path extrusionOk="0" h="44194" w="590">
                  <a:moveTo>
                    <a:pt x="1" y="0"/>
                  </a:moveTo>
                  <a:lnTo>
                    <a:pt x="1" y="44193"/>
                  </a:lnTo>
                  <a:lnTo>
                    <a:pt x="589" y="44193"/>
                  </a:lnTo>
                  <a:lnTo>
                    <a:pt x="5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76" name="Google Shape;576;p35"/>
            <p:cNvSpPr/>
            <p:nvPr/>
          </p:nvSpPr>
          <p:spPr>
            <a:xfrm>
              <a:off x="3826175" y="4725425"/>
              <a:ext cx="14725" cy="230300"/>
            </a:xfrm>
            <a:custGeom>
              <a:rect b="b" l="l" r="r" t="t"/>
              <a:pathLst>
                <a:path extrusionOk="0" h="9212" w="589">
                  <a:moveTo>
                    <a:pt x="0" y="1"/>
                  </a:moveTo>
                  <a:lnTo>
                    <a:pt x="0" y="9212"/>
                  </a:lnTo>
                  <a:lnTo>
                    <a:pt x="589" y="9212"/>
                  </a:lnTo>
                  <a:lnTo>
                    <a:pt x="58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77" name="Google Shape;577;p35"/>
            <p:cNvSpPr/>
            <p:nvPr/>
          </p:nvSpPr>
          <p:spPr>
            <a:xfrm>
              <a:off x="2860325" y="4309025"/>
              <a:ext cx="14750" cy="563275"/>
            </a:xfrm>
            <a:custGeom>
              <a:rect b="b" l="l" r="r" t="t"/>
              <a:pathLst>
                <a:path extrusionOk="0" h="22531" w="590">
                  <a:moveTo>
                    <a:pt x="1" y="0"/>
                  </a:moveTo>
                  <a:lnTo>
                    <a:pt x="1" y="22531"/>
                  </a:lnTo>
                  <a:lnTo>
                    <a:pt x="589" y="22531"/>
                  </a:lnTo>
                  <a:lnTo>
                    <a:pt x="5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78" name="Google Shape;578;p35"/>
            <p:cNvSpPr/>
            <p:nvPr/>
          </p:nvSpPr>
          <p:spPr>
            <a:xfrm>
              <a:off x="4577075" y="4827050"/>
              <a:ext cx="14750" cy="113825"/>
            </a:xfrm>
            <a:custGeom>
              <a:rect b="b" l="l" r="r" t="t"/>
              <a:pathLst>
                <a:path extrusionOk="0" h="4553" w="590">
                  <a:moveTo>
                    <a:pt x="1" y="0"/>
                  </a:moveTo>
                  <a:lnTo>
                    <a:pt x="1" y="4552"/>
                  </a:lnTo>
                  <a:lnTo>
                    <a:pt x="589" y="4552"/>
                  </a:lnTo>
                  <a:lnTo>
                    <a:pt x="5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79" name="Google Shape;579;p35"/>
            <p:cNvSpPr/>
            <p:nvPr/>
          </p:nvSpPr>
          <p:spPr>
            <a:xfrm>
              <a:off x="4577075" y="4559250"/>
              <a:ext cx="14750" cy="232350"/>
            </a:xfrm>
            <a:custGeom>
              <a:rect b="b" l="l" r="r" t="t"/>
              <a:pathLst>
                <a:path extrusionOk="0" h="9294" w="590">
                  <a:moveTo>
                    <a:pt x="1" y="0"/>
                  </a:moveTo>
                  <a:lnTo>
                    <a:pt x="1" y="9294"/>
                  </a:lnTo>
                  <a:lnTo>
                    <a:pt x="589" y="9294"/>
                  </a:lnTo>
                  <a:lnTo>
                    <a:pt x="5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80" name="Google Shape;580;p35"/>
            <p:cNvSpPr/>
            <p:nvPr/>
          </p:nvSpPr>
          <p:spPr>
            <a:xfrm>
              <a:off x="3826175" y="4495150"/>
              <a:ext cx="14725" cy="125625"/>
            </a:xfrm>
            <a:custGeom>
              <a:rect b="b" l="l" r="r" t="t"/>
              <a:pathLst>
                <a:path extrusionOk="0" h="5025" w="589">
                  <a:moveTo>
                    <a:pt x="0" y="1"/>
                  </a:moveTo>
                  <a:lnTo>
                    <a:pt x="0" y="5025"/>
                  </a:lnTo>
                  <a:lnTo>
                    <a:pt x="589" y="5025"/>
                  </a:lnTo>
                  <a:lnTo>
                    <a:pt x="58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81" name="Google Shape;581;p35"/>
            <p:cNvSpPr/>
            <p:nvPr/>
          </p:nvSpPr>
          <p:spPr>
            <a:xfrm>
              <a:off x="5396200" y="3909025"/>
              <a:ext cx="14750" cy="230300"/>
            </a:xfrm>
            <a:custGeom>
              <a:rect b="b" l="l" r="r" t="t"/>
              <a:pathLst>
                <a:path extrusionOk="0" h="9212" w="590">
                  <a:moveTo>
                    <a:pt x="0" y="0"/>
                  </a:moveTo>
                  <a:lnTo>
                    <a:pt x="0" y="9211"/>
                  </a:lnTo>
                  <a:lnTo>
                    <a:pt x="589" y="9211"/>
                  </a:lnTo>
                  <a:lnTo>
                    <a:pt x="5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82" name="Google Shape;582;p35"/>
            <p:cNvSpPr/>
            <p:nvPr/>
          </p:nvSpPr>
          <p:spPr>
            <a:xfrm>
              <a:off x="5689275" y="3417075"/>
              <a:ext cx="14750" cy="1119950"/>
            </a:xfrm>
            <a:custGeom>
              <a:rect b="b" l="l" r="r" t="t"/>
              <a:pathLst>
                <a:path extrusionOk="0" h="44798" w="590">
                  <a:moveTo>
                    <a:pt x="0" y="1"/>
                  </a:moveTo>
                  <a:lnTo>
                    <a:pt x="0" y="44798"/>
                  </a:lnTo>
                  <a:lnTo>
                    <a:pt x="589" y="44798"/>
                  </a:lnTo>
                  <a:lnTo>
                    <a:pt x="58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83" name="Google Shape;583;p35"/>
            <p:cNvSpPr/>
            <p:nvPr/>
          </p:nvSpPr>
          <p:spPr>
            <a:xfrm>
              <a:off x="2172400" y="3522075"/>
              <a:ext cx="14750" cy="271825"/>
            </a:xfrm>
            <a:custGeom>
              <a:rect b="b" l="l" r="r" t="t"/>
              <a:pathLst>
                <a:path extrusionOk="0" h="10873" w="590">
                  <a:moveTo>
                    <a:pt x="1" y="1"/>
                  </a:moveTo>
                  <a:lnTo>
                    <a:pt x="1" y="10873"/>
                  </a:lnTo>
                  <a:lnTo>
                    <a:pt x="590" y="10873"/>
                  </a:lnTo>
                  <a:lnTo>
                    <a:pt x="59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84" name="Google Shape;584;p35"/>
            <p:cNvSpPr/>
            <p:nvPr/>
          </p:nvSpPr>
          <p:spPr>
            <a:xfrm>
              <a:off x="4837850" y="2968175"/>
              <a:ext cx="69975" cy="184900"/>
            </a:xfrm>
            <a:custGeom>
              <a:rect b="b" l="l" r="r" t="t"/>
              <a:pathLst>
                <a:path extrusionOk="0" h="7396" w="2799">
                  <a:moveTo>
                    <a:pt x="1" y="1"/>
                  </a:moveTo>
                  <a:lnTo>
                    <a:pt x="1" y="7396"/>
                  </a:lnTo>
                  <a:lnTo>
                    <a:pt x="2798" y="7396"/>
                  </a:lnTo>
                  <a:lnTo>
                    <a:pt x="27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85" name="Google Shape;585;p35"/>
            <p:cNvSpPr/>
            <p:nvPr/>
          </p:nvSpPr>
          <p:spPr>
            <a:xfrm>
              <a:off x="4830525" y="2960825"/>
              <a:ext cx="84675" cy="199625"/>
            </a:xfrm>
            <a:custGeom>
              <a:rect b="b" l="l" r="r" t="t"/>
              <a:pathLst>
                <a:path extrusionOk="0" h="7985" w="3387">
                  <a:moveTo>
                    <a:pt x="2797" y="590"/>
                  </a:moveTo>
                  <a:lnTo>
                    <a:pt x="2797" y="7395"/>
                  </a:lnTo>
                  <a:lnTo>
                    <a:pt x="589" y="7395"/>
                  </a:lnTo>
                  <a:lnTo>
                    <a:pt x="589" y="590"/>
                  </a:lnTo>
                  <a:close/>
                  <a:moveTo>
                    <a:pt x="0" y="1"/>
                  </a:moveTo>
                  <a:lnTo>
                    <a:pt x="0" y="7985"/>
                  </a:lnTo>
                  <a:lnTo>
                    <a:pt x="3386" y="7985"/>
                  </a:lnTo>
                  <a:lnTo>
                    <a:pt x="33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86" name="Google Shape;586;p35"/>
            <p:cNvSpPr/>
            <p:nvPr/>
          </p:nvSpPr>
          <p:spPr>
            <a:xfrm>
              <a:off x="3019925" y="1595025"/>
              <a:ext cx="1840900" cy="398775"/>
            </a:xfrm>
            <a:custGeom>
              <a:rect b="b" l="l" r="r" t="t"/>
              <a:pathLst>
                <a:path extrusionOk="0" h="15951" w="73636">
                  <a:moveTo>
                    <a:pt x="1" y="1"/>
                  </a:moveTo>
                  <a:lnTo>
                    <a:pt x="1" y="15950"/>
                  </a:lnTo>
                  <a:lnTo>
                    <a:pt x="73636" y="15950"/>
                  </a:lnTo>
                  <a:lnTo>
                    <a:pt x="7363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87" name="Google Shape;587;p35"/>
            <p:cNvSpPr/>
            <p:nvPr/>
          </p:nvSpPr>
          <p:spPr>
            <a:xfrm>
              <a:off x="3012575" y="1587675"/>
              <a:ext cx="1855600" cy="413525"/>
            </a:xfrm>
            <a:custGeom>
              <a:rect b="b" l="l" r="r" t="t"/>
              <a:pathLst>
                <a:path extrusionOk="0" h="16541" w="74224">
                  <a:moveTo>
                    <a:pt x="73635" y="590"/>
                  </a:moveTo>
                  <a:lnTo>
                    <a:pt x="73635" y="15950"/>
                  </a:lnTo>
                  <a:lnTo>
                    <a:pt x="590" y="15950"/>
                  </a:lnTo>
                  <a:lnTo>
                    <a:pt x="590" y="590"/>
                  </a:lnTo>
                  <a:close/>
                  <a:moveTo>
                    <a:pt x="1" y="1"/>
                  </a:moveTo>
                  <a:lnTo>
                    <a:pt x="1" y="16540"/>
                  </a:lnTo>
                  <a:lnTo>
                    <a:pt x="74224" y="16540"/>
                  </a:lnTo>
                  <a:lnTo>
                    <a:pt x="742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88" name="Google Shape;588;p35"/>
            <p:cNvSpPr/>
            <p:nvPr/>
          </p:nvSpPr>
          <p:spPr>
            <a:xfrm>
              <a:off x="4837850" y="4059175"/>
              <a:ext cx="69975" cy="184900"/>
            </a:xfrm>
            <a:custGeom>
              <a:rect b="b" l="l" r="r" t="t"/>
              <a:pathLst>
                <a:path extrusionOk="0" h="7396" w="2799">
                  <a:moveTo>
                    <a:pt x="1" y="0"/>
                  </a:moveTo>
                  <a:lnTo>
                    <a:pt x="1" y="7395"/>
                  </a:lnTo>
                  <a:lnTo>
                    <a:pt x="2798" y="7395"/>
                  </a:lnTo>
                  <a:lnTo>
                    <a:pt x="279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89" name="Google Shape;589;p35"/>
            <p:cNvSpPr/>
            <p:nvPr/>
          </p:nvSpPr>
          <p:spPr>
            <a:xfrm>
              <a:off x="4830525" y="4051825"/>
              <a:ext cx="84675" cy="199625"/>
            </a:xfrm>
            <a:custGeom>
              <a:rect b="b" l="l" r="r" t="t"/>
              <a:pathLst>
                <a:path extrusionOk="0" h="7985" w="3387">
                  <a:moveTo>
                    <a:pt x="2797" y="588"/>
                  </a:moveTo>
                  <a:lnTo>
                    <a:pt x="2797" y="7394"/>
                  </a:lnTo>
                  <a:lnTo>
                    <a:pt x="589" y="7394"/>
                  </a:lnTo>
                  <a:lnTo>
                    <a:pt x="589" y="588"/>
                  </a:lnTo>
                  <a:close/>
                  <a:moveTo>
                    <a:pt x="0" y="0"/>
                  </a:moveTo>
                  <a:lnTo>
                    <a:pt x="0" y="7984"/>
                  </a:lnTo>
                  <a:lnTo>
                    <a:pt x="3386" y="7984"/>
                  </a:lnTo>
                  <a:lnTo>
                    <a:pt x="338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90" name="Google Shape;590;p35"/>
            <p:cNvSpPr/>
            <p:nvPr/>
          </p:nvSpPr>
          <p:spPr>
            <a:xfrm>
              <a:off x="2966825" y="4059175"/>
              <a:ext cx="69950" cy="184900"/>
            </a:xfrm>
            <a:custGeom>
              <a:rect b="b" l="l" r="r" t="t"/>
              <a:pathLst>
                <a:path extrusionOk="0" h="7396" w="2798">
                  <a:moveTo>
                    <a:pt x="1" y="0"/>
                  </a:moveTo>
                  <a:lnTo>
                    <a:pt x="1" y="7395"/>
                  </a:lnTo>
                  <a:lnTo>
                    <a:pt x="2798" y="7395"/>
                  </a:lnTo>
                  <a:lnTo>
                    <a:pt x="279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91" name="Google Shape;591;p35"/>
            <p:cNvSpPr/>
            <p:nvPr/>
          </p:nvSpPr>
          <p:spPr>
            <a:xfrm>
              <a:off x="2959450" y="4051825"/>
              <a:ext cx="84700" cy="199625"/>
            </a:xfrm>
            <a:custGeom>
              <a:rect b="b" l="l" r="r" t="t"/>
              <a:pathLst>
                <a:path extrusionOk="0" h="7985" w="3388">
                  <a:moveTo>
                    <a:pt x="2799" y="588"/>
                  </a:moveTo>
                  <a:lnTo>
                    <a:pt x="2799" y="7394"/>
                  </a:lnTo>
                  <a:lnTo>
                    <a:pt x="590" y="7394"/>
                  </a:lnTo>
                  <a:lnTo>
                    <a:pt x="591" y="588"/>
                  </a:lnTo>
                  <a:close/>
                  <a:moveTo>
                    <a:pt x="1" y="0"/>
                  </a:moveTo>
                  <a:lnTo>
                    <a:pt x="1" y="7984"/>
                  </a:lnTo>
                  <a:lnTo>
                    <a:pt x="3388" y="7984"/>
                  </a:lnTo>
                  <a:lnTo>
                    <a:pt x="338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92" name="Google Shape;592;p35"/>
            <p:cNvSpPr/>
            <p:nvPr/>
          </p:nvSpPr>
          <p:spPr>
            <a:xfrm>
              <a:off x="2956625" y="1898175"/>
              <a:ext cx="69975" cy="184925"/>
            </a:xfrm>
            <a:custGeom>
              <a:rect b="b" l="l" r="r" t="t"/>
              <a:pathLst>
                <a:path extrusionOk="0" h="7397" w="2799">
                  <a:moveTo>
                    <a:pt x="1" y="0"/>
                  </a:moveTo>
                  <a:lnTo>
                    <a:pt x="1" y="7397"/>
                  </a:lnTo>
                  <a:lnTo>
                    <a:pt x="2798" y="7397"/>
                  </a:lnTo>
                  <a:lnTo>
                    <a:pt x="279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93" name="Google Shape;593;p35"/>
            <p:cNvSpPr/>
            <p:nvPr/>
          </p:nvSpPr>
          <p:spPr>
            <a:xfrm>
              <a:off x="2949275" y="1890825"/>
              <a:ext cx="84650" cy="199625"/>
            </a:xfrm>
            <a:custGeom>
              <a:rect b="b" l="l" r="r" t="t"/>
              <a:pathLst>
                <a:path extrusionOk="0" h="7985" w="3386">
                  <a:moveTo>
                    <a:pt x="2797" y="589"/>
                  </a:moveTo>
                  <a:lnTo>
                    <a:pt x="2797" y="7396"/>
                  </a:lnTo>
                  <a:lnTo>
                    <a:pt x="589" y="7396"/>
                  </a:lnTo>
                  <a:lnTo>
                    <a:pt x="589" y="589"/>
                  </a:lnTo>
                  <a:close/>
                  <a:moveTo>
                    <a:pt x="1" y="1"/>
                  </a:moveTo>
                  <a:lnTo>
                    <a:pt x="1" y="7985"/>
                  </a:lnTo>
                  <a:lnTo>
                    <a:pt x="3386" y="7985"/>
                  </a:lnTo>
                  <a:lnTo>
                    <a:pt x="33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94" name="Google Shape;594;p35"/>
            <p:cNvSpPr/>
            <p:nvPr/>
          </p:nvSpPr>
          <p:spPr>
            <a:xfrm>
              <a:off x="2956625" y="3520650"/>
              <a:ext cx="69975" cy="184925"/>
            </a:xfrm>
            <a:custGeom>
              <a:rect b="b" l="l" r="r" t="t"/>
              <a:pathLst>
                <a:path extrusionOk="0" h="7397" w="2799">
                  <a:moveTo>
                    <a:pt x="1" y="1"/>
                  </a:moveTo>
                  <a:lnTo>
                    <a:pt x="1" y="7397"/>
                  </a:lnTo>
                  <a:lnTo>
                    <a:pt x="2798" y="7397"/>
                  </a:lnTo>
                  <a:lnTo>
                    <a:pt x="27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95" name="Google Shape;595;p35"/>
            <p:cNvSpPr/>
            <p:nvPr/>
          </p:nvSpPr>
          <p:spPr>
            <a:xfrm>
              <a:off x="2949275" y="3513300"/>
              <a:ext cx="84650" cy="199625"/>
            </a:xfrm>
            <a:custGeom>
              <a:rect b="b" l="l" r="r" t="t"/>
              <a:pathLst>
                <a:path extrusionOk="0" h="7985" w="3386">
                  <a:moveTo>
                    <a:pt x="2797" y="590"/>
                  </a:moveTo>
                  <a:lnTo>
                    <a:pt x="2797" y="7396"/>
                  </a:lnTo>
                  <a:lnTo>
                    <a:pt x="589" y="7396"/>
                  </a:lnTo>
                  <a:lnTo>
                    <a:pt x="589" y="590"/>
                  </a:lnTo>
                  <a:close/>
                  <a:moveTo>
                    <a:pt x="1" y="1"/>
                  </a:moveTo>
                  <a:lnTo>
                    <a:pt x="1" y="7985"/>
                  </a:lnTo>
                  <a:lnTo>
                    <a:pt x="3386" y="7985"/>
                  </a:lnTo>
                  <a:lnTo>
                    <a:pt x="33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96" name="Google Shape;596;p35"/>
            <p:cNvSpPr/>
            <p:nvPr/>
          </p:nvSpPr>
          <p:spPr>
            <a:xfrm>
              <a:off x="2956625" y="2967050"/>
              <a:ext cx="69975" cy="184925"/>
            </a:xfrm>
            <a:custGeom>
              <a:rect b="b" l="l" r="r" t="t"/>
              <a:pathLst>
                <a:path extrusionOk="0" h="7397" w="2799">
                  <a:moveTo>
                    <a:pt x="1" y="1"/>
                  </a:moveTo>
                  <a:lnTo>
                    <a:pt x="1" y="7396"/>
                  </a:lnTo>
                  <a:lnTo>
                    <a:pt x="2798" y="7396"/>
                  </a:lnTo>
                  <a:lnTo>
                    <a:pt x="27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97" name="Google Shape;597;p35"/>
            <p:cNvSpPr/>
            <p:nvPr/>
          </p:nvSpPr>
          <p:spPr>
            <a:xfrm>
              <a:off x="2949275" y="2959725"/>
              <a:ext cx="84650" cy="199600"/>
            </a:xfrm>
            <a:custGeom>
              <a:rect b="b" l="l" r="r" t="t"/>
              <a:pathLst>
                <a:path extrusionOk="0" h="7984" w="3386">
                  <a:moveTo>
                    <a:pt x="2797" y="589"/>
                  </a:moveTo>
                  <a:lnTo>
                    <a:pt x="2797" y="7394"/>
                  </a:lnTo>
                  <a:lnTo>
                    <a:pt x="589" y="7394"/>
                  </a:lnTo>
                  <a:lnTo>
                    <a:pt x="589" y="589"/>
                  </a:lnTo>
                  <a:close/>
                  <a:moveTo>
                    <a:pt x="1" y="0"/>
                  </a:moveTo>
                  <a:lnTo>
                    <a:pt x="1" y="7984"/>
                  </a:lnTo>
                  <a:lnTo>
                    <a:pt x="3386" y="7984"/>
                  </a:lnTo>
                  <a:lnTo>
                    <a:pt x="338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98" name="Google Shape;598;p35"/>
            <p:cNvSpPr/>
            <p:nvPr/>
          </p:nvSpPr>
          <p:spPr>
            <a:xfrm>
              <a:off x="4855675" y="1898175"/>
              <a:ext cx="69950" cy="184925"/>
            </a:xfrm>
            <a:custGeom>
              <a:rect b="b" l="l" r="r" t="t"/>
              <a:pathLst>
                <a:path extrusionOk="0" h="7397" w="2798">
                  <a:moveTo>
                    <a:pt x="1" y="0"/>
                  </a:moveTo>
                  <a:lnTo>
                    <a:pt x="1" y="7397"/>
                  </a:lnTo>
                  <a:lnTo>
                    <a:pt x="2798" y="7397"/>
                  </a:lnTo>
                  <a:lnTo>
                    <a:pt x="279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599" name="Google Shape;599;p35"/>
            <p:cNvSpPr/>
            <p:nvPr/>
          </p:nvSpPr>
          <p:spPr>
            <a:xfrm>
              <a:off x="4848325" y="1890825"/>
              <a:ext cx="84675" cy="199625"/>
            </a:xfrm>
            <a:custGeom>
              <a:rect b="b" l="l" r="r" t="t"/>
              <a:pathLst>
                <a:path extrusionOk="0" h="7985" w="3387">
                  <a:moveTo>
                    <a:pt x="2798" y="589"/>
                  </a:moveTo>
                  <a:lnTo>
                    <a:pt x="2798" y="7396"/>
                  </a:lnTo>
                  <a:lnTo>
                    <a:pt x="590" y="7396"/>
                  </a:lnTo>
                  <a:lnTo>
                    <a:pt x="590" y="589"/>
                  </a:lnTo>
                  <a:close/>
                  <a:moveTo>
                    <a:pt x="1" y="1"/>
                  </a:moveTo>
                  <a:lnTo>
                    <a:pt x="1" y="7985"/>
                  </a:lnTo>
                  <a:lnTo>
                    <a:pt x="3387" y="7985"/>
                  </a:lnTo>
                  <a:lnTo>
                    <a:pt x="338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00" name="Google Shape;600;p35"/>
            <p:cNvSpPr/>
            <p:nvPr/>
          </p:nvSpPr>
          <p:spPr>
            <a:xfrm>
              <a:off x="4855675" y="3520650"/>
              <a:ext cx="69950" cy="184925"/>
            </a:xfrm>
            <a:custGeom>
              <a:rect b="b" l="l" r="r" t="t"/>
              <a:pathLst>
                <a:path extrusionOk="0" h="7397" w="2798">
                  <a:moveTo>
                    <a:pt x="1" y="1"/>
                  </a:moveTo>
                  <a:lnTo>
                    <a:pt x="1" y="7397"/>
                  </a:lnTo>
                  <a:lnTo>
                    <a:pt x="2798" y="7397"/>
                  </a:lnTo>
                  <a:lnTo>
                    <a:pt x="27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01" name="Google Shape;601;p35"/>
            <p:cNvSpPr/>
            <p:nvPr/>
          </p:nvSpPr>
          <p:spPr>
            <a:xfrm>
              <a:off x="4848325" y="3513300"/>
              <a:ext cx="84675" cy="199625"/>
            </a:xfrm>
            <a:custGeom>
              <a:rect b="b" l="l" r="r" t="t"/>
              <a:pathLst>
                <a:path extrusionOk="0" h="7985" w="3387">
                  <a:moveTo>
                    <a:pt x="2798" y="590"/>
                  </a:moveTo>
                  <a:lnTo>
                    <a:pt x="2798" y="7396"/>
                  </a:lnTo>
                  <a:lnTo>
                    <a:pt x="590" y="7396"/>
                  </a:lnTo>
                  <a:lnTo>
                    <a:pt x="590" y="590"/>
                  </a:lnTo>
                  <a:close/>
                  <a:moveTo>
                    <a:pt x="1" y="1"/>
                  </a:moveTo>
                  <a:lnTo>
                    <a:pt x="1" y="7985"/>
                  </a:lnTo>
                  <a:lnTo>
                    <a:pt x="3387" y="7985"/>
                  </a:lnTo>
                  <a:lnTo>
                    <a:pt x="338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02" name="Google Shape;602;p35"/>
            <p:cNvSpPr/>
            <p:nvPr/>
          </p:nvSpPr>
          <p:spPr>
            <a:xfrm>
              <a:off x="2956625" y="2431675"/>
              <a:ext cx="69975" cy="184900"/>
            </a:xfrm>
            <a:custGeom>
              <a:rect b="b" l="l" r="r" t="t"/>
              <a:pathLst>
                <a:path extrusionOk="0" h="7396" w="2799">
                  <a:moveTo>
                    <a:pt x="1" y="0"/>
                  </a:moveTo>
                  <a:lnTo>
                    <a:pt x="1" y="7395"/>
                  </a:lnTo>
                  <a:lnTo>
                    <a:pt x="2798" y="7395"/>
                  </a:lnTo>
                  <a:lnTo>
                    <a:pt x="279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03" name="Google Shape;603;p35"/>
            <p:cNvSpPr/>
            <p:nvPr/>
          </p:nvSpPr>
          <p:spPr>
            <a:xfrm>
              <a:off x="2949275" y="2424300"/>
              <a:ext cx="84650" cy="199650"/>
            </a:xfrm>
            <a:custGeom>
              <a:rect b="b" l="l" r="r" t="t"/>
              <a:pathLst>
                <a:path extrusionOk="0" h="7986" w="3386">
                  <a:moveTo>
                    <a:pt x="2797" y="589"/>
                  </a:moveTo>
                  <a:lnTo>
                    <a:pt x="2797" y="7397"/>
                  </a:lnTo>
                  <a:lnTo>
                    <a:pt x="589" y="7397"/>
                  </a:lnTo>
                  <a:lnTo>
                    <a:pt x="589" y="589"/>
                  </a:lnTo>
                  <a:close/>
                  <a:moveTo>
                    <a:pt x="1" y="0"/>
                  </a:moveTo>
                  <a:lnTo>
                    <a:pt x="1" y="7985"/>
                  </a:lnTo>
                  <a:lnTo>
                    <a:pt x="3386" y="7985"/>
                  </a:lnTo>
                  <a:lnTo>
                    <a:pt x="338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04" name="Google Shape;604;p35"/>
            <p:cNvSpPr/>
            <p:nvPr/>
          </p:nvSpPr>
          <p:spPr>
            <a:xfrm>
              <a:off x="4855675" y="2431675"/>
              <a:ext cx="69950" cy="184900"/>
            </a:xfrm>
            <a:custGeom>
              <a:rect b="b" l="l" r="r" t="t"/>
              <a:pathLst>
                <a:path extrusionOk="0" h="7396" w="2798">
                  <a:moveTo>
                    <a:pt x="1" y="0"/>
                  </a:moveTo>
                  <a:lnTo>
                    <a:pt x="1" y="7395"/>
                  </a:lnTo>
                  <a:lnTo>
                    <a:pt x="2798" y="7395"/>
                  </a:lnTo>
                  <a:lnTo>
                    <a:pt x="279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05" name="Google Shape;605;p35"/>
            <p:cNvSpPr/>
            <p:nvPr/>
          </p:nvSpPr>
          <p:spPr>
            <a:xfrm>
              <a:off x="4848325" y="2424300"/>
              <a:ext cx="84675" cy="199650"/>
            </a:xfrm>
            <a:custGeom>
              <a:rect b="b" l="l" r="r" t="t"/>
              <a:pathLst>
                <a:path extrusionOk="0" h="7986" w="3387">
                  <a:moveTo>
                    <a:pt x="2798" y="589"/>
                  </a:moveTo>
                  <a:lnTo>
                    <a:pt x="2798" y="7397"/>
                  </a:lnTo>
                  <a:lnTo>
                    <a:pt x="590" y="7397"/>
                  </a:lnTo>
                  <a:lnTo>
                    <a:pt x="590" y="589"/>
                  </a:lnTo>
                  <a:close/>
                  <a:moveTo>
                    <a:pt x="1" y="0"/>
                  </a:moveTo>
                  <a:lnTo>
                    <a:pt x="1" y="7985"/>
                  </a:lnTo>
                  <a:lnTo>
                    <a:pt x="3387" y="7985"/>
                  </a:lnTo>
                  <a:lnTo>
                    <a:pt x="338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06" name="Google Shape;606;p35"/>
            <p:cNvSpPr/>
            <p:nvPr/>
          </p:nvSpPr>
          <p:spPr>
            <a:xfrm>
              <a:off x="3019925" y="1795900"/>
              <a:ext cx="1840900" cy="398750"/>
            </a:xfrm>
            <a:custGeom>
              <a:rect b="b" l="l" r="r" t="t"/>
              <a:pathLst>
                <a:path extrusionOk="0" h="15950" w="73636">
                  <a:moveTo>
                    <a:pt x="1" y="0"/>
                  </a:moveTo>
                  <a:lnTo>
                    <a:pt x="1" y="15950"/>
                  </a:lnTo>
                  <a:lnTo>
                    <a:pt x="73636" y="15950"/>
                  </a:lnTo>
                  <a:lnTo>
                    <a:pt x="7363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07" name="Google Shape;607;p35"/>
            <p:cNvSpPr/>
            <p:nvPr/>
          </p:nvSpPr>
          <p:spPr>
            <a:xfrm>
              <a:off x="3012575" y="1788525"/>
              <a:ext cx="1855600" cy="413500"/>
            </a:xfrm>
            <a:custGeom>
              <a:rect b="b" l="l" r="r" t="t"/>
              <a:pathLst>
                <a:path extrusionOk="0" h="16540" w="74224">
                  <a:moveTo>
                    <a:pt x="73635" y="589"/>
                  </a:moveTo>
                  <a:lnTo>
                    <a:pt x="73635" y="15950"/>
                  </a:lnTo>
                  <a:lnTo>
                    <a:pt x="590" y="15950"/>
                  </a:lnTo>
                  <a:lnTo>
                    <a:pt x="590" y="589"/>
                  </a:lnTo>
                  <a:close/>
                  <a:moveTo>
                    <a:pt x="1" y="0"/>
                  </a:moveTo>
                  <a:lnTo>
                    <a:pt x="1" y="16539"/>
                  </a:lnTo>
                  <a:lnTo>
                    <a:pt x="74224" y="16539"/>
                  </a:lnTo>
                  <a:lnTo>
                    <a:pt x="742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08" name="Google Shape;608;p35"/>
            <p:cNvSpPr/>
            <p:nvPr/>
          </p:nvSpPr>
          <p:spPr>
            <a:xfrm>
              <a:off x="3409425" y="1897625"/>
              <a:ext cx="105150" cy="195325"/>
            </a:xfrm>
            <a:custGeom>
              <a:rect b="b" l="l" r="r" t="t"/>
              <a:pathLst>
                <a:path extrusionOk="0" h="7813" w="4206">
                  <a:moveTo>
                    <a:pt x="0" y="1"/>
                  </a:moveTo>
                  <a:lnTo>
                    <a:pt x="0" y="7812"/>
                  </a:lnTo>
                  <a:lnTo>
                    <a:pt x="4206" y="7812"/>
                  </a:lnTo>
                  <a:lnTo>
                    <a:pt x="4206"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09" name="Google Shape;609;p35"/>
            <p:cNvSpPr/>
            <p:nvPr/>
          </p:nvSpPr>
          <p:spPr>
            <a:xfrm>
              <a:off x="3402075" y="1890250"/>
              <a:ext cx="119850" cy="210050"/>
            </a:xfrm>
            <a:custGeom>
              <a:rect b="b" l="l" r="r" t="t"/>
              <a:pathLst>
                <a:path extrusionOk="0" h="8402" w="4794">
                  <a:moveTo>
                    <a:pt x="4205" y="588"/>
                  </a:moveTo>
                  <a:lnTo>
                    <a:pt x="4205" y="7812"/>
                  </a:lnTo>
                  <a:lnTo>
                    <a:pt x="589" y="7812"/>
                  </a:lnTo>
                  <a:lnTo>
                    <a:pt x="589" y="588"/>
                  </a:lnTo>
                  <a:close/>
                  <a:moveTo>
                    <a:pt x="1" y="1"/>
                  </a:moveTo>
                  <a:lnTo>
                    <a:pt x="1" y="8401"/>
                  </a:lnTo>
                  <a:lnTo>
                    <a:pt x="4793" y="8401"/>
                  </a:lnTo>
                  <a:lnTo>
                    <a:pt x="479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10" name="Google Shape;610;p35"/>
            <p:cNvSpPr/>
            <p:nvPr/>
          </p:nvSpPr>
          <p:spPr>
            <a:xfrm>
              <a:off x="3248250" y="1897625"/>
              <a:ext cx="105125" cy="195325"/>
            </a:xfrm>
            <a:custGeom>
              <a:rect b="b" l="l" r="r" t="t"/>
              <a:pathLst>
                <a:path extrusionOk="0" h="7813" w="4205">
                  <a:moveTo>
                    <a:pt x="1" y="1"/>
                  </a:moveTo>
                  <a:lnTo>
                    <a:pt x="1" y="7812"/>
                  </a:lnTo>
                  <a:lnTo>
                    <a:pt x="4205" y="7812"/>
                  </a:lnTo>
                  <a:lnTo>
                    <a:pt x="4205"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11" name="Google Shape;611;p35"/>
            <p:cNvSpPr/>
            <p:nvPr/>
          </p:nvSpPr>
          <p:spPr>
            <a:xfrm>
              <a:off x="3240875" y="1890250"/>
              <a:ext cx="119875" cy="210050"/>
            </a:xfrm>
            <a:custGeom>
              <a:rect b="b" l="l" r="r" t="t"/>
              <a:pathLst>
                <a:path extrusionOk="0" h="8402" w="4795">
                  <a:moveTo>
                    <a:pt x="4206" y="588"/>
                  </a:moveTo>
                  <a:lnTo>
                    <a:pt x="4206" y="7812"/>
                  </a:lnTo>
                  <a:lnTo>
                    <a:pt x="590" y="7812"/>
                  </a:lnTo>
                  <a:lnTo>
                    <a:pt x="590" y="588"/>
                  </a:lnTo>
                  <a:close/>
                  <a:moveTo>
                    <a:pt x="1" y="1"/>
                  </a:moveTo>
                  <a:lnTo>
                    <a:pt x="1" y="8401"/>
                  </a:lnTo>
                  <a:lnTo>
                    <a:pt x="4795" y="8401"/>
                  </a:lnTo>
                  <a:lnTo>
                    <a:pt x="47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12" name="Google Shape;612;p35"/>
            <p:cNvSpPr/>
            <p:nvPr/>
          </p:nvSpPr>
          <p:spPr>
            <a:xfrm>
              <a:off x="3108475" y="1897625"/>
              <a:ext cx="83750" cy="195325"/>
            </a:xfrm>
            <a:custGeom>
              <a:rect b="b" l="l" r="r" t="t"/>
              <a:pathLst>
                <a:path extrusionOk="0" h="7813" w="3350">
                  <a:moveTo>
                    <a:pt x="1" y="1"/>
                  </a:moveTo>
                  <a:lnTo>
                    <a:pt x="1" y="7812"/>
                  </a:lnTo>
                  <a:lnTo>
                    <a:pt x="3349" y="7812"/>
                  </a:lnTo>
                  <a:lnTo>
                    <a:pt x="3349"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13" name="Google Shape;613;p35"/>
            <p:cNvSpPr/>
            <p:nvPr/>
          </p:nvSpPr>
          <p:spPr>
            <a:xfrm>
              <a:off x="3101100" y="1890250"/>
              <a:ext cx="98475" cy="210050"/>
            </a:xfrm>
            <a:custGeom>
              <a:rect b="b" l="l" r="r" t="t"/>
              <a:pathLst>
                <a:path extrusionOk="0" h="8402" w="3939">
                  <a:moveTo>
                    <a:pt x="3349" y="588"/>
                  </a:moveTo>
                  <a:lnTo>
                    <a:pt x="3349" y="7812"/>
                  </a:lnTo>
                  <a:lnTo>
                    <a:pt x="589" y="7812"/>
                  </a:lnTo>
                  <a:lnTo>
                    <a:pt x="589" y="588"/>
                  </a:lnTo>
                  <a:close/>
                  <a:moveTo>
                    <a:pt x="1" y="1"/>
                  </a:moveTo>
                  <a:lnTo>
                    <a:pt x="1" y="8401"/>
                  </a:lnTo>
                  <a:lnTo>
                    <a:pt x="3938" y="8401"/>
                  </a:lnTo>
                  <a:lnTo>
                    <a:pt x="39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14" name="Google Shape;614;p35"/>
            <p:cNvSpPr/>
            <p:nvPr/>
          </p:nvSpPr>
          <p:spPr>
            <a:xfrm>
              <a:off x="3570625" y="1897625"/>
              <a:ext cx="105125" cy="195325"/>
            </a:xfrm>
            <a:custGeom>
              <a:rect b="b" l="l" r="r" t="t"/>
              <a:pathLst>
                <a:path extrusionOk="0" h="7813" w="4205">
                  <a:moveTo>
                    <a:pt x="0" y="1"/>
                  </a:moveTo>
                  <a:lnTo>
                    <a:pt x="0" y="7812"/>
                  </a:lnTo>
                  <a:lnTo>
                    <a:pt x="4204" y="7812"/>
                  </a:lnTo>
                  <a:lnTo>
                    <a:pt x="4204"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15" name="Google Shape;615;p35"/>
            <p:cNvSpPr/>
            <p:nvPr/>
          </p:nvSpPr>
          <p:spPr>
            <a:xfrm>
              <a:off x="3563250" y="1890250"/>
              <a:ext cx="119875" cy="210050"/>
            </a:xfrm>
            <a:custGeom>
              <a:rect b="b" l="l" r="r" t="t"/>
              <a:pathLst>
                <a:path extrusionOk="0" h="8402" w="4795">
                  <a:moveTo>
                    <a:pt x="4204" y="588"/>
                  </a:moveTo>
                  <a:lnTo>
                    <a:pt x="4204" y="7812"/>
                  </a:lnTo>
                  <a:lnTo>
                    <a:pt x="589" y="7812"/>
                  </a:lnTo>
                  <a:lnTo>
                    <a:pt x="589" y="588"/>
                  </a:lnTo>
                  <a:close/>
                  <a:moveTo>
                    <a:pt x="0" y="1"/>
                  </a:moveTo>
                  <a:lnTo>
                    <a:pt x="0" y="8401"/>
                  </a:lnTo>
                  <a:lnTo>
                    <a:pt x="4794" y="8401"/>
                  </a:lnTo>
                  <a:lnTo>
                    <a:pt x="47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16" name="Google Shape;616;p35"/>
            <p:cNvSpPr/>
            <p:nvPr/>
          </p:nvSpPr>
          <p:spPr>
            <a:xfrm>
              <a:off x="3731775" y="1897625"/>
              <a:ext cx="645425" cy="195325"/>
            </a:xfrm>
            <a:custGeom>
              <a:rect b="b" l="l" r="r" t="t"/>
              <a:pathLst>
                <a:path extrusionOk="0" h="7813" w="25817">
                  <a:moveTo>
                    <a:pt x="1" y="1"/>
                  </a:moveTo>
                  <a:lnTo>
                    <a:pt x="1" y="7812"/>
                  </a:lnTo>
                  <a:lnTo>
                    <a:pt x="25817" y="7812"/>
                  </a:lnTo>
                  <a:lnTo>
                    <a:pt x="25817"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17" name="Google Shape;617;p35"/>
            <p:cNvSpPr/>
            <p:nvPr/>
          </p:nvSpPr>
          <p:spPr>
            <a:xfrm>
              <a:off x="3724425" y="1890250"/>
              <a:ext cx="660150" cy="210050"/>
            </a:xfrm>
            <a:custGeom>
              <a:rect b="b" l="l" r="r" t="t"/>
              <a:pathLst>
                <a:path extrusionOk="0" h="8402" w="26406">
                  <a:moveTo>
                    <a:pt x="25817" y="588"/>
                  </a:moveTo>
                  <a:lnTo>
                    <a:pt x="25817" y="7812"/>
                  </a:lnTo>
                  <a:lnTo>
                    <a:pt x="590" y="7812"/>
                  </a:lnTo>
                  <a:lnTo>
                    <a:pt x="590" y="588"/>
                  </a:lnTo>
                  <a:close/>
                  <a:moveTo>
                    <a:pt x="1" y="1"/>
                  </a:moveTo>
                  <a:lnTo>
                    <a:pt x="1" y="8401"/>
                  </a:lnTo>
                  <a:lnTo>
                    <a:pt x="26405" y="8401"/>
                  </a:lnTo>
                  <a:lnTo>
                    <a:pt x="264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18" name="Google Shape;618;p35"/>
            <p:cNvSpPr/>
            <p:nvPr/>
          </p:nvSpPr>
          <p:spPr>
            <a:xfrm>
              <a:off x="4499825" y="1937575"/>
              <a:ext cx="98450" cy="98400"/>
            </a:xfrm>
            <a:custGeom>
              <a:rect b="b" l="l" r="r" t="t"/>
              <a:pathLst>
                <a:path extrusionOk="0" h="3936" w="3938">
                  <a:moveTo>
                    <a:pt x="1969" y="0"/>
                  </a:moveTo>
                  <a:cubicBezTo>
                    <a:pt x="882" y="0"/>
                    <a:pt x="0" y="881"/>
                    <a:pt x="0" y="1968"/>
                  </a:cubicBezTo>
                  <a:cubicBezTo>
                    <a:pt x="0" y="3055"/>
                    <a:pt x="882" y="3936"/>
                    <a:pt x="1969" y="3936"/>
                  </a:cubicBezTo>
                  <a:cubicBezTo>
                    <a:pt x="3057" y="3936"/>
                    <a:pt x="3937" y="3055"/>
                    <a:pt x="3937" y="1968"/>
                  </a:cubicBezTo>
                  <a:cubicBezTo>
                    <a:pt x="3937" y="881"/>
                    <a:pt x="3057" y="0"/>
                    <a:pt x="196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19" name="Google Shape;619;p35"/>
            <p:cNvSpPr/>
            <p:nvPr/>
          </p:nvSpPr>
          <p:spPr>
            <a:xfrm>
              <a:off x="4492475" y="1930200"/>
              <a:ext cx="113150" cy="113150"/>
            </a:xfrm>
            <a:custGeom>
              <a:rect b="b" l="l" r="r" t="t"/>
              <a:pathLst>
                <a:path extrusionOk="0" h="4526" w="4526">
                  <a:moveTo>
                    <a:pt x="2263" y="589"/>
                  </a:moveTo>
                  <a:cubicBezTo>
                    <a:pt x="3187" y="590"/>
                    <a:pt x="3936" y="1339"/>
                    <a:pt x="3936" y="2263"/>
                  </a:cubicBezTo>
                  <a:cubicBezTo>
                    <a:pt x="3936" y="2940"/>
                    <a:pt x="3529" y="3550"/>
                    <a:pt x="2903" y="3810"/>
                  </a:cubicBezTo>
                  <a:cubicBezTo>
                    <a:pt x="2696" y="3895"/>
                    <a:pt x="2479" y="3937"/>
                    <a:pt x="2264" y="3937"/>
                  </a:cubicBezTo>
                  <a:cubicBezTo>
                    <a:pt x="1828" y="3937"/>
                    <a:pt x="1400" y="3767"/>
                    <a:pt x="1080" y="3447"/>
                  </a:cubicBezTo>
                  <a:cubicBezTo>
                    <a:pt x="600" y="2967"/>
                    <a:pt x="458" y="2248"/>
                    <a:pt x="717" y="1622"/>
                  </a:cubicBezTo>
                  <a:cubicBezTo>
                    <a:pt x="975" y="997"/>
                    <a:pt x="1586" y="589"/>
                    <a:pt x="2263" y="589"/>
                  </a:cubicBezTo>
                  <a:close/>
                  <a:moveTo>
                    <a:pt x="2263" y="0"/>
                  </a:moveTo>
                  <a:cubicBezTo>
                    <a:pt x="1016" y="0"/>
                    <a:pt x="1" y="1016"/>
                    <a:pt x="1" y="2263"/>
                  </a:cubicBezTo>
                  <a:cubicBezTo>
                    <a:pt x="1" y="3510"/>
                    <a:pt x="1016" y="4526"/>
                    <a:pt x="2263" y="4526"/>
                  </a:cubicBezTo>
                  <a:cubicBezTo>
                    <a:pt x="3511" y="4526"/>
                    <a:pt x="4526" y="3510"/>
                    <a:pt x="4526" y="2263"/>
                  </a:cubicBezTo>
                  <a:cubicBezTo>
                    <a:pt x="4526" y="1016"/>
                    <a:pt x="3511" y="0"/>
                    <a:pt x="22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20" name="Google Shape;620;p35"/>
            <p:cNvSpPr/>
            <p:nvPr/>
          </p:nvSpPr>
          <p:spPr>
            <a:xfrm>
              <a:off x="4688675" y="1937550"/>
              <a:ext cx="102300" cy="98425"/>
            </a:xfrm>
            <a:custGeom>
              <a:rect b="b" l="l" r="r" t="t"/>
              <a:pathLst>
                <a:path extrusionOk="0" h="3937" w="4092">
                  <a:moveTo>
                    <a:pt x="2124" y="0"/>
                  </a:moveTo>
                  <a:cubicBezTo>
                    <a:pt x="1612" y="0"/>
                    <a:pt x="1108" y="201"/>
                    <a:pt x="732" y="577"/>
                  </a:cubicBezTo>
                  <a:cubicBezTo>
                    <a:pt x="168" y="1141"/>
                    <a:pt x="1" y="1987"/>
                    <a:pt x="305" y="2722"/>
                  </a:cubicBezTo>
                  <a:cubicBezTo>
                    <a:pt x="609" y="3458"/>
                    <a:pt x="1327" y="3937"/>
                    <a:pt x="2123" y="3937"/>
                  </a:cubicBezTo>
                  <a:cubicBezTo>
                    <a:pt x="3210" y="3937"/>
                    <a:pt x="4092" y="3056"/>
                    <a:pt x="4092" y="1969"/>
                  </a:cubicBezTo>
                  <a:cubicBezTo>
                    <a:pt x="4092" y="1173"/>
                    <a:pt x="3611" y="455"/>
                    <a:pt x="2877" y="150"/>
                  </a:cubicBezTo>
                  <a:cubicBezTo>
                    <a:pt x="2633" y="49"/>
                    <a:pt x="2378" y="0"/>
                    <a:pt x="212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21" name="Google Shape;621;p35"/>
            <p:cNvSpPr/>
            <p:nvPr/>
          </p:nvSpPr>
          <p:spPr>
            <a:xfrm>
              <a:off x="4685200" y="1930200"/>
              <a:ext cx="113125" cy="113150"/>
            </a:xfrm>
            <a:custGeom>
              <a:rect b="b" l="l" r="r" t="t"/>
              <a:pathLst>
                <a:path extrusionOk="0" h="4526" w="4525">
                  <a:moveTo>
                    <a:pt x="2262" y="589"/>
                  </a:moveTo>
                  <a:cubicBezTo>
                    <a:pt x="3187" y="590"/>
                    <a:pt x="3935" y="1339"/>
                    <a:pt x="3936" y="2262"/>
                  </a:cubicBezTo>
                  <a:cubicBezTo>
                    <a:pt x="3936" y="2940"/>
                    <a:pt x="3528" y="3550"/>
                    <a:pt x="2903" y="3810"/>
                  </a:cubicBezTo>
                  <a:cubicBezTo>
                    <a:pt x="2696" y="3895"/>
                    <a:pt x="2479" y="3937"/>
                    <a:pt x="2264" y="3937"/>
                  </a:cubicBezTo>
                  <a:cubicBezTo>
                    <a:pt x="1828" y="3937"/>
                    <a:pt x="1399" y="3767"/>
                    <a:pt x="1079" y="3447"/>
                  </a:cubicBezTo>
                  <a:cubicBezTo>
                    <a:pt x="600" y="2967"/>
                    <a:pt x="456" y="2248"/>
                    <a:pt x="716" y="1622"/>
                  </a:cubicBezTo>
                  <a:cubicBezTo>
                    <a:pt x="975" y="997"/>
                    <a:pt x="1586" y="589"/>
                    <a:pt x="2262" y="589"/>
                  </a:cubicBezTo>
                  <a:close/>
                  <a:moveTo>
                    <a:pt x="2262" y="0"/>
                  </a:moveTo>
                  <a:cubicBezTo>
                    <a:pt x="1015" y="0"/>
                    <a:pt x="0" y="1016"/>
                    <a:pt x="0" y="2263"/>
                  </a:cubicBezTo>
                  <a:cubicBezTo>
                    <a:pt x="0" y="3510"/>
                    <a:pt x="1016"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22" name="Google Shape;622;p35"/>
            <p:cNvSpPr/>
            <p:nvPr/>
          </p:nvSpPr>
          <p:spPr>
            <a:xfrm>
              <a:off x="4212825" y="1937575"/>
              <a:ext cx="98425" cy="98400"/>
            </a:xfrm>
            <a:custGeom>
              <a:rect b="b" l="l" r="r" t="t"/>
              <a:pathLst>
                <a:path extrusionOk="0" h="3936" w="3937">
                  <a:moveTo>
                    <a:pt x="1969" y="0"/>
                  </a:moveTo>
                  <a:cubicBezTo>
                    <a:pt x="881" y="0"/>
                    <a:pt x="1" y="881"/>
                    <a:pt x="1" y="1968"/>
                  </a:cubicBezTo>
                  <a:cubicBezTo>
                    <a:pt x="1" y="3055"/>
                    <a:pt x="881" y="3936"/>
                    <a:pt x="1969" y="3936"/>
                  </a:cubicBezTo>
                  <a:cubicBezTo>
                    <a:pt x="3056" y="3936"/>
                    <a:pt x="3936" y="3055"/>
                    <a:pt x="3936" y="1968"/>
                  </a:cubicBezTo>
                  <a:cubicBezTo>
                    <a:pt x="3936" y="881"/>
                    <a:pt x="3056" y="0"/>
                    <a:pt x="196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23" name="Google Shape;623;p35"/>
            <p:cNvSpPr/>
            <p:nvPr/>
          </p:nvSpPr>
          <p:spPr>
            <a:xfrm>
              <a:off x="4205475" y="1930200"/>
              <a:ext cx="113150" cy="113150"/>
            </a:xfrm>
            <a:custGeom>
              <a:rect b="b" l="l" r="r" t="t"/>
              <a:pathLst>
                <a:path extrusionOk="0" h="4526" w="4526">
                  <a:moveTo>
                    <a:pt x="2262" y="589"/>
                  </a:moveTo>
                  <a:cubicBezTo>
                    <a:pt x="3186" y="590"/>
                    <a:pt x="3935" y="1339"/>
                    <a:pt x="3936" y="2263"/>
                  </a:cubicBezTo>
                  <a:cubicBezTo>
                    <a:pt x="3936" y="2940"/>
                    <a:pt x="3528" y="3550"/>
                    <a:pt x="2903" y="3810"/>
                  </a:cubicBezTo>
                  <a:cubicBezTo>
                    <a:pt x="2696" y="3895"/>
                    <a:pt x="2479" y="3937"/>
                    <a:pt x="2264" y="3937"/>
                  </a:cubicBezTo>
                  <a:cubicBezTo>
                    <a:pt x="1828" y="3937"/>
                    <a:pt x="1399" y="3767"/>
                    <a:pt x="1079" y="3447"/>
                  </a:cubicBezTo>
                  <a:cubicBezTo>
                    <a:pt x="601" y="2967"/>
                    <a:pt x="457" y="2248"/>
                    <a:pt x="716" y="1623"/>
                  </a:cubicBezTo>
                  <a:cubicBezTo>
                    <a:pt x="975" y="997"/>
                    <a:pt x="1585" y="589"/>
                    <a:pt x="2262" y="589"/>
                  </a:cubicBezTo>
                  <a:close/>
                  <a:moveTo>
                    <a:pt x="2262" y="0"/>
                  </a:moveTo>
                  <a:cubicBezTo>
                    <a:pt x="1015" y="0"/>
                    <a:pt x="1" y="1016"/>
                    <a:pt x="1" y="2263"/>
                  </a:cubicBezTo>
                  <a:cubicBezTo>
                    <a:pt x="1" y="3510"/>
                    <a:pt x="1015"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24" name="Google Shape;624;p35"/>
            <p:cNvSpPr/>
            <p:nvPr/>
          </p:nvSpPr>
          <p:spPr>
            <a:xfrm>
              <a:off x="3089800" y="2194625"/>
              <a:ext cx="1701175" cy="136575"/>
            </a:xfrm>
            <a:custGeom>
              <a:rect b="b" l="l" r="r" t="t"/>
              <a:pathLst>
                <a:path extrusionOk="0" h="5463" w="68047">
                  <a:moveTo>
                    <a:pt x="1" y="1"/>
                  </a:moveTo>
                  <a:lnTo>
                    <a:pt x="1" y="5462"/>
                  </a:lnTo>
                  <a:lnTo>
                    <a:pt x="68047" y="5462"/>
                  </a:lnTo>
                  <a:lnTo>
                    <a:pt x="6804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25" name="Google Shape;625;p35"/>
            <p:cNvSpPr/>
            <p:nvPr/>
          </p:nvSpPr>
          <p:spPr>
            <a:xfrm>
              <a:off x="3082425" y="2187275"/>
              <a:ext cx="1715900" cy="151300"/>
            </a:xfrm>
            <a:custGeom>
              <a:rect b="b" l="l" r="r" t="t"/>
              <a:pathLst>
                <a:path extrusionOk="0" h="6052" w="68636">
                  <a:moveTo>
                    <a:pt x="68047" y="589"/>
                  </a:moveTo>
                  <a:lnTo>
                    <a:pt x="68047" y="5461"/>
                  </a:lnTo>
                  <a:lnTo>
                    <a:pt x="590" y="5461"/>
                  </a:lnTo>
                  <a:lnTo>
                    <a:pt x="590" y="589"/>
                  </a:lnTo>
                  <a:close/>
                  <a:moveTo>
                    <a:pt x="1" y="1"/>
                  </a:moveTo>
                  <a:lnTo>
                    <a:pt x="1" y="6051"/>
                  </a:lnTo>
                  <a:lnTo>
                    <a:pt x="68636" y="6051"/>
                  </a:lnTo>
                  <a:lnTo>
                    <a:pt x="6863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26" name="Google Shape;626;p35"/>
            <p:cNvSpPr/>
            <p:nvPr/>
          </p:nvSpPr>
          <p:spPr>
            <a:xfrm>
              <a:off x="3019925" y="2331175"/>
              <a:ext cx="1840900" cy="398750"/>
            </a:xfrm>
            <a:custGeom>
              <a:rect b="b" l="l" r="r" t="t"/>
              <a:pathLst>
                <a:path extrusionOk="0" h="15950" w="73636">
                  <a:moveTo>
                    <a:pt x="1" y="0"/>
                  </a:moveTo>
                  <a:lnTo>
                    <a:pt x="1" y="15950"/>
                  </a:lnTo>
                  <a:lnTo>
                    <a:pt x="73636" y="15950"/>
                  </a:lnTo>
                  <a:lnTo>
                    <a:pt x="7363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27" name="Google Shape;627;p35"/>
            <p:cNvSpPr/>
            <p:nvPr/>
          </p:nvSpPr>
          <p:spPr>
            <a:xfrm>
              <a:off x="3012575" y="2323825"/>
              <a:ext cx="1855600" cy="413475"/>
            </a:xfrm>
            <a:custGeom>
              <a:rect b="b" l="l" r="r" t="t"/>
              <a:pathLst>
                <a:path extrusionOk="0" h="16539" w="74224">
                  <a:moveTo>
                    <a:pt x="73635" y="589"/>
                  </a:moveTo>
                  <a:lnTo>
                    <a:pt x="73635" y="15949"/>
                  </a:lnTo>
                  <a:lnTo>
                    <a:pt x="590" y="15949"/>
                  </a:lnTo>
                  <a:lnTo>
                    <a:pt x="590" y="589"/>
                  </a:lnTo>
                  <a:close/>
                  <a:moveTo>
                    <a:pt x="1" y="1"/>
                  </a:moveTo>
                  <a:lnTo>
                    <a:pt x="1" y="16539"/>
                  </a:lnTo>
                  <a:lnTo>
                    <a:pt x="74224" y="16539"/>
                  </a:lnTo>
                  <a:lnTo>
                    <a:pt x="742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28" name="Google Shape;628;p35"/>
            <p:cNvSpPr/>
            <p:nvPr/>
          </p:nvSpPr>
          <p:spPr>
            <a:xfrm>
              <a:off x="3248250" y="2432900"/>
              <a:ext cx="105125" cy="195325"/>
            </a:xfrm>
            <a:custGeom>
              <a:rect b="b" l="l" r="r" t="t"/>
              <a:pathLst>
                <a:path extrusionOk="0" h="7813" w="4205">
                  <a:moveTo>
                    <a:pt x="1" y="1"/>
                  </a:moveTo>
                  <a:lnTo>
                    <a:pt x="1" y="7812"/>
                  </a:lnTo>
                  <a:lnTo>
                    <a:pt x="4205" y="7812"/>
                  </a:lnTo>
                  <a:lnTo>
                    <a:pt x="4205"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29" name="Google Shape;629;p35"/>
            <p:cNvSpPr/>
            <p:nvPr/>
          </p:nvSpPr>
          <p:spPr>
            <a:xfrm>
              <a:off x="3240875" y="2425525"/>
              <a:ext cx="119875" cy="210050"/>
            </a:xfrm>
            <a:custGeom>
              <a:rect b="b" l="l" r="r" t="t"/>
              <a:pathLst>
                <a:path extrusionOk="0" h="8402" w="4795">
                  <a:moveTo>
                    <a:pt x="4206" y="588"/>
                  </a:moveTo>
                  <a:lnTo>
                    <a:pt x="4206" y="7813"/>
                  </a:lnTo>
                  <a:lnTo>
                    <a:pt x="590" y="7813"/>
                  </a:lnTo>
                  <a:lnTo>
                    <a:pt x="590" y="588"/>
                  </a:lnTo>
                  <a:close/>
                  <a:moveTo>
                    <a:pt x="1" y="1"/>
                  </a:moveTo>
                  <a:lnTo>
                    <a:pt x="1" y="8401"/>
                  </a:lnTo>
                  <a:lnTo>
                    <a:pt x="4795" y="8401"/>
                  </a:lnTo>
                  <a:lnTo>
                    <a:pt x="47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30" name="Google Shape;630;p35"/>
            <p:cNvSpPr/>
            <p:nvPr/>
          </p:nvSpPr>
          <p:spPr>
            <a:xfrm>
              <a:off x="3570625" y="2432900"/>
              <a:ext cx="105125" cy="195325"/>
            </a:xfrm>
            <a:custGeom>
              <a:rect b="b" l="l" r="r" t="t"/>
              <a:pathLst>
                <a:path extrusionOk="0" h="7813" w="4205">
                  <a:moveTo>
                    <a:pt x="0" y="1"/>
                  </a:moveTo>
                  <a:lnTo>
                    <a:pt x="0" y="7812"/>
                  </a:lnTo>
                  <a:lnTo>
                    <a:pt x="4204" y="7812"/>
                  </a:lnTo>
                  <a:lnTo>
                    <a:pt x="4204"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31" name="Google Shape;631;p35"/>
            <p:cNvSpPr/>
            <p:nvPr/>
          </p:nvSpPr>
          <p:spPr>
            <a:xfrm>
              <a:off x="3563250" y="2425525"/>
              <a:ext cx="119875" cy="210050"/>
            </a:xfrm>
            <a:custGeom>
              <a:rect b="b" l="l" r="r" t="t"/>
              <a:pathLst>
                <a:path extrusionOk="0" h="8402" w="4795">
                  <a:moveTo>
                    <a:pt x="4204" y="588"/>
                  </a:moveTo>
                  <a:lnTo>
                    <a:pt x="4204" y="7813"/>
                  </a:lnTo>
                  <a:lnTo>
                    <a:pt x="589" y="7813"/>
                  </a:lnTo>
                  <a:lnTo>
                    <a:pt x="589" y="588"/>
                  </a:lnTo>
                  <a:close/>
                  <a:moveTo>
                    <a:pt x="0" y="1"/>
                  </a:moveTo>
                  <a:lnTo>
                    <a:pt x="0" y="8401"/>
                  </a:lnTo>
                  <a:lnTo>
                    <a:pt x="4794" y="8401"/>
                  </a:lnTo>
                  <a:lnTo>
                    <a:pt x="47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32" name="Google Shape;632;p35"/>
            <p:cNvSpPr/>
            <p:nvPr/>
          </p:nvSpPr>
          <p:spPr>
            <a:xfrm>
              <a:off x="3409425" y="2432900"/>
              <a:ext cx="105150" cy="195325"/>
            </a:xfrm>
            <a:custGeom>
              <a:rect b="b" l="l" r="r" t="t"/>
              <a:pathLst>
                <a:path extrusionOk="0" h="7813" w="4206">
                  <a:moveTo>
                    <a:pt x="0" y="1"/>
                  </a:moveTo>
                  <a:lnTo>
                    <a:pt x="0" y="7812"/>
                  </a:lnTo>
                  <a:lnTo>
                    <a:pt x="4206" y="7812"/>
                  </a:lnTo>
                  <a:lnTo>
                    <a:pt x="4206"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33" name="Google Shape;633;p35"/>
            <p:cNvSpPr/>
            <p:nvPr/>
          </p:nvSpPr>
          <p:spPr>
            <a:xfrm>
              <a:off x="3402075" y="2425525"/>
              <a:ext cx="119850" cy="210050"/>
            </a:xfrm>
            <a:custGeom>
              <a:rect b="b" l="l" r="r" t="t"/>
              <a:pathLst>
                <a:path extrusionOk="0" h="8402" w="4794">
                  <a:moveTo>
                    <a:pt x="4205" y="588"/>
                  </a:moveTo>
                  <a:lnTo>
                    <a:pt x="4205" y="7813"/>
                  </a:lnTo>
                  <a:lnTo>
                    <a:pt x="589" y="7813"/>
                  </a:lnTo>
                  <a:lnTo>
                    <a:pt x="589" y="588"/>
                  </a:lnTo>
                  <a:close/>
                  <a:moveTo>
                    <a:pt x="1" y="1"/>
                  </a:moveTo>
                  <a:lnTo>
                    <a:pt x="1" y="8401"/>
                  </a:lnTo>
                  <a:lnTo>
                    <a:pt x="4793" y="8401"/>
                  </a:lnTo>
                  <a:lnTo>
                    <a:pt x="479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34" name="Google Shape;634;p35"/>
            <p:cNvSpPr/>
            <p:nvPr/>
          </p:nvSpPr>
          <p:spPr>
            <a:xfrm>
              <a:off x="3108475" y="2432900"/>
              <a:ext cx="83750" cy="195325"/>
            </a:xfrm>
            <a:custGeom>
              <a:rect b="b" l="l" r="r" t="t"/>
              <a:pathLst>
                <a:path extrusionOk="0" h="7813" w="3350">
                  <a:moveTo>
                    <a:pt x="1" y="1"/>
                  </a:moveTo>
                  <a:lnTo>
                    <a:pt x="1" y="7812"/>
                  </a:lnTo>
                  <a:lnTo>
                    <a:pt x="3349" y="7812"/>
                  </a:lnTo>
                  <a:lnTo>
                    <a:pt x="3349"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35" name="Google Shape;635;p35"/>
            <p:cNvSpPr/>
            <p:nvPr/>
          </p:nvSpPr>
          <p:spPr>
            <a:xfrm>
              <a:off x="3101100" y="2425525"/>
              <a:ext cx="98475" cy="210050"/>
            </a:xfrm>
            <a:custGeom>
              <a:rect b="b" l="l" r="r" t="t"/>
              <a:pathLst>
                <a:path extrusionOk="0" h="8402" w="3939">
                  <a:moveTo>
                    <a:pt x="3349" y="588"/>
                  </a:moveTo>
                  <a:lnTo>
                    <a:pt x="3349" y="7813"/>
                  </a:lnTo>
                  <a:lnTo>
                    <a:pt x="589" y="7813"/>
                  </a:lnTo>
                  <a:lnTo>
                    <a:pt x="589" y="588"/>
                  </a:lnTo>
                  <a:close/>
                  <a:moveTo>
                    <a:pt x="1" y="1"/>
                  </a:moveTo>
                  <a:lnTo>
                    <a:pt x="1" y="8401"/>
                  </a:lnTo>
                  <a:lnTo>
                    <a:pt x="3938" y="8401"/>
                  </a:lnTo>
                  <a:lnTo>
                    <a:pt x="39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36" name="Google Shape;636;p35"/>
            <p:cNvSpPr/>
            <p:nvPr/>
          </p:nvSpPr>
          <p:spPr>
            <a:xfrm>
              <a:off x="3731775" y="2432900"/>
              <a:ext cx="645425" cy="195325"/>
            </a:xfrm>
            <a:custGeom>
              <a:rect b="b" l="l" r="r" t="t"/>
              <a:pathLst>
                <a:path extrusionOk="0" h="7813" w="25817">
                  <a:moveTo>
                    <a:pt x="1" y="1"/>
                  </a:moveTo>
                  <a:lnTo>
                    <a:pt x="1" y="7812"/>
                  </a:lnTo>
                  <a:lnTo>
                    <a:pt x="25817" y="7812"/>
                  </a:lnTo>
                  <a:lnTo>
                    <a:pt x="25817"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37" name="Google Shape;637;p35"/>
            <p:cNvSpPr/>
            <p:nvPr/>
          </p:nvSpPr>
          <p:spPr>
            <a:xfrm>
              <a:off x="3724425" y="2425525"/>
              <a:ext cx="660150" cy="210050"/>
            </a:xfrm>
            <a:custGeom>
              <a:rect b="b" l="l" r="r" t="t"/>
              <a:pathLst>
                <a:path extrusionOk="0" h="8402" w="26406">
                  <a:moveTo>
                    <a:pt x="25817" y="588"/>
                  </a:moveTo>
                  <a:lnTo>
                    <a:pt x="25817" y="7813"/>
                  </a:lnTo>
                  <a:lnTo>
                    <a:pt x="590" y="7813"/>
                  </a:lnTo>
                  <a:lnTo>
                    <a:pt x="590" y="588"/>
                  </a:lnTo>
                  <a:close/>
                  <a:moveTo>
                    <a:pt x="1" y="1"/>
                  </a:moveTo>
                  <a:lnTo>
                    <a:pt x="1" y="8401"/>
                  </a:lnTo>
                  <a:lnTo>
                    <a:pt x="26405" y="8401"/>
                  </a:lnTo>
                  <a:lnTo>
                    <a:pt x="264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38" name="Google Shape;638;p35"/>
            <p:cNvSpPr/>
            <p:nvPr/>
          </p:nvSpPr>
          <p:spPr>
            <a:xfrm>
              <a:off x="4499825" y="2472850"/>
              <a:ext cx="98450" cy="98400"/>
            </a:xfrm>
            <a:custGeom>
              <a:rect b="b" l="l" r="r" t="t"/>
              <a:pathLst>
                <a:path extrusionOk="0" h="3936" w="3938">
                  <a:moveTo>
                    <a:pt x="1969" y="0"/>
                  </a:moveTo>
                  <a:cubicBezTo>
                    <a:pt x="882" y="0"/>
                    <a:pt x="0" y="881"/>
                    <a:pt x="0" y="1969"/>
                  </a:cubicBezTo>
                  <a:cubicBezTo>
                    <a:pt x="0" y="3055"/>
                    <a:pt x="882" y="3936"/>
                    <a:pt x="1969" y="3936"/>
                  </a:cubicBezTo>
                  <a:cubicBezTo>
                    <a:pt x="3057" y="3936"/>
                    <a:pt x="3937" y="3055"/>
                    <a:pt x="3937" y="1969"/>
                  </a:cubicBezTo>
                  <a:cubicBezTo>
                    <a:pt x="3937" y="881"/>
                    <a:pt x="3057" y="0"/>
                    <a:pt x="196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39" name="Google Shape;639;p35"/>
            <p:cNvSpPr/>
            <p:nvPr/>
          </p:nvSpPr>
          <p:spPr>
            <a:xfrm>
              <a:off x="4492475" y="2465475"/>
              <a:ext cx="113150" cy="113150"/>
            </a:xfrm>
            <a:custGeom>
              <a:rect b="b" l="l" r="r" t="t"/>
              <a:pathLst>
                <a:path extrusionOk="0" h="4526" w="4526">
                  <a:moveTo>
                    <a:pt x="2263" y="589"/>
                  </a:moveTo>
                  <a:lnTo>
                    <a:pt x="2263" y="590"/>
                  </a:lnTo>
                  <a:cubicBezTo>
                    <a:pt x="3187" y="590"/>
                    <a:pt x="3935" y="1339"/>
                    <a:pt x="3937" y="2264"/>
                  </a:cubicBezTo>
                  <a:cubicBezTo>
                    <a:pt x="3936" y="2940"/>
                    <a:pt x="3529" y="3551"/>
                    <a:pt x="2903" y="3810"/>
                  </a:cubicBezTo>
                  <a:cubicBezTo>
                    <a:pt x="2696" y="3895"/>
                    <a:pt x="2479" y="3937"/>
                    <a:pt x="2264" y="3937"/>
                  </a:cubicBezTo>
                  <a:cubicBezTo>
                    <a:pt x="1828" y="3937"/>
                    <a:pt x="1400" y="3767"/>
                    <a:pt x="1080" y="3447"/>
                  </a:cubicBezTo>
                  <a:cubicBezTo>
                    <a:pt x="600" y="2968"/>
                    <a:pt x="458" y="2248"/>
                    <a:pt x="717" y="1622"/>
                  </a:cubicBezTo>
                  <a:cubicBezTo>
                    <a:pt x="975"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40" name="Google Shape;640;p35"/>
            <p:cNvSpPr/>
            <p:nvPr/>
          </p:nvSpPr>
          <p:spPr>
            <a:xfrm>
              <a:off x="4688675" y="2472825"/>
              <a:ext cx="102300" cy="98425"/>
            </a:xfrm>
            <a:custGeom>
              <a:rect b="b" l="l" r="r" t="t"/>
              <a:pathLst>
                <a:path extrusionOk="0" h="3937" w="4092">
                  <a:moveTo>
                    <a:pt x="2124" y="1"/>
                  </a:moveTo>
                  <a:cubicBezTo>
                    <a:pt x="1612" y="1"/>
                    <a:pt x="1108" y="201"/>
                    <a:pt x="732" y="577"/>
                  </a:cubicBezTo>
                  <a:cubicBezTo>
                    <a:pt x="168" y="1141"/>
                    <a:pt x="1" y="1987"/>
                    <a:pt x="305" y="2723"/>
                  </a:cubicBezTo>
                  <a:cubicBezTo>
                    <a:pt x="609" y="3458"/>
                    <a:pt x="1327" y="3937"/>
                    <a:pt x="2123" y="3937"/>
                  </a:cubicBezTo>
                  <a:cubicBezTo>
                    <a:pt x="3210" y="3937"/>
                    <a:pt x="4092" y="3056"/>
                    <a:pt x="4092" y="1970"/>
                  </a:cubicBezTo>
                  <a:cubicBezTo>
                    <a:pt x="4092" y="1174"/>
                    <a:pt x="3611" y="455"/>
                    <a:pt x="2877" y="150"/>
                  </a:cubicBezTo>
                  <a:cubicBezTo>
                    <a:pt x="2633" y="50"/>
                    <a:pt x="2378" y="1"/>
                    <a:pt x="21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41" name="Google Shape;641;p35"/>
            <p:cNvSpPr/>
            <p:nvPr/>
          </p:nvSpPr>
          <p:spPr>
            <a:xfrm>
              <a:off x="4685200" y="2465475"/>
              <a:ext cx="113125" cy="113150"/>
            </a:xfrm>
            <a:custGeom>
              <a:rect b="b" l="l" r="r" t="t"/>
              <a:pathLst>
                <a:path extrusionOk="0" h="4526" w="4525">
                  <a:moveTo>
                    <a:pt x="2262" y="589"/>
                  </a:moveTo>
                  <a:lnTo>
                    <a:pt x="2262" y="590"/>
                  </a:lnTo>
                  <a:cubicBezTo>
                    <a:pt x="3186" y="590"/>
                    <a:pt x="3935" y="1339"/>
                    <a:pt x="3936" y="2264"/>
                  </a:cubicBezTo>
                  <a:cubicBezTo>
                    <a:pt x="3936" y="2940"/>
                    <a:pt x="3528" y="3551"/>
                    <a:pt x="2903" y="3810"/>
                  </a:cubicBezTo>
                  <a:cubicBezTo>
                    <a:pt x="2696" y="3895"/>
                    <a:pt x="2479" y="3937"/>
                    <a:pt x="2264" y="3937"/>
                  </a:cubicBezTo>
                  <a:cubicBezTo>
                    <a:pt x="1828" y="3937"/>
                    <a:pt x="1399" y="3767"/>
                    <a:pt x="1079" y="3447"/>
                  </a:cubicBezTo>
                  <a:cubicBezTo>
                    <a:pt x="600" y="2968"/>
                    <a:pt x="456" y="2248"/>
                    <a:pt x="716" y="1622"/>
                  </a:cubicBezTo>
                  <a:cubicBezTo>
                    <a:pt x="975" y="997"/>
                    <a:pt x="1586" y="589"/>
                    <a:pt x="2262" y="589"/>
                  </a:cubicBezTo>
                  <a:close/>
                  <a:moveTo>
                    <a:pt x="2262" y="0"/>
                  </a:moveTo>
                  <a:cubicBezTo>
                    <a:pt x="1016" y="0"/>
                    <a:pt x="0" y="1016"/>
                    <a:pt x="0" y="2264"/>
                  </a:cubicBezTo>
                  <a:cubicBezTo>
                    <a:pt x="0" y="3510"/>
                    <a:pt x="1016" y="4526"/>
                    <a:pt x="2262" y="4526"/>
                  </a:cubicBezTo>
                  <a:cubicBezTo>
                    <a:pt x="3510" y="4526"/>
                    <a:pt x="4525" y="3510"/>
                    <a:pt x="4525" y="2264"/>
                  </a:cubicBezTo>
                  <a:cubicBezTo>
                    <a:pt x="4525" y="1016"/>
                    <a:pt x="3510" y="0"/>
                    <a:pt x="22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42" name="Google Shape;642;p35"/>
            <p:cNvSpPr/>
            <p:nvPr/>
          </p:nvSpPr>
          <p:spPr>
            <a:xfrm>
              <a:off x="4212825" y="2472850"/>
              <a:ext cx="98425" cy="98400"/>
            </a:xfrm>
            <a:custGeom>
              <a:rect b="b" l="l" r="r" t="t"/>
              <a:pathLst>
                <a:path extrusionOk="0" h="3936" w="3937">
                  <a:moveTo>
                    <a:pt x="1969" y="0"/>
                  </a:moveTo>
                  <a:cubicBezTo>
                    <a:pt x="881" y="0"/>
                    <a:pt x="1" y="881"/>
                    <a:pt x="1" y="1969"/>
                  </a:cubicBezTo>
                  <a:cubicBezTo>
                    <a:pt x="1" y="3055"/>
                    <a:pt x="881" y="3936"/>
                    <a:pt x="1969" y="3936"/>
                  </a:cubicBezTo>
                  <a:cubicBezTo>
                    <a:pt x="3056" y="3936"/>
                    <a:pt x="3936" y="3055"/>
                    <a:pt x="3936" y="1969"/>
                  </a:cubicBezTo>
                  <a:cubicBezTo>
                    <a:pt x="3936" y="881"/>
                    <a:pt x="3056" y="0"/>
                    <a:pt x="196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43" name="Google Shape;643;p35"/>
            <p:cNvSpPr/>
            <p:nvPr/>
          </p:nvSpPr>
          <p:spPr>
            <a:xfrm>
              <a:off x="4205450" y="2465475"/>
              <a:ext cx="113175" cy="113150"/>
            </a:xfrm>
            <a:custGeom>
              <a:rect b="b" l="l" r="r" t="t"/>
              <a:pathLst>
                <a:path extrusionOk="0" h="4526" w="4527">
                  <a:moveTo>
                    <a:pt x="2263" y="589"/>
                  </a:moveTo>
                  <a:lnTo>
                    <a:pt x="2263" y="590"/>
                  </a:lnTo>
                  <a:cubicBezTo>
                    <a:pt x="3187" y="590"/>
                    <a:pt x="3935" y="1339"/>
                    <a:pt x="3936" y="2264"/>
                  </a:cubicBezTo>
                  <a:cubicBezTo>
                    <a:pt x="3936" y="2940"/>
                    <a:pt x="3528" y="3551"/>
                    <a:pt x="2903" y="3810"/>
                  </a:cubicBezTo>
                  <a:cubicBezTo>
                    <a:pt x="2697" y="3895"/>
                    <a:pt x="2479" y="3937"/>
                    <a:pt x="2264" y="3937"/>
                  </a:cubicBezTo>
                  <a:cubicBezTo>
                    <a:pt x="1828" y="3937"/>
                    <a:pt x="1400" y="3767"/>
                    <a:pt x="1080" y="3447"/>
                  </a:cubicBezTo>
                  <a:cubicBezTo>
                    <a:pt x="601" y="2968"/>
                    <a:pt x="458" y="2248"/>
                    <a:pt x="717" y="1622"/>
                  </a:cubicBezTo>
                  <a:cubicBezTo>
                    <a:pt x="976"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44" name="Google Shape;644;p35"/>
            <p:cNvSpPr/>
            <p:nvPr/>
          </p:nvSpPr>
          <p:spPr>
            <a:xfrm>
              <a:off x="3089800" y="2729900"/>
              <a:ext cx="1701175" cy="136575"/>
            </a:xfrm>
            <a:custGeom>
              <a:rect b="b" l="l" r="r" t="t"/>
              <a:pathLst>
                <a:path extrusionOk="0" h="5463" w="68047">
                  <a:moveTo>
                    <a:pt x="1" y="1"/>
                  </a:moveTo>
                  <a:lnTo>
                    <a:pt x="1" y="5463"/>
                  </a:lnTo>
                  <a:lnTo>
                    <a:pt x="68047" y="5463"/>
                  </a:lnTo>
                  <a:lnTo>
                    <a:pt x="6804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45" name="Google Shape;645;p35"/>
            <p:cNvSpPr/>
            <p:nvPr/>
          </p:nvSpPr>
          <p:spPr>
            <a:xfrm>
              <a:off x="3082425" y="2722550"/>
              <a:ext cx="1715900" cy="151300"/>
            </a:xfrm>
            <a:custGeom>
              <a:rect b="b" l="l" r="r" t="t"/>
              <a:pathLst>
                <a:path extrusionOk="0" h="6052" w="68636">
                  <a:moveTo>
                    <a:pt x="68047" y="590"/>
                  </a:moveTo>
                  <a:lnTo>
                    <a:pt x="68047" y="5462"/>
                  </a:lnTo>
                  <a:lnTo>
                    <a:pt x="590" y="5462"/>
                  </a:lnTo>
                  <a:lnTo>
                    <a:pt x="590" y="590"/>
                  </a:lnTo>
                  <a:close/>
                  <a:moveTo>
                    <a:pt x="1" y="1"/>
                  </a:moveTo>
                  <a:lnTo>
                    <a:pt x="1" y="6052"/>
                  </a:lnTo>
                  <a:lnTo>
                    <a:pt x="68636" y="6052"/>
                  </a:lnTo>
                  <a:lnTo>
                    <a:pt x="6863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46" name="Google Shape;646;p35"/>
            <p:cNvSpPr/>
            <p:nvPr/>
          </p:nvSpPr>
          <p:spPr>
            <a:xfrm>
              <a:off x="3019925" y="2866450"/>
              <a:ext cx="1840900" cy="398775"/>
            </a:xfrm>
            <a:custGeom>
              <a:rect b="b" l="l" r="r" t="t"/>
              <a:pathLst>
                <a:path extrusionOk="0" h="15951" w="73636">
                  <a:moveTo>
                    <a:pt x="1" y="1"/>
                  </a:moveTo>
                  <a:lnTo>
                    <a:pt x="1" y="15951"/>
                  </a:lnTo>
                  <a:lnTo>
                    <a:pt x="73636" y="15951"/>
                  </a:lnTo>
                  <a:lnTo>
                    <a:pt x="7363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47" name="Google Shape;647;p35"/>
            <p:cNvSpPr/>
            <p:nvPr/>
          </p:nvSpPr>
          <p:spPr>
            <a:xfrm>
              <a:off x="3012575" y="2859100"/>
              <a:ext cx="1855600" cy="413475"/>
            </a:xfrm>
            <a:custGeom>
              <a:rect b="b" l="l" r="r" t="t"/>
              <a:pathLst>
                <a:path extrusionOk="0" h="16539" w="74224">
                  <a:moveTo>
                    <a:pt x="73635" y="590"/>
                  </a:moveTo>
                  <a:lnTo>
                    <a:pt x="73635" y="15949"/>
                  </a:lnTo>
                  <a:lnTo>
                    <a:pt x="590" y="15949"/>
                  </a:lnTo>
                  <a:lnTo>
                    <a:pt x="590" y="590"/>
                  </a:lnTo>
                  <a:close/>
                  <a:moveTo>
                    <a:pt x="1" y="1"/>
                  </a:moveTo>
                  <a:lnTo>
                    <a:pt x="1" y="16539"/>
                  </a:lnTo>
                  <a:lnTo>
                    <a:pt x="74224" y="16539"/>
                  </a:lnTo>
                  <a:lnTo>
                    <a:pt x="742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48" name="Google Shape;648;p35"/>
            <p:cNvSpPr/>
            <p:nvPr/>
          </p:nvSpPr>
          <p:spPr>
            <a:xfrm>
              <a:off x="3409425" y="2968175"/>
              <a:ext cx="105150" cy="195325"/>
            </a:xfrm>
            <a:custGeom>
              <a:rect b="b" l="l" r="r" t="t"/>
              <a:pathLst>
                <a:path extrusionOk="0" h="7813" w="4206">
                  <a:moveTo>
                    <a:pt x="0" y="1"/>
                  </a:moveTo>
                  <a:lnTo>
                    <a:pt x="0" y="7813"/>
                  </a:lnTo>
                  <a:lnTo>
                    <a:pt x="4206" y="7813"/>
                  </a:lnTo>
                  <a:lnTo>
                    <a:pt x="4206"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49" name="Google Shape;649;p35"/>
            <p:cNvSpPr/>
            <p:nvPr/>
          </p:nvSpPr>
          <p:spPr>
            <a:xfrm>
              <a:off x="3402075" y="2960825"/>
              <a:ext cx="119850" cy="210025"/>
            </a:xfrm>
            <a:custGeom>
              <a:rect b="b" l="l" r="r" t="t"/>
              <a:pathLst>
                <a:path extrusionOk="0" h="8401" w="4794">
                  <a:moveTo>
                    <a:pt x="4205" y="590"/>
                  </a:moveTo>
                  <a:lnTo>
                    <a:pt x="4205" y="7812"/>
                  </a:lnTo>
                  <a:lnTo>
                    <a:pt x="589" y="7812"/>
                  </a:lnTo>
                  <a:lnTo>
                    <a:pt x="589" y="590"/>
                  </a:lnTo>
                  <a:close/>
                  <a:moveTo>
                    <a:pt x="1" y="1"/>
                  </a:moveTo>
                  <a:lnTo>
                    <a:pt x="1" y="8401"/>
                  </a:lnTo>
                  <a:lnTo>
                    <a:pt x="4793" y="8401"/>
                  </a:lnTo>
                  <a:lnTo>
                    <a:pt x="479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50" name="Google Shape;650;p35"/>
            <p:cNvSpPr/>
            <p:nvPr/>
          </p:nvSpPr>
          <p:spPr>
            <a:xfrm>
              <a:off x="3570625" y="2968175"/>
              <a:ext cx="105125" cy="195325"/>
            </a:xfrm>
            <a:custGeom>
              <a:rect b="b" l="l" r="r" t="t"/>
              <a:pathLst>
                <a:path extrusionOk="0" h="7813" w="4205">
                  <a:moveTo>
                    <a:pt x="0" y="1"/>
                  </a:moveTo>
                  <a:lnTo>
                    <a:pt x="0" y="7813"/>
                  </a:lnTo>
                  <a:lnTo>
                    <a:pt x="4204" y="7813"/>
                  </a:lnTo>
                  <a:lnTo>
                    <a:pt x="4204"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51" name="Google Shape;651;p35"/>
            <p:cNvSpPr/>
            <p:nvPr/>
          </p:nvSpPr>
          <p:spPr>
            <a:xfrm>
              <a:off x="3563250" y="2960825"/>
              <a:ext cx="119875" cy="210025"/>
            </a:xfrm>
            <a:custGeom>
              <a:rect b="b" l="l" r="r" t="t"/>
              <a:pathLst>
                <a:path extrusionOk="0" h="8401" w="4795">
                  <a:moveTo>
                    <a:pt x="4204" y="590"/>
                  </a:moveTo>
                  <a:lnTo>
                    <a:pt x="4204" y="7812"/>
                  </a:lnTo>
                  <a:lnTo>
                    <a:pt x="589" y="7812"/>
                  </a:lnTo>
                  <a:lnTo>
                    <a:pt x="589" y="590"/>
                  </a:lnTo>
                  <a:close/>
                  <a:moveTo>
                    <a:pt x="0" y="1"/>
                  </a:moveTo>
                  <a:lnTo>
                    <a:pt x="0" y="8401"/>
                  </a:lnTo>
                  <a:lnTo>
                    <a:pt x="4794" y="8401"/>
                  </a:lnTo>
                  <a:lnTo>
                    <a:pt x="47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52" name="Google Shape;652;p35"/>
            <p:cNvSpPr/>
            <p:nvPr/>
          </p:nvSpPr>
          <p:spPr>
            <a:xfrm>
              <a:off x="3248250" y="2968175"/>
              <a:ext cx="105125" cy="195325"/>
            </a:xfrm>
            <a:custGeom>
              <a:rect b="b" l="l" r="r" t="t"/>
              <a:pathLst>
                <a:path extrusionOk="0" h="7813" w="4205">
                  <a:moveTo>
                    <a:pt x="1" y="1"/>
                  </a:moveTo>
                  <a:lnTo>
                    <a:pt x="1" y="7813"/>
                  </a:lnTo>
                  <a:lnTo>
                    <a:pt x="4205" y="7813"/>
                  </a:lnTo>
                  <a:lnTo>
                    <a:pt x="4205"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53" name="Google Shape;653;p35"/>
            <p:cNvSpPr/>
            <p:nvPr/>
          </p:nvSpPr>
          <p:spPr>
            <a:xfrm>
              <a:off x="3240875" y="2960825"/>
              <a:ext cx="119875" cy="210025"/>
            </a:xfrm>
            <a:custGeom>
              <a:rect b="b" l="l" r="r" t="t"/>
              <a:pathLst>
                <a:path extrusionOk="0" h="8401" w="4795">
                  <a:moveTo>
                    <a:pt x="4206" y="590"/>
                  </a:moveTo>
                  <a:lnTo>
                    <a:pt x="4206" y="7812"/>
                  </a:lnTo>
                  <a:lnTo>
                    <a:pt x="590" y="7812"/>
                  </a:lnTo>
                  <a:lnTo>
                    <a:pt x="590" y="590"/>
                  </a:lnTo>
                  <a:close/>
                  <a:moveTo>
                    <a:pt x="1" y="1"/>
                  </a:moveTo>
                  <a:lnTo>
                    <a:pt x="1" y="8401"/>
                  </a:lnTo>
                  <a:lnTo>
                    <a:pt x="4795" y="8401"/>
                  </a:lnTo>
                  <a:lnTo>
                    <a:pt x="47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54" name="Google Shape;654;p35"/>
            <p:cNvSpPr/>
            <p:nvPr/>
          </p:nvSpPr>
          <p:spPr>
            <a:xfrm>
              <a:off x="3731775" y="2968175"/>
              <a:ext cx="645425" cy="195325"/>
            </a:xfrm>
            <a:custGeom>
              <a:rect b="b" l="l" r="r" t="t"/>
              <a:pathLst>
                <a:path extrusionOk="0" h="7813" w="25817">
                  <a:moveTo>
                    <a:pt x="1" y="1"/>
                  </a:moveTo>
                  <a:lnTo>
                    <a:pt x="1" y="7813"/>
                  </a:lnTo>
                  <a:lnTo>
                    <a:pt x="25817" y="7813"/>
                  </a:lnTo>
                  <a:lnTo>
                    <a:pt x="25817"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55" name="Google Shape;655;p35"/>
            <p:cNvSpPr/>
            <p:nvPr/>
          </p:nvSpPr>
          <p:spPr>
            <a:xfrm>
              <a:off x="3724425" y="2960825"/>
              <a:ext cx="660150" cy="210025"/>
            </a:xfrm>
            <a:custGeom>
              <a:rect b="b" l="l" r="r" t="t"/>
              <a:pathLst>
                <a:path extrusionOk="0" h="8401" w="26406">
                  <a:moveTo>
                    <a:pt x="25817" y="590"/>
                  </a:moveTo>
                  <a:lnTo>
                    <a:pt x="25817" y="7812"/>
                  </a:lnTo>
                  <a:lnTo>
                    <a:pt x="590" y="7812"/>
                  </a:lnTo>
                  <a:lnTo>
                    <a:pt x="590" y="590"/>
                  </a:lnTo>
                  <a:close/>
                  <a:moveTo>
                    <a:pt x="1" y="1"/>
                  </a:moveTo>
                  <a:lnTo>
                    <a:pt x="1" y="8401"/>
                  </a:lnTo>
                  <a:lnTo>
                    <a:pt x="26405" y="8401"/>
                  </a:lnTo>
                  <a:lnTo>
                    <a:pt x="264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56" name="Google Shape;656;p35"/>
            <p:cNvSpPr/>
            <p:nvPr/>
          </p:nvSpPr>
          <p:spPr>
            <a:xfrm>
              <a:off x="3108475" y="2968175"/>
              <a:ext cx="83750" cy="195325"/>
            </a:xfrm>
            <a:custGeom>
              <a:rect b="b" l="l" r="r" t="t"/>
              <a:pathLst>
                <a:path extrusionOk="0" h="7813" w="3350">
                  <a:moveTo>
                    <a:pt x="1" y="1"/>
                  </a:moveTo>
                  <a:lnTo>
                    <a:pt x="1" y="7813"/>
                  </a:lnTo>
                  <a:lnTo>
                    <a:pt x="3349" y="7813"/>
                  </a:lnTo>
                  <a:lnTo>
                    <a:pt x="3349"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57" name="Google Shape;657;p35"/>
            <p:cNvSpPr/>
            <p:nvPr/>
          </p:nvSpPr>
          <p:spPr>
            <a:xfrm>
              <a:off x="3101100" y="2960825"/>
              <a:ext cx="98475" cy="210025"/>
            </a:xfrm>
            <a:custGeom>
              <a:rect b="b" l="l" r="r" t="t"/>
              <a:pathLst>
                <a:path extrusionOk="0" h="8401" w="3939">
                  <a:moveTo>
                    <a:pt x="3349" y="590"/>
                  </a:moveTo>
                  <a:lnTo>
                    <a:pt x="3349" y="7812"/>
                  </a:lnTo>
                  <a:lnTo>
                    <a:pt x="589" y="7812"/>
                  </a:lnTo>
                  <a:lnTo>
                    <a:pt x="589" y="590"/>
                  </a:lnTo>
                  <a:close/>
                  <a:moveTo>
                    <a:pt x="1" y="1"/>
                  </a:moveTo>
                  <a:lnTo>
                    <a:pt x="1" y="8401"/>
                  </a:lnTo>
                  <a:lnTo>
                    <a:pt x="3938" y="8401"/>
                  </a:lnTo>
                  <a:lnTo>
                    <a:pt x="39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58" name="Google Shape;658;p35"/>
            <p:cNvSpPr/>
            <p:nvPr/>
          </p:nvSpPr>
          <p:spPr>
            <a:xfrm>
              <a:off x="4499825" y="3008125"/>
              <a:ext cx="98450" cy="98450"/>
            </a:xfrm>
            <a:custGeom>
              <a:rect b="b" l="l" r="r" t="t"/>
              <a:pathLst>
                <a:path extrusionOk="0" h="3938" w="3938">
                  <a:moveTo>
                    <a:pt x="1969" y="1"/>
                  </a:moveTo>
                  <a:cubicBezTo>
                    <a:pt x="882" y="1"/>
                    <a:pt x="0" y="881"/>
                    <a:pt x="0" y="1969"/>
                  </a:cubicBezTo>
                  <a:cubicBezTo>
                    <a:pt x="0" y="3056"/>
                    <a:pt x="882" y="3937"/>
                    <a:pt x="1969" y="3937"/>
                  </a:cubicBezTo>
                  <a:cubicBezTo>
                    <a:pt x="3057" y="3937"/>
                    <a:pt x="3937" y="3056"/>
                    <a:pt x="3937" y="1969"/>
                  </a:cubicBezTo>
                  <a:cubicBezTo>
                    <a:pt x="3937" y="881"/>
                    <a:pt x="3057" y="1"/>
                    <a:pt x="196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59" name="Google Shape;659;p35"/>
            <p:cNvSpPr/>
            <p:nvPr/>
          </p:nvSpPr>
          <p:spPr>
            <a:xfrm>
              <a:off x="4492475" y="3000775"/>
              <a:ext cx="113150" cy="113125"/>
            </a:xfrm>
            <a:custGeom>
              <a:rect b="b" l="l" r="r" t="t"/>
              <a:pathLst>
                <a:path extrusionOk="0" h="4525" w="4526">
                  <a:moveTo>
                    <a:pt x="2263" y="589"/>
                  </a:moveTo>
                  <a:cubicBezTo>
                    <a:pt x="3187" y="589"/>
                    <a:pt x="3936" y="1338"/>
                    <a:pt x="3937" y="2263"/>
                  </a:cubicBezTo>
                  <a:cubicBezTo>
                    <a:pt x="3936" y="2939"/>
                    <a:pt x="3529" y="3550"/>
                    <a:pt x="2903" y="3809"/>
                  </a:cubicBezTo>
                  <a:cubicBezTo>
                    <a:pt x="2696" y="3895"/>
                    <a:pt x="2479" y="3936"/>
                    <a:pt x="2264" y="3936"/>
                  </a:cubicBezTo>
                  <a:cubicBezTo>
                    <a:pt x="1829" y="3936"/>
                    <a:pt x="1400" y="3766"/>
                    <a:pt x="1080" y="3446"/>
                  </a:cubicBezTo>
                  <a:cubicBezTo>
                    <a:pt x="601"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6"/>
                    <a:pt x="351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60" name="Google Shape;660;p35"/>
            <p:cNvSpPr/>
            <p:nvPr/>
          </p:nvSpPr>
          <p:spPr>
            <a:xfrm>
              <a:off x="4688675" y="3008125"/>
              <a:ext cx="102300" cy="98450"/>
            </a:xfrm>
            <a:custGeom>
              <a:rect b="b" l="l" r="r" t="t"/>
              <a:pathLst>
                <a:path extrusionOk="0" h="3938" w="4092">
                  <a:moveTo>
                    <a:pt x="2124" y="0"/>
                  </a:moveTo>
                  <a:cubicBezTo>
                    <a:pt x="1612" y="0"/>
                    <a:pt x="1108" y="200"/>
                    <a:pt x="732" y="577"/>
                  </a:cubicBezTo>
                  <a:cubicBezTo>
                    <a:pt x="168" y="1140"/>
                    <a:pt x="1" y="1986"/>
                    <a:pt x="305" y="2722"/>
                  </a:cubicBezTo>
                  <a:cubicBezTo>
                    <a:pt x="609" y="3457"/>
                    <a:pt x="1327" y="3937"/>
                    <a:pt x="2123" y="3937"/>
                  </a:cubicBezTo>
                  <a:cubicBezTo>
                    <a:pt x="3210" y="3936"/>
                    <a:pt x="4092" y="3056"/>
                    <a:pt x="4092" y="1969"/>
                  </a:cubicBezTo>
                  <a:cubicBezTo>
                    <a:pt x="4092" y="1173"/>
                    <a:pt x="3611" y="454"/>
                    <a:pt x="2877" y="150"/>
                  </a:cubicBezTo>
                  <a:cubicBezTo>
                    <a:pt x="2633" y="49"/>
                    <a:pt x="2378" y="0"/>
                    <a:pt x="212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61" name="Google Shape;661;p35"/>
            <p:cNvSpPr/>
            <p:nvPr/>
          </p:nvSpPr>
          <p:spPr>
            <a:xfrm>
              <a:off x="4685200" y="3000775"/>
              <a:ext cx="113125" cy="113125"/>
            </a:xfrm>
            <a:custGeom>
              <a:rect b="b" l="l" r="r" t="t"/>
              <a:pathLst>
                <a:path extrusionOk="0" h="4525" w="4525">
                  <a:moveTo>
                    <a:pt x="2262" y="589"/>
                  </a:moveTo>
                  <a:cubicBezTo>
                    <a:pt x="3187" y="589"/>
                    <a:pt x="3935" y="1338"/>
                    <a:pt x="3936" y="2263"/>
                  </a:cubicBezTo>
                  <a:cubicBezTo>
                    <a:pt x="3936" y="2939"/>
                    <a:pt x="3528" y="3550"/>
                    <a:pt x="2903" y="3809"/>
                  </a:cubicBezTo>
                  <a:cubicBezTo>
                    <a:pt x="2696" y="3895"/>
                    <a:pt x="2479" y="3936"/>
                    <a:pt x="2264" y="3936"/>
                  </a:cubicBezTo>
                  <a:cubicBezTo>
                    <a:pt x="1828" y="3936"/>
                    <a:pt x="1399" y="3766"/>
                    <a:pt x="1079" y="3446"/>
                  </a:cubicBezTo>
                  <a:cubicBezTo>
                    <a:pt x="601" y="2967"/>
                    <a:pt x="458" y="2247"/>
                    <a:pt x="716" y="1622"/>
                  </a:cubicBezTo>
                  <a:cubicBezTo>
                    <a:pt x="975" y="997"/>
                    <a:pt x="1586" y="589"/>
                    <a:pt x="2262" y="589"/>
                  </a:cubicBezTo>
                  <a:close/>
                  <a:moveTo>
                    <a:pt x="2262" y="1"/>
                  </a:moveTo>
                  <a:cubicBezTo>
                    <a:pt x="1015" y="1"/>
                    <a:pt x="0" y="1016"/>
                    <a:pt x="0" y="2263"/>
                  </a:cubicBezTo>
                  <a:cubicBezTo>
                    <a:pt x="0" y="3511"/>
                    <a:pt x="1016" y="4525"/>
                    <a:pt x="2262" y="4525"/>
                  </a:cubicBezTo>
                  <a:cubicBezTo>
                    <a:pt x="3510" y="4525"/>
                    <a:pt x="4525" y="3511"/>
                    <a:pt x="4525" y="2263"/>
                  </a:cubicBezTo>
                  <a:cubicBezTo>
                    <a:pt x="4525" y="1016"/>
                    <a:pt x="3510" y="1"/>
                    <a:pt x="22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62" name="Google Shape;662;p35"/>
            <p:cNvSpPr/>
            <p:nvPr/>
          </p:nvSpPr>
          <p:spPr>
            <a:xfrm>
              <a:off x="4212825" y="3008125"/>
              <a:ext cx="98425" cy="98450"/>
            </a:xfrm>
            <a:custGeom>
              <a:rect b="b" l="l" r="r" t="t"/>
              <a:pathLst>
                <a:path extrusionOk="0" h="3938" w="3937">
                  <a:moveTo>
                    <a:pt x="1969" y="1"/>
                  </a:moveTo>
                  <a:cubicBezTo>
                    <a:pt x="881" y="1"/>
                    <a:pt x="1" y="881"/>
                    <a:pt x="1" y="1969"/>
                  </a:cubicBezTo>
                  <a:cubicBezTo>
                    <a:pt x="1" y="3056"/>
                    <a:pt x="881" y="3937"/>
                    <a:pt x="1969" y="3937"/>
                  </a:cubicBezTo>
                  <a:cubicBezTo>
                    <a:pt x="3056" y="3937"/>
                    <a:pt x="3936" y="3056"/>
                    <a:pt x="3936" y="1969"/>
                  </a:cubicBezTo>
                  <a:cubicBezTo>
                    <a:pt x="3936" y="881"/>
                    <a:pt x="3056" y="1"/>
                    <a:pt x="196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63" name="Google Shape;663;p35"/>
            <p:cNvSpPr/>
            <p:nvPr/>
          </p:nvSpPr>
          <p:spPr>
            <a:xfrm>
              <a:off x="4205450" y="3000775"/>
              <a:ext cx="113175" cy="113125"/>
            </a:xfrm>
            <a:custGeom>
              <a:rect b="b" l="l" r="r" t="t"/>
              <a:pathLst>
                <a:path extrusionOk="0" h="4525" w="4527">
                  <a:moveTo>
                    <a:pt x="2263" y="589"/>
                  </a:moveTo>
                  <a:cubicBezTo>
                    <a:pt x="3187" y="589"/>
                    <a:pt x="3936" y="1338"/>
                    <a:pt x="3936" y="2263"/>
                  </a:cubicBezTo>
                  <a:cubicBezTo>
                    <a:pt x="3936" y="2939"/>
                    <a:pt x="3528" y="3550"/>
                    <a:pt x="2903" y="3809"/>
                  </a:cubicBezTo>
                  <a:cubicBezTo>
                    <a:pt x="2697" y="3895"/>
                    <a:pt x="2480" y="3936"/>
                    <a:pt x="2264" y="3936"/>
                  </a:cubicBezTo>
                  <a:cubicBezTo>
                    <a:pt x="1829" y="3936"/>
                    <a:pt x="1400" y="3766"/>
                    <a:pt x="1080" y="3446"/>
                  </a:cubicBezTo>
                  <a:cubicBezTo>
                    <a:pt x="602"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5"/>
                    <a:pt x="351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64" name="Google Shape;664;p35"/>
            <p:cNvSpPr/>
            <p:nvPr/>
          </p:nvSpPr>
          <p:spPr>
            <a:xfrm>
              <a:off x="3089800" y="3265175"/>
              <a:ext cx="1701175" cy="136575"/>
            </a:xfrm>
            <a:custGeom>
              <a:rect b="b" l="l" r="r" t="t"/>
              <a:pathLst>
                <a:path extrusionOk="0" h="5463" w="68047">
                  <a:moveTo>
                    <a:pt x="1" y="1"/>
                  </a:moveTo>
                  <a:lnTo>
                    <a:pt x="1" y="5463"/>
                  </a:lnTo>
                  <a:lnTo>
                    <a:pt x="68047" y="5463"/>
                  </a:lnTo>
                  <a:lnTo>
                    <a:pt x="6804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65" name="Google Shape;665;p35"/>
            <p:cNvSpPr/>
            <p:nvPr/>
          </p:nvSpPr>
          <p:spPr>
            <a:xfrm>
              <a:off x="3082425" y="3257825"/>
              <a:ext cx="1715900" cy="151300"/>
            </a:xfrm>
            <a:custGeom>
              <a:rect b="b" l="l" r="r" t="t"/>
              <a:pathLst>
                <a:path extrusionOk="0" h="6052" w="68636">
                  <a:moveTo>
                    <a:pt x="68047" y="590"/>
                  </a:moveTo>
                  <a:lnTo>
                    <a:pt x="68047" y="5463"/>
                  </a:lnTo>
                  <a:lnTo>
                    <a:pt x="590" y="5463"/>
                  </a:lnTo>
                  <a:lnTo>
                    <a:pt x="590" y="590"/>
                  </a:lnTo>
                  <a:close/>
                  <a:moveTo>
                    <a:pt x="1" y="1"/>
                  </a:moveTo>
                  <a:lnTo>
                    <a:pt x="1" y="6052"/>
                  </a:lnTo>
                  <a:lnTo>
                    <a:pt x="68636" y="6052"/>
                  </a:lnTo>
                  <a:lnTo>
                    <a:pt x="6863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66" name="Google Shape;666;p35"/>
            <p:cNvSpPr/>
            <p:nvPr/>
          </p:nvSpPr>
          <p:spPr>
            <a:xfrm>
              <a:off x="3019925" y="3401725"/>
              <a:ext cx="1840900" cy="398800"/>
            </a:xfrm>
            <a:custGeom>
              <a:rect b="b" l="l" r="r" t="t"/>
              <a:pathLst>
                <a:path extrusionOk="0" h="15952" w="73636">
                  <a:moveTo>
                    <a:pt x="1" y="1"/>
                  </a:moveTo>
                  <a:lnTo>
                    <a:pt x="1" y="15951"/>
                  </a:lnTo>
                  <a:lnTo>
                    <a:pt x="73636" y="15951"/>
                  </a:lnTo>
                  <a:lnTo>
                    <a:pt x="7363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67" name="Google Shape;667;p35"/>
            <p:cNvSpPr/>
            <p:nvPr/>
          </p:nvSpPr>
          <p:spPr>
            <a:xfrm>
              <a:off x="3012575" y="3394375"/>
              <a:ext cx="1855600" cy="413475"/>
            </a:xfrm>
            <a:custGeom>
              <a:rect b="b" l="l" r="r" t="t"/>
              <a:pathLst>
                <a:path extrusionOk="0" h="16539" w="74224">
                  <a:moveTo>
                    <a:pt x="73635" y="590"/>
                  </a:moveTo>
                  <a:lnTo>
                    <a:pt x="73635" y="15950"/>
                  </a:lnTo>
                  <a:lnTo>
                    <a:pt x="590" y="15950"/>
                  </a:lnTo>
                  <a:lnTo>
                    <a:pt x="590" y="590"/>
                  </a:lnTo>
                  <a:close/>
                  <a:moveTo>
                    <a:pt x="1" y="1"/>
                  </a:moveTo>
                  <a:lnTo>
                    <a:pt x="1" y="16539"/>
                  </a:lnTo>
                  <a:lnTo>
                    <a:pt x="74224" y="16539"/>
                  </a:lnTo>
                  <a:lnTo>
                    <a:pt x="742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68" name="Google Shape;668;p35"/>
            <p:cNvSpPr/>
            <p:nvPr/>
          </p:nvSpPr>
          <p:spPr>
            <a:xfrm>
              <a:off x="3570625" y="3503475"/>
              <a:ext cx="105125" cy="195300"/>
            </a:xfrm>
            <a:custGeom>
              <a:rect b="b" l="l" r="r" t="t"/>
              <a:pathLst>
                <a:path extrusionOk="0" h="7812" w="4205">
                  <a:moveTo>
                    <a:pt x="0" y="0"/>
                  </a:moveTo>
                  <a:lnTo>
                    <a:pt x="0" y="7812"/>
                  </a:lnTo>
                  <a:lnTo>
                    <a:pt x="4204" y="7812"/>
                  </a:lnTo>
                  <a:lnTo>
                    <a:pt x="4204"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69" name="Google Shape;669;p35"/>
            <p:cNvSpPr/>
            <p:nvPr/>
          </p:nvSpPr>
          <p:spPr>
            <a:xfrm>
              <a:off x="3563250" y="3496100"/>
              <a:ext cx="119875" cy="210025"/>
            </a:xfrm>
            <a:custGeom>
              <a:rect b="b" l="l" r="r" t="t"/>
              <a:pathLst>
                <a:path extrusionOk="0" h="8401" w="4795">
                  <a:moveTo>
                    <a:pt x="4204" y="589"/>
                  </a:moveTo>
                  <a:lnTo>
                    <a:pt x="4204" y="7812"/>
                  </a:lnTo>
                  <a:lnTo>
                    <a:pt x="589" y="7812"/>
                  </a:lnTo>
                  <a:lnTo>
                    <a:pt x="589" y="589"/>
                  </a:lnTo>
                  <a:close/>
                  <a:moveTo>
                    <a:pt x="0" y="0"/>
                  </a:moveTo>
                  <a:lnTo>
                    <a:pt x="0" y="8401"/>
                  </a:lnTo>
                  <a:lnTo>
                    <a:pt x="4794" y="8401"/>
                  </a:lnTo>
                  <a:lnTo>
                    <a:pt x="479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70" name="Google Shape;670;p35"/>
            <p:cNvSpPr/>
            <p:nvPr/>
          </p:nvSpPr>
          <p:spPr>
            <a:xfrm>
              <a:off x="3248250" y="3503475"/>
              <a:ext cx="105125" cy="195300"/>
            </a:xfrm>
            <a:custGeom>
              <a:rect b="b" l="l" r="r" t="t"/>
              <a:pathLst>
                <a:path extrusionOk="0" h="7812" w="4205">
                  <a:moveTo>
                    <a:pt x="1" y="0"/>
                  </a:moveTo>
                  <a:lnTo>
                    <a:pt x="1" y="7812"/>
                  </a:lnTo>
                  <a:lnTo>
                    <a:pt x="4205" y="7812"/>
                  </a:lnTo>
                  <a:lnTo>
                    <a:pt x="4205"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71" name="Google Shape;671;p35"/>
            <p:cNvSpPr/>
            <p:nvPr/>
          </p:nvSpPr>
          <p:spPr>
            <a:xfrm>
              <a:off x="3240875" y="3496100"/>
              <a:ext cx="119875" cy="210025"/>
            </a:xfrm>
            <a:custGeom>
              <a:rect b="b" l="l" r="r" t="t"/>
              <a:pathLst>
                <a:path extrusionOk="0" h="8401" w="4795">
                  <a:moveTo>
                    <a:pt x="4206" y="589"/>
                  </a:moveTo>
                  <a:lnTo>
                    <a:pt x="4206" y="7812"/>
                  </a:lnTo>
                  <a:lnTo>
                    <a:pt x="590" y="7812"/>
                  </a:lnTo>
                  <a:lnTo>
                    <a:pt x="590" y="589"/>
                  </a:lnTo>
                  <a:close/>
                  <a:moveTo>
                    <a:pt x="1" y="0"/>
                  </a:moveTo>
                  <a:lnTo>
                    <a:pt x="1" y="8401"/>
                  </a:lnTo>
                  <a:lnTo>
                    <a:pt x="4795" y="8401"/>
                  </a:lnTo>
                  <a:lnTo>
                    <a:pt x="479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72" name="Google Shape;672;p35"/>
            <p:cNvSpPr/>
            <p:nvPr/>
          </p:nvSpPr>
          <p:spPr>
            <a:xfrm>
              <a:off x="3409425" y="3503475"/>
              <a:ext cx="105150" cy="195300"/>
            </a:xfrm>
            <a:custGeom>
              <a:rect b="b" l="l" r="r" t="t"/>
              <a:pathLst>
                <a:path extrusionOk="0" h="7812" w="4206">
                  <a:moveTo>
                    <a:pt x="0" y="0"/>
                  </a:moveTo>
                  <a:lnTo>
                    <a:pt x="0" y="7812"/>
                  </a:lnTo>
                  <a:lnTo>
                    <a:pt x="4206" y="7812"/>
                  </a:lnTo>
                  <a:lnTo>
                    <a:pt x="4206"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73" name="Google Shape;673;p35"/>
            <p:cNvSpPr/>
            <p:nvPr/>
          </p:nvSpPr>
          <p:spPr>
            <a:xfrm>
              <a:off x="3402075" y="3496100"/>
              <a:ext cx="119850" cy="210025"/>
            </a:xfrm>
            <a:custGeom>
              <a:rect b="b" l="l" r="r" t="t"/>
              <a:pathLst>
                <a:path extrusionOk="0" h="8401" w="4794">
                  <a:moveTo>
                    <a:pt x="4205" y="589"/>
                  </a:moveTo>
                  <a:lnTo>
                    <a:pt x="4205" y="7812"/>
                  </a:lnTo>
                  <a:lnTo>
                    <a:pt x="589" y="7812"/>
                  </a:lnTo>
                  <a:lnTo>
                    <a:pt x="589" y="589"/>
                  </a:lnTo>
                  <a:close/>
                  <a:moveTo>
                    <a:pt x="1" y="0"/>
                  </a:moveTo>
                  <a:lnTo>
                    <a:pt x="1" y="8401"/>
                  </a:lnTo>
                  <a:lnTo>
                    <a:pt x="4793" y="8401"/>
                  </a:lnTo>
                  <a:lnTo>
                    <a:pt x="47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74" name="Google Shape;674;p35"/>
            <p:cNvSpPr/>
            <p:nvPr/>
          </p:nvSpPr>
          <p:spPr>
            <a:xfrm>
              <a:off x="3108475" y="3503475"/>
              <a:ext cx="83750" cy="195300"/>
            </a:xfrm>
            <a:custGeom>
              <a:rect b="b" l="l" r="r" t="t"/>
              <a:pathLst>
                <a:path extrusionOk="0" h="7812" w="3350">
                  <a:moveTo>
                    <a:pt x="1" y="0"/>
                  </a:moveTo>
                  <a:lnTo>
                    <a:pt x="1" y="7812"/>
                  </a:lnTo>
                  <a:lnTo>
                    <a:pt x="3349" y="7812"/>
                  </a:lnTo>
                  <a:lnTo>
                    <a:pt x="3349"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75" name="Google Shape;675;p35"/>
            <p:cNvSpPr/>
            <p:nvPr/>
          </p:nvSpPr>
          <p:spPr>
            <a:xfrm>
              <a:off x="3101100" y="3496100"/>
              <a:ext cx="98475" cy="210025"/>
            </a:xfrm>
            <a:custGeom>
              <a:rect b="b" l="l" r="r" t="t"/>
              <a:pathLst>
                <a:path extrusionOk="0" h="8401" w="3939">
                  <a:moveTo>
                    <a:pt x="3349" y="589"/>
                  </a:moveTo>
                  <a:lnTo>
                    <a:pt x="3349" y="7812"/>
                  </a:lnTo>
                  <a:lnTo>
                    <a:pt x="589" y="7812"/>
                  </a:lnTo>
                  <a:lnTo>
                    <a:pt x="589" y="589"/>
                  </a:lnTo>
                  <a:close/>
                  <a:moveTo>
                    <a:pt x="1" y="0"/>
                  </a:moveTo>
                  <a:lnTo>
                    <a:pt x="1" y="8401"/>
                  </a:lnTo>
                  <a:lnTo>
                    <a:pt x="3938" y="8401"/>
                  </a:lnTo>
                  <a:lnTo>
                    <a:pt x="393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76" name="Google Shape;676;p35"/>
            <p:cNvSpPr/>
            <p:nvPr/>
          </p:nvSpPr>
          <p:spPr>
            <a:xfrm>
              <a:off x="3731775" y="3503475"/>
              <a:ext cx="645425" cy="195300"/>
            </a:xfrm>
            <a:custGeom>
              <a:rect b="b" l="l" r="r" t="t"/>
              <a:pathLst>
                <a:path extrusionOk="0" h="7812" w="25817">
                  <a:moveTo>
                    <a:pt x="1" y="0"/>
                  </a:moveTo>
                  <a:lnTo>
                    <a:pt x="1" y="7812"/>
                  </a:lnTo>
                  <a:lnTo>
                    <a:pt x="25817" y="7812"/>
                  </a:lnTo>
                  <a:lnTo>
                    <a:pt x="25817"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77" name="Google Shape;677;p35"/>
            <p:cNvSpPr/>
            <p:nvPr/>
          </p:nvSpPr>
          <p:spPr>
            <a:xfrm>
              <a:off x="3724425" y="3496100"/>
              <a:ext cx="660150" cy="210025"/>
            </a:xfrm>
            <a:custGeom>
              <a:rect b="b" l="l" r="r" t="t"/>
              <a:pathLst>
                <a:path extrusionOk="0" h="8401" w="26406">
                  <a:moveTo>
                    <a:pt x="25817" y="589"/>
                  </a:moveTo>
                  <a:lnTo>
                    <a:pt x="25817" y="7812"/>
                  </a:lnTo>
                  <a:lnTo>
                    <a:pt x="590" y="7812"/>
                  </a:lnTo>
                  <a:lnTo>
                    <a:pt x="590" y="589"/>
                  </a:lnTo>
                  <a:close/>
                  <a:moveTo>
                    <a:pt x="1" y="0"/>
                  </a:moveTo>
                  <a:lnTo>
                    <a:pt x="1" y="8401"/>
                  </a:lnTo>
                  <a:lnTo>
                    <a:pt x="26405" y="8401"/>
                  </a:lnTo>
                  <a:lnTo>
                    <a:pt x="26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78" name="Google Shape;678;p35"/>
            <p:cNvSpPr/>
            <p:nvPr/>
          </p:nvSpPr>
          <p:spPr>
            <a:xfrm>
              <a:off x="4499825" y="3543400"/>
              <a:ext cx="98450" cy="98450"/>
            </a:xfrm>
            <a:custGeom>
              <a:rect b="b" l="l" r="r" t="t"/>
              <a:pathLst>
                <a:path extrusionOk="0" h="3938" w="3938">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79" name="Google Shape;679;p35"/>
            <p:cNvSpPr/>
            <p:nvPr/>
          </p:nvSpPr>
          <p:spPr>
            <a:xfrm>
              <a:off x="4492475" y="3536025"/>
              <a:ext cx="113150" cy="113175"/>
            </a:xfrm>
            <a:custGeom>
              <a:rect b="b" l="l" r="r" t="t"/>
              <a:pathLst>
                <a:path extrusionOk="0" h="4527" w="4526">
                  <a:moveTo>
                    <a:pt x="2260" y="591"/>
                  </a:moveTo>
                  <a:cubicBezTo>
                    <a:pt x="2261" y="591"/>
                    <a:pt x="2262" y="591"/>
                    <a:pt x="2263" y="591"/>
                  </a:cubicBezTo>
                  <a:cubicBezTo>
                    <a:pt x="3187" y="591"/>
                    <a:pt x="3936" y="1340"/>
                    <a:pt x="3937" y="2264"/>
                  </a:cubicBezTo>
                  <a:cubicBezTo>
                    <a:pt x="3937" y="2941"/>
                    <a:pt x="3529" y="3551"/>
                    <a:pt x="2903" y="3810"/>
                  </a:cubicBezTo>
                  <a:cubicBezTo>
                    <a:pt x="2696" y="3896"/>
                    <a:pt x="2479" y="3938"/>
                    <a:pt x="2263" y="3938"/>
                  </a:cubicBezTo>
                  <a:cubicBezTo>
                    <a:pt x="1827" y="3938"/>
                    <a:pt x="1399" y="3768"/>
                    <a:pt x="1080" y="3447"/>
                  </a:cubicBezTo>
                  <a:cubicBezTo>
                    <a:pt x="600" y="2969"/>
                    <a:pt x="458" y="2249"/>
                    <a:pt x="717" y="1624"/>
                  </a:cubicBezTo>
                  <a:cubicBezTo>
                    <a:pt x="975" y="998"/>
                    <a:pt x="1585" y="591"/>
                    <a:pt x="2260"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80" name="Google Shape;680;p35"/>
            <p:cNvSpPr/>
            <p:nvPr/>
          </p:nvSpPr>
          <p:spPr>
            <a:xfrm>
              <a:off x="4688675" y="3543400"/>
              <a:ext cx="102300" cy="98450"/>
            </a:xfrm>
            <a:custGeom>
              <a:rect b="b" l="l" r="r" t="t"/>
              <a:pathLst>
                <a:path extrusionOk="0" h="3938" w="4092">
                  <a:moveTo>
                    <a:pt x="2123" y="1"/>
                  </a:moveTo>
                  <a:cubicBezTo>
                    <a:pt x="1611" y="1"/>
                    <a:pt x="1108" y="201"/>
                    <a:pt x="732" y="577"/>
                  </a:cubicBezTo>
                  <a:cubicBezTo>
                    <a:pt x="168" y="1140"/>
                    <a:pt x="1" y="1987"/>
                    <a:pt x="305" y="2722"/>
                  </a:cubicBezTo>
                  <a:cubicBezTo>
                    <a:pt x="609" y="3457"/>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81" name="Google Shape;681;p35"/>
            <p:cNvSpPr/>
            <p:nvPr/>
          </p:nvSpPr>
          <p:spPr>
            <a:xfrm>
              <a:off x="4685200" y="3536025"/>
              <a:ext cx="113125" cy="113175"/>
            </a:xfrm>
            <a:custGeom>
              <a:rect b="b" l="l" r="r" t="t"/>
              <a:pathLst>
                <a:path extrusionOk="0" h="4527" w="4525">
                  <a:moveTo>
                    <a:pt x="2260" y="591"/>
                  </a:moveTo>
                  <a:cubicBezTo>
                    <a:pt x="2261" y="591"/>
                    <a:pt x="2262" y="591"/>
                    <a:pt x="2262" y="591"/>
                  </a:cubicBezTo>
                  <a:cubicBezTo>
                    <a:pt x="3187" y="591"/>
                    <a:pt x="3935" y="1340"/>
                    <a:pt x="3936" y="2264"/>
                  </a:cubicBezTo>
                  <a:cubicBezTo>
                    <a:pt x="3936" y="2941"/>
                    <a:pt x="3528" y="3551"/>
                    <a:pt x="2903" y="3810"/>
                  </a:cubicBezTo>
                  <a:cubicBezTo>
                    <a:pt x="2696" y="3896"/>
                    <a:pt x="2478" y="3938"/>
                    <a:pt x="2263" y="3938"/>
                  </a:cubicBezTo>
                  <a:cubicBezTo>
                    <a:pt x="1827" y="3938"/>
                    <a:pt x="1399" y="3768"/>
                    <a:pt x="1079" y="3447"/>
                  </a:cubicBezTo>
                  <a:cubicBezTo>
                    <a:pt x="600" y="2969"/>
                    <a:pt x="456" y="2249"/>
                    <a:pt x="716" y="1624"/>
                  </a:cubicBezTo>
                  <a:cubicBezTo>
                    <a:pt x="975" y="998"/>
                    <a:pt x="1584" y="591"/>
                    <a:pt x="2260" y="591"/>
                  </a:cubicBezTo>
                  <a:close/>
                  <a:moveTo>
                    <a:pt x="2262" y="1"/>
                  </a:moveTo>
                  <a:cubicBezTo>
                    <a:pt x="1015" y="1"/>
                    <a:pt x="0" y="1016"/>
                    <a:pt x="0" y="2264"/>
                  </a:cubicBezTo>
                  <a:cubicBezTo>
                    <a:pt x="0" y="3511"/>
                    <a:pt x="1016" y="4526"/>
                    <a:pt x="2262" y="4526"/>
                  </a:cubicBezTo>
                  <a:cubicBezTo>
                    <a:pt x="3510" y="4526"/>
                    <a:pt x="4525" y="3511"/>
                    <a:pt x="4525" y="2264"/>
                  </a:cubicBezTo>
                  <a:cubicBezTo>
                    <a:pt x="4525" y="1016"/>
                    <a:pt x="3510" y="1"/>
                    <a:pt x="22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82" name="Google Shape;682;p35"/>
            <p:cNvSpPr/>
            <p:nvPr/>
          </p:nvSpPr>
          <p:spPr>
            <a:xfrm>
              <a:off x="4212825" y="3543400"/>
              <a:ext cx="98425" cy="98450"/>
            </a:xfrm>
            <a:custGeom>
              <a:rect b="b" l="l" r="r" t="t"/>
              <a:pathLst>
                <a:path extrusionOk="0" h="3938" w="3937">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83" name="Google Shape;683;p35"/>
            <p:cNvSpPr/>
            <p:nvPr/>
          </p:nvSpPr>
          <p:spPr>
            <a:xfrm>
              <a:off x="4205450" y="3536025"/>
              <a:ext cx="113175" cy="113175"/>
            </a:xfrm>
            <a:custGeom>
              <a:rect b="b" l="l" r="r" t="t"/>
              <a:pathLst>
                <a:path extrusionOk="0" h="4527" w="4527">
                  <a:moveTo>
                    <a:pt x="2263" y="591"/>
                  </a:moveTo>
                  <a:cubicBezTo>
                    <a:pt x="3187" y="591"/>
                    <a:pt x="3936" y="1340"/>
                    <a:pt x="3936" y="2264"/>
                  </a:cubicBezTo>
                  <a:cubicBezTo>
                    <a:pt x="3936" y="2941"/>
                    <a:pt x="3529" y="3551"/>
                    <a:pt x="2903" y="3810"/>
                  </a:cubicBezTo>
                  <a:cubicBezTo>
                    <a:pt x="2696" y="3896"/>
                    <a:pt x="2479" y="3938"/>
                    <a:pt x="2263" y="3938"/>
                  </a:cubicBezTo>
                  <a:cubicBezTo>
                    <a:pt x="1828" y="3938"/>
                    <a:pt x="1399" y="3768"/>
                    <a:pt x="1080" y="3447"/>
                  </a:cubicBezTo>
                  <a:cubicBezTo>
                    <a:pt x="601" y="2969"/>
                    <a:pt x="458" y="2249"/>
                    <a:pt x="717" y="1624"/>
                  </a:cubicBezTo>
                  <a:cubicBezTo>
                    <a:pt x="976" y="997"/>
                    <a:pt x="1586" y="591"/>
                    <a:pt x="2263"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84" name="Google Shape;684;p35"/>
            <p:cNvSpPr/>
            <p:nvPr/>
          </p:nvSpPr>
          <p:spPr>
            <a:xfrm>
              <a:off x="3089800" y="3800475"/>
              <a:ext cx="1701175" cy="136550"/>
            </a:xfrm>
            <a:custGeom>
              <a:rect b="b" l="l" r="r" t="t"/>
              <a:pathLst>
                <a:path extrusionOk="0" h="5462" w="68047">
                  <a:moveTo>
                    <a:pt x="1" y="0"/>
                  </a:moveTo>
                  <a:lnTo>
                    <a:pt x="1" y="5462"/>
                  </a:lnTo>
                  <a:lnTo>
                    <a:pt x="68047" y="5462"/>
                  </a:lnTo>
                  <a:lnTo>
                    <a:pt x="6804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85" name="Google Shape;685;p35"/>
            <p:cNvSpPr/>
            <p:nvPr/>
          </p:nvSpPr>
          <p:spPr>
            <a:xfrm>
              <a:off x="3082425" y="3793125"/>
              <a:ext cx="1715900" cy="151275"/>
            </a:xfrm>
            <a:custGeom>
              <a:rect b="b" l="l" r="r" t="t"/>
              <a:pathLst>
                <a:path extrusionOk="0" h="6051" w="68636">
                  <a:moveTo>
                    <a:pt x="68047" y="589"/>
                  </a:moveTo>
                  <a:lnTo>
                    <a:pt x="68047" y="5461"/>
                  </a:lnTo>
                  <a:lnTo>
                    <a:pt x="590" y="5461"/>
                  </a:lnTo>
                  <a:lnTo>
                    <a:pt x="590" y="589"/>
                  </a:lnTo>
                  <a:close/>
                  <a:moveTo>
                    <a:pt x="1" y="0"/>
                  </a:moveTo>
                  <a:lnTo>
                    <a:pt x="1" y="6051"/>
                  </a:lnTo>
                  <a:lnTo>
                    <a:pt x="68636" y="6051"/>
                  </a:lnTo>
                  <a:lnTo>
                    <a:pt x="686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86" name="Google Shape;686;p35"/>
            <p:cNvSpPr/>
            <p:nvPr/>
          </p:nvSpPr>
          <p:spPr>
            <a:xfrm>
              <a:off x="3019925" y="3937050"/>
              <a:ext cx="1840900" cy="398750"/>
            </a:xfrm>
            <a:custGeom>
              <a:rect b="b" l="l" r="r" t="t"/>
              <a:pathLst>
                <a:path extrusionOk="0" h="15950" w="73636">
                  <a:moveTo>
                    <a:pt x="1" y="0"/>
                  </a:moveTo>
                  <a:lnTo>
                    <a:pt x="1" y="15949"/>
                  </a:lnTo>
                  <a:lnTo>
                    <a:pt x="73636" y="15949"/>
                  </a:lnTo>
                  <a:lnTo>
                    <a:pt x="7363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87" name="Google Shape;687;p35"/>
            <p:cNvSpPr/>
            <p:nvPr/>
          </p:nvSpPr>
          <p:spPr>
            <a:xfrm>
              <a:off x="3012575" y="3929675"/>
              <a:ext cx="1855600" cy="413475"/>
            </a:xfrm>
            <a:custGeom>
              <a:rect b="b" l="l" r="r" t="t"/>
              <a:pathLst>
                <a:path extrusionOk="0" h="16539" w="74224">
                  <a:moveTo>
                    <a:pt x="73635" y="589"/>
                  </a:moveTo>
                  <a:lnTo>
                    <a:pt x="73635" y="15949"/>
                  </a:lnTo>
                  <a:lnTo>
                    <a:pt x="590" y="15949"/>
                  </a:lnTo>
                  <a:lnTo>
                    <a:pt x="590" y="589"/>
                  </a:lnTo>
                  <a:close/>
                  <a:moveTo>
                    <a:pt x="1" y="0"/>
                  </a:moveTo>
                  <a:lnTo>
                    <a:pt x="1" y="16538"/>
                  </a:lnTo>
                  <a:lnTo>
                    <a:pt x="74224" y="16538"/>
                  </a:lnTo>
                  <a:lnTo>
                    <a:pt x="742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88" name="Google Shape;688;p35"/>
            <p:cNvSpPr/>
            <p:nvPr/>
          </p:nvSpPr>
          <p:spPr>
            <a:xfrm>
              <a:off x="3248250" y="4038750"/>
              <a:ext cx="105125" cy="195300"/>
            </a:xfrm>
            <a:custGeom>
              <a:rect b="b" l="l" r="r" t="t"/>
              <a:pathLst>
                <a:path extrusionOk="0" h="7812" w="4205">
                  <a:moveTo>
                    <a:pt x="1" y="0"/>
                  </a:moveTo>
                  <a:lnTo>
                    <a:pt x="1" y="7812"/>
                  </a:lnTo>
                  <a:lnTo>
                    <a:pt x="4205" y="7812"/>
                  </a:lnTo>
                  <a:lnTo>
                    <a:pt x="4205"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89" name="Google Shape;689;p35"/>
            <p:cNvSpPr/>
            <p:nvPr/>
          </p:nvSpPr>
          <p:spPr>
            <a:xfrm>
              <a:off x="3240875" y="4031400"/>
              <a:ext cx="119875" cy="210025"/>
            </a:xfrm>
            <a:custGeom>
              <a:rect b="b" l="l" r="r" t="t"/>
              <a:pathLst>
                <a:path extrusionOk="0" h="8401" w="4795">
                  <a:moveTo>
                    <a:pt x="4206" y="589"/>
                  </a:moveTo>
                  <a:lnTo>
                    <a:pt x="4206" y="7811"/>
                  </a:lnTo>
                  <a:lnTo>
                    <a:pt x="590" y="7811"/>
                  </a:lnTo>
                  <a:lnTo>
                    <a:pt x="590" y="589"/>
                  </a:lnTo>
                  <a:close/>
                  <a:moveTo>
                    <a:pt x="1" y="0"/>
                  </a:moveTo>
                  <a:lnTo>
                    <a:pt x="1" y="8401"/>
                  </a:lnTo>
                  <a:lnTo>
                    <a:pt x="4795" y="8401"/>
                  </a:lnTo>
                  <a:lnTo>
                    <a:pt x="479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90" name="Google Shape;690;p35"/>
            <p:cNvSpPr/>
            <p:nvPr/>
          </p:nvSpPr>
          <p:spPr>
            <a:xfrm>
              <a:off x="3409425" y="4038750"/>
              <a:ext cx="105150" cy="195300"/>
            </a:xfrm>
            <a:custGeom>
              <a:rect b="b" l="l" r="r" t="t"/>
              <a:pathLst>
                <a:path extrusionOk="0" h="7812" w="4206">
                  <a:moveTo>
                    <a:pt x="0" y="0"/>
                  </a:moveTo>
                  <a:lnTo>
                    <a:pt x="0" y="7812"/>
                  </a:lnTo>
                  <a:lnTo>
                    <a:pt x="4206" y="7812"/>
                  </a:lnTo>
                  <a:lnTo>
                    <a:pt x="4206"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91" name="Google Shape;691;p35"/>
            <p:cNvSpPr/>
            <p:nvPr/>
          </p:nvSpPr>
          <p:spPr>
            <a:xfrm>
              <a:off x="3402075" y="4031400"/>
              <a:ext cx="119850" cy="210025"/>
            </a:xfrm>
            <a:custGeom>
              <a:rect b="b" l="l" r="r" t="t"/>
              <a:pathLst>
                <a:path extrusionOk="0" h="8401" w="4794">
                  <a:moveTo>
                    <a:pt x="4205" y="589"/>
                  </a:moveTo>
                  <a:lnTo>
                    <a:pt x="4205" y="7811"/>
                  </a:lnTo>
                  <a:lnTo>
                    <a:pt x="589" y="7811"/>
                  </a:lnTo>
                  <a:lnTo>
                    <a:pt x="589" y="589"/>
                  </a:lnTo>
                  <a:close/>
                  <a:moveTo>
                    <a:pt x="1" y="0"/>
                  </a:moveTo>
                  <a:lnTo>
                    <a:pt x="1" y="8401"/>
                  </a:lnTo>
                  <a:lnTo>
                    <a:pt x="4793" y="8401"/>
                  </a:lnTo>
                  <a:lnTo>
                    <a:pt x="47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92" name="Google Shape;692;p35"/>
            <p:cNvSpPr/>
            <p:nvPr/>
          </p:nvSpPr>
          <p:spPr>
            <a:xfrm>
              <a:off x="3570625" y="4038750"/>
              <a:ext cx="105125" cy="195300"/>
            </a:xfrm>
            <a:custGeom>
              <a:rect b="b" l="l" r="r" t="t"/>
              <a:pathLst>
                <a:path extrusionOk="0" h="7812" w="4205">
                  <a:moveTo>
                    <a:pt x="0" y="0"/>
                  </a:moveTo>
                  <a:lnTo>
                    <a:pt x="0" y="7812"/>
                  </a:lnTo>
                  <a:lnTo>
                    <a:pt x="4204" y="7812"/>
                  </a:lnTo>
                  <a:lnTo>
                    <a:pt x="4204"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93" name="Google Shape;693;p35"/>
            <p:cNvSpPr/>
            <p:nvPr/>
          </p:nvSpPr>
          <p:spPr>
            <a:xfrm>
              <a:off x="3563250" y="4031400"/>
              <a:ext cx="119875" cy="210025"/>
            </a:xfrm>
            <a:custGeom>
              <a:rect b="b" l="l" r="r" t="t"/>
              <a:pathLst>
                <a:path extrusionOk="0" h="8401" w="4795">
                  <a:moveTo>
                    <a:pt x="4204" y="589"/>
                  </a:moveTo>
                  <a:lnTo>
                    <a:pt x="4204" y="7811"/>
                  </a:lnTo>
                  <a:lnTo>
                    <a:pt x="589" y="7811"/>
                  </a:lnTo>
                  <a:lnTo>
                    <a:pt x="589" y="589"/>
                  </a:lnTo>
                  <a:close/>
                  <a:moveTo>
                    <a:pt x="0" y="0"/>
                  </a:moveTo>
                  <a:lnTo>
                    <a:pt x="0" y="8401"/>
                  </a:lnTo>
                  <a:lnTo>
                    <a:pt x="4794" y="8401"/>
                  </a:lnTo>
                  <a:lnTo>
                    <a:pt x="479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94" name="Google Shape;694;p35"/>
            <p:cNvSpPr/>
            <p:nvPr/>
          </p:nvSpPr>
          <p:spPr>
            <a:xfrm>
              <a:off x="3108475" y="4038750"/>
              <a:ext cx="83750" cy="195300"/>
            </a:xfrm>
            <a:custGeom>
              <a:rect b="b" l="l" r="r" t="t"/>
              <a:pathLst>
                <a:path extrusionOk="0" h="7812" w="3350">
                  <a:moveTo>
                    <a:pt x="1" y="0"/>
                  </a:moveTo>
                  <a:lnTo>
                    <a:pt x="1" y="7812"/>
                  </a:lnTo>
                  <a:lnTo>
                    <a:pt x="3349" y="7812"/>
                  </a:lnTo>
                  <a:lnTo>
                    <a:pt x="3349"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95" name="Google Shape;695;p35"/>
            <p:cNvSpPr/>
            <p:nvPr/>
          </p:nvSpPr>
          <p:spPr>
            <a:xfrm>
              <a:off x="3101100" y="4031400"/>
              <a:ext cx="98475" cy="210025"/>
            </a:xfrm>
            <a:custGeom>
              <a:rect b="b" l="l" r="r" t="t"/>
              <a:pathLst>
                <a:path extrusionOk="0" h="8401" w="3939">
                  <a:moveTo>
                    <a:pt x="3349" y="589"/>
                  </a:moveTo>
                  <a:lnTo>
                    <a:pt x="3349" y="7811"/>
                  </a:lnTo>
                  <a:lnTo>
                    <a:pt x="589" y="7811"/>
                  </a:lnTo>
                  <a:lnTo>
                    <a:pt x="589" y="589"/>
                  </a:lnTo>
                  <a:close/>
                  <a:moveTo>
                    <a:pt x="1" y="0"/>
                  </a:moveTo>
                  <a:lnTo>
                    <a:pt x="1" y="8401"/>
                  </a:lnTo>
                  <a:lnTo>
                    <a:pt x="3938" y="8401"/>
                  </a:lnTo>
                  <a:lnTo>
                    <a:pt x="393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96" name="Google Shape;696;p35"/>
            <p:cNvSpPr/>
            <p:nvPr/>
          </p:nvSpPr>
          <p:spPr>
            <a:xfrm>
              <a:off x="3731775" y="4038750"/>
              <a:ext cx="645425" cy="195300"/>
            </a:xfrm>
            <a:custGeom>
              <a:rect b="b" l="l" r="r" t="t"/>
              <a:pathLst>
                <a:path extrusionOk="0" h="7812" w="25817">
                  <a:moveTo>
                    <a:pt x="1" y="0"/>
                  </a:moveTo>
                  <a:lnTo>
                    <a:pt x="1" y="7812"/>
                  </a:lnTo>
                  <a:lnTo>
                    <a:pt x="25817" y="7812"/>
                  </a:lnTo>
                  <a:lnTo>
                    <a:pt x="25817"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97" name="Google Shape;697;p35"/>
            <p:cNvSpPr/>
            <p:nvPr/>
          </p:nvSpPr>
          <p:spPr>
            <a:xfrm>
              <a:off x="3724425" y="4031400"/>
              <a:ext cx="660150" cy="210025"/>
            </a:xfrm>
            <a:custGeom>
              <a:rect b="b" l="l" r="r" t="t"/>
              <a:pathLst>
                <a:path extrusionOk="0" h="8401" w="26406">
                  <a:moveTo>
                    <a:pt x="25817" y="589"/>
                  </a:moveTo>
                  <a:lnTo>
                    <a:pt x="25817" y="7811"/>
                  </a:lnTo>
                  <a:lnTo>
                    <a:pt x="590" y="7811"/>
                  </a:lnTo>
                  <a:lnTo>
                    <a:pt x="590" y="589"/>
                  </a:lnTo>
                  <a:close/>
                  <a:moveTo>
                    <a:pt x="1" y="0"/>
                  </a:moveTo>
                  <a:lnTo>
                    <a:pt x="1" y="8401"/>
                  </a:lnTo>
                  <a:lnTo>
                    <a:pt x="26405" y="8401"/>
                  </a:lnTo>
                  <a:lnTo>
                    <a:pt x="26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98" name="Google Shape;698;p35"/>
            <p:cNvSpPr/>
            <p:nvPr/>
          </p:nvSpPr>
          <p:spPr>
            <a:xfrm>
              <a:off x="4499825" y="4078675"/>
              <a:ext cx="98450" cy="98450"/>
            </a:xfrm>
            <a:custGeom>
              <a:rect b="b" l="l" r="r" t="t"/>
              <a:pathLst>
                <a:path extrusionOk="0" h="3938" w="3938">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699" name="Google Shape;699;p35"/>
            <p:cNvSpPr/>
            <p:nvPr/>
          </p:nvSpPr>
          <p:spPr>
            <a:xfrm>
              <a:off x="4492475" y="4071325"/>
              <a:ext cx="113150" cy="113175"/>
            </a:xfrm>
            <a:custGeom>
              <a:rect b="b" l="l" r="r" t="t"/>
              <a:pathLst>
                <a:path extrusionOk="0" h="4527" w="4526">
                  <a:moveTo>
                    <a:pt x="2263" y="590"/>
                  </a:moveTo>
                  <a:cubicBezTo>
                    <a:pt x="3187" y="591"/>
                    <a:pt x="3936" y="1340"/>
                    <a:pt x="3937" y="2263"/>
                  </a:cubicBezTo>
                  <a:cubicBezTo>
                    <a:pt x="3937" y="2941"/>
                    <a:pt x="3529" y="3551"/>
                    <a:pt x="2903" y="3809"/>
                  </a:cubicBezTo>
                  <a:cubicBezTo>
                    <a:pt x="2696" y="3895"/>
                    <a:pt x="2478" y="3937"/>
                    <a:pt x="2263" y="3937"/>
                  </a:cubicBezTo>
                  <a:cubicBezTo>
                    <a:pt x="1827" y="3937"/>
                    <a:pt x="1399" y="3767"/>
                    <a:pt x="1080" y="3447"/>
                  </a:cubicBezTo>
                  <a:cubicBezTo>
                    <a:pt x="600" y="2968"/>
                    <a:pt x="458" y="2248"/>
                    <a:pt x="717" y="1623"/>
                  </a:cubicBezTo>
                  <a:cubicBezTo>
                    <a:pt x="975"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6"/>
                    <a:pt x="351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700" name="Google Shape;700;p35"/>
            <p:cNvSpPr/>
            <p:nvPr/>
          </p:nvSpPr>
          <p:spPr>
            <a:xfrm>
              <a:off x="4688675" y="4078675"/>
              <a:ext cx="102300" cy="98450"/>
            </a:xfrm>
            <a:custGeom>
              <a:rect b="b" l="l" r="r" t="t"/>
              <a:pathLst>
                <a:path extrusionOk="0" h="3938" w="4092">
                  <a:moveTo>
                    <a:pt x="2123" y="1"/>
                  </a:moveTo>
                  <a:cubicBezTo>
                    <a:pt x="1611" y="1"/>
                    <a:pt x="1108" y="201"/>
                    <a:pt x="732" y="578"/>
                  </a:cubicBezTo>
                  <a:cubicBezTo>
                    <a:pt x="168" y="1140"/>
                    <a:pt x="1" y="1987"/>
                    <a:pt x="305" y="2722"/>
                  </a:cubicBezTo>
                  <a:cubicBezTo>
                    <a:pt x="609" y="3458"/>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701" name="Google Shape;701;p35"/>
            <p:cNvSpPr/>
            <p:nvPr/>
          </p:nvSpPr>
          <p:spPr>
            <a:xfrm>
              <a:off x="4685200" y="4071325"/>
              <a:ext cx="113125" cy="113175"/>
            </a:xfrm>
            <a:custGeom>
              <a:rect b="b" l="l" r="r" t="t"/>
              <a:pathLst>
                <a:path extrusionOk="0" h="4527" w="4525">
                  <a:moveTo>
                    <a:pt x="2262" y="590"/>
                  </a:moveTo>
                  <a:cubicBezTo>
                    <a:pt x="3187" y="591"/>
                    <a:pt x="3935" y="1340"/>
                    <a:pt x="3936" y="2263"/>
                  </a:cubicBezTo>
                  <a:cubicBezTo>
                    <a:pt x="3936" y="2941"/>
                    <a:pt x="3528" y="3551"/>
                    <a:pt x="2903" y="3809"/>
                  </a:cubicBezTo>
                  <a:cubicBezTo>
                    <a:pt x="2696" y="3895"/>
                    <a:pt x="2478" y="3937"/>
                    <a:pt x="2262" y="3937"/>
                  </a:cubicBezTo>
                  <a:cubicBezTo>
                    <a:pt x="1827" y="3937"/>
                    <a:pt x="1399" y="3767"/>
                    <a:pt x="1079" y="3447"/>
                  </a:cubicBezTo>
                  <a:cubicBezTo>
                    <a:pt x="600" y="2968"/>
                    <a:pt x="456" y="2248"/>
                    <a:pt x="716" y="1623"/>
                  </a:cubicBezTo>
                  <a:cubicBezTo>
                    <a:pt x="975" y="998"/>
                    <a:pt x="1586" y="590"/>
                    <a:pt x="2262" y="590"/>
                  </a:cubicBezTo>
                  <a:close/>
                  <a:moveTo>
                    <a:pt x="2262" y="1"/>
                  </a:moveTo>
                  <a:cubicBezTo>
                    <a:pt x="1015" y="1"/>
                    <a:pt x="0" y="1016"/>
                    <a:pt x="0" y="2263"/>
                  </a:cubicBezTo>
                  <a:cubicBezTo>
                    <a:pt x="0" y="3511"/>
                    <a:pt x="1016" y="4526"/>
                    <a:pt x="2262" y="4526"/>
                  </a:cubicBezTo>
                  <a:cubicBezTo>
                    <a:pt x="3510" y="4526"/>
                    <a:pt x="4525" y="3511"/>
                    <a:pt x="4525" y="2263"/>
                  </a:cubicBezTo>
                  <a:cubicBezTo>
                    <a:pt x="4525" y="1016"/>
                    <a:pt x="3510" y="1"/>
                    <a:pt x="22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702" name="Google Shape;702;p35"/>
            <p:cNvSpPr/>
            <p:nvPr/>
          </p:nvSpPr>
          <p:spPr>
            <a:xfrm>
              <a:off x="4212825" y="4078675"/>
              <a:ext cx="98425" cy="98450"/>
            </a:xfrm>
            <a:custGeom>
              <a:rect b="b" l="l" r="r" t="t"/>
              <a:pathLst>
                <a:path extrusionOk="0" h="3938" w="3937">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703" name="Google Shape;703;p35"/>
            <p:cNvSpPr/>
            <p:nvPr/>
          </p:nvSpPr>
          <p:spPr>
            <a:xfrm>
              <a:off x="4205450" y="4071325"/>
              <a:ext cx="113175" cy="113175"/>
            </a:xfrm>
            <a:custGeom>
              <a:rect b="b" l="l" r="r" t="t"/>
              <a:pathLst>
                <a:path extrusionOk="0" h="4527" w="4527">
                  <a:moveTo>
                    <a:pt x="2263" y="590"/>
                  </a:moveTo>
                  <a:cubicBezTo>
                    <a:pt x="3187" y="591"/>
                    <a:pt x="3936" y="1339"/>
                    <a:pt x="3936" y="2263"/>
                  </a:cubicBezTo>
                  <a:cubicBezTo>
                    <a:pt x="3936" y="2940"/>
                    <a:pt x="3529" y="3551"/>
                    <a:pt x="2903" y="3809"/>
                  </a:cubicBezTo>
                  <a:cubicBezTo>
                    <a:pt x="2696" y="3895"/>
                    <a:pt x="2479" y="3937"/>
                    <a:pt x="2263" y="3937"/>
                  </a:cubicBezTo>
                  <a:cubicBezTo>
                    <a:pt x="1827" y="3937"/>
                    <a:pt x="1399" y="3767"/>
                    <a:pt x="1080" y="3447"/>
                  </a:cubicBezTo>
                  <a:cubicBezTo>
                    <a:pt x="601" y="2968"/>
                    <a:pt x="458" y="2249"/>
                    <a:pt x="717" y="1623"/>
                  </a:cubicBezTo>
                  <a:cubicBezTo>
                    <a:pt x="976"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5"/>
                    <a:pt x="351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grpSp>
      <p:sp>
        <p:nvSpPr>
          <p:cNvPr id="704" name="Google Shape;704;p3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