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04BD-9B49-4692-BD8B-9AEFDAAF5177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05A12-9DE3-407E-8397-6A086825D6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5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05A12-9DE3-407E-8397-6A086825D67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4315-F131-030B-93EE-AD7770966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BA8BE-56E7-79C3-0022-F284E545A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E5AF-AEBC-0C89-8366-D8A65441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F1DF-043A-C93E-B804-EF319DD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5CBC-0A7C-D47E-920D-C42C1F9C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9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7C59-6B85-78F1-50DF-74403B9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C664-84D2-8521-2692-3A2A29F0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9D38-EC7F-8A5B-D71B-2DFCB238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AC1A-0EED-7DF2-83F3-B4A6E30C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CE87-3A5A-EF63-E0E8-08C6BE39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12870-15F5-DC82-2F0E-B24E96AB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EE736-1038-AD82-0035-9AEB78AB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B6AA-7022-BB60-D65A-7575EEC9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122F-559C-2774-F656-C8F9588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B535-56F7-0B9B-76BD-929FC84D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9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B61-FD73-EFCF-B916-FCBE9EB9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4279-8F33-C117-F01D-9E7E7864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EC07-1D7E-EE70-3B42-ABCD9B5C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E03A-3794-967B-F3BA-43389C4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6056-89A3-3403-D22C-4B45B586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0B7E-97A9-2D71-C42F-5A063AE4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DE0D-3EC9-F20E-3BF3-C268D6D5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833C-6537-5A89-7319-9CFEE74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6776-B270-EDCE-8F06-551F3382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D7B4-1640-B9D3-CFF3-EE1CCB16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68CE-5AAF-C020-80EA-48E5F34C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59B7-0C11-6475-06F2-A8BE03C0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75024-88E2-2458-6872-7E9FA402A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A3DF-AE49-E8C7-11B2-DDEC434C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CAF5-5558-E035-D76F-01664FA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B91A-FBC2-0C48-D048-2E15D39A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C73B-8BA0-6016-B8DE-F8EC6F6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7C1E-1C67-477F-8DB5-540ADB36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4CC7E-7FFE-EBED-68F3-1819ADC0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25F32-98F5-2B75-DEEF-1CC3F3E45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30CE-F77C-5DED-558F-B2249425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B3D9-808E-5F57-6DCC-ED5F8D7A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3DC88-25DB-D701-0F99-88A9665E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85FA5-D387-F2D5-3021-47584C8A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5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310-4CA0-5476-7CA5-6D0D1077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4217-1294-DE27-E8DD-4FF1E65D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B2EC-3045-B4D7-849A-59F459F8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C12A-DBE7-C8DD-7D63-CCD36885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64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45CE8-789C-5B53-E110-B0ECED3E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9A1B7-F665-DC5D-C4DD-8B12DD7F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C78F-2D17-2785-3E3C-A205B32E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2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D595-D4B0-DBE8-D8CF-2AC588E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936D-2221-98B3-F202-274496BA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5044-4C3F-4F22-AC73-EFE5AC46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E2C87-AB38-D92E-8244-03B14C7A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E235-5126-6A53-361B-24D5969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3B62-496D-65BE-35B0-A813AADA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EF4B-D1C3-AB74-3A49-1A669ED0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52D8B-0D2F-DE12-E194-340274A5F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EBBB-2F20-89CA-AC5C-B1FA46489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2E60-80F4-5F70-7897-C50CF4CE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7DB3-8F0A-4324-C171-DF8724AF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28E7-E64E-616C-060C-4E454457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0275D-B535-4931-9080-51C3EF70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4B6C-2B11-050E-8504-484E1077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2A5C-C3B3-B633-62E6-60D8B694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5662-2547-4CAE-A8E3-7F9734D9E6E0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65B3-E7B8-ABCA-05FA-AA00968D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74C4-AF28-4847-487D-5CD600CC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3A65-C6B0-42D8-B69D-CAFFAD2664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CEABA-FC11-D17F-B98E-1F3F9CC3802E}"/>
              </a:ext>
            </a:extLst>
          </p:cNvPr>
          <p:cNvSpPr txBox="1"/>
          <p:nvPr/>
        </p:nvSpPr>
        <p:spPr>
          <a:xfrm>
            <a:off x="71120" y="140360"/>
            <a:ext cx="80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Distance site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métro</a:t>
            </a:r>
            <a:r>
              <a:rPr lang="en-US" b="1" dirty="0"/>
              <a:t> 7-9 Chaussée </a:t>
            </a:r>
            <a:r>
              <a:rPr lang="en-US" b="1" dirty="0" err="1"/>
              <a:t>d’Antin</a:t>
            </a:r>
            <a:endParaRPr lang="fr-F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88B68-9055-4CD2-ECB7-C5CA0F9C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" y="589936"/>
            <a:ext cx="1129284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CEABA-FC11-D17F-B98E-1F3F9CC3802E}"/>
              </a:ext>
            </a:extLst>
          </p:cNvPr>
          <p:cNvSpPr txBox="1"/>
          <p:nvPr/>
        </p:nvSpPr>
        <p:spPr>
          <a:xfrm>
            <a:off x="71120" y="140360"/>
            <a:ext cx="80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Metro 7 Chaussée </a:t>
            </a:r>
            <a:r>
              <a:rPr lang="en-US" b="1" dirty="0" err="1"/>
              <a:t>d’Antin</a:t>
            </a:r>
            <a:endParaRPr lang="fr-F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27A10-4010-9212-C7C9-A9D7CFDC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7" y="917035"/>
            <a:ext cx="5619609" cy="4746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CB816-D72E-D0DB-078C-CF2B363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60" y="917035"/>
            <a:ext cx="4989334" cy="47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B170-3EBD-3C5C-B1AE-3E7D4E0D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98559-C71D-669B-5880-E4B34E48F739}"/>
              </a:ext>
            </a:extLst>
          </p:cNvPr>
          <p:cNvSpPr txBox="1"/>
          <p:nvPr/>
        </p:nvSpPr>
        <p:spPr>
          <a:xfrm>
            <a:off x="71120" y="140360"/>
            <a:ext cx="80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Metro 9 Chaussée </a:t>
            </a:r>
            <a:r>
              <a:rPr lang="en-US" b="1" dirty="0" err="1"/>
              <a:t>d’Antin</a:t>
            </a:r>
            <a:endParaRPr lang="fr-F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9FA88-7382-0E6D-E438-99F1B9A8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7" y="937130"/>
            <a:ext cx="5204484" cy="4983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FA1C85-259B-6806-AAC1-7C0A9895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01" y="937130"/>
            <a:ext cx="5207149" cy="4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AF1B6-982F-4A1B-5491-659507D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BDF74-D97F-DD54-208F-B228F48A1822}"/>
              </a:ext>
            </a:extLst>
          </p:cNvPr>
          <p:cNvSpPr txBox="1"/>
          <p:nvPr/>
        </p:nvSpPr>
        <p:spPr>
          <a:xfrm>
            <a:off x="71120" y="140360"/>
            <a:ext cx="80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Itérinaire</a:t>
            </a:r>
            <a:r>
              <a:rPr lang="en-US" b="1" dirty="0"/>
              <a:t> site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métro</a:t>
            </a:r>
            <a:r>
              <a:rPr lang="en-US" b="1" dirty="0"/>
              <a:t> 7-9 Chaussée </a:t>
            </a:r>
            <a:r>
              <a:rPr lang="en-US" b="1" dirty="0" err="1"/>
              <a:t>d’Antin</a:t>
            </a:r>
            <a:endParaRPr lang="fr-F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3E33-EA88-9271-1B2F-9ECBEBF7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7" y="1352104"/>
            <a:ext cx="5972507" cy="3997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FFBA7-3334-5BD2-86A7-02A40F4AE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809" y="1352104"/>
            <a:ext cx="5483908" cy="40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6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Christelle RIZK</dc:creator>
  <cp:lastModifiedBy>Christelle RIZK</cp:lastModifiedBy>
  <cp:revision>11</cp:revision>
  <dcterms:created xsi:type="dcterms:W3CDTF">2024-09-03T12:38:53Z</dcterms:created>
  <dcterms:modified xsi:type="dcterms:W3CDTF">2025-02-03T16:02:36Z</dcterms:modified>
</cp:coreProperties>
</file>