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1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80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167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72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67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2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86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9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28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A1C31-36A5-423D-9704-4E3DBA1A68F6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7046B-6375-4A5B-87DA-B28799FF4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2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466505" y="72454"/>
            <a:ext cx="3084576" cy="439610"/>
          </a:xfrm>
        </p:spPr>
        <p:txBody>
          <a:bodyPr/>
          <a:lstStyle/>
          <a:p>
            <a:r>
              <a:rPr lang="fr-FR" dirty="0"/>
              <a:t>Plan RDC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90524" y="-1114367"/>
            <a:ext cx="6633196" cy="90068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154" y="1731806"/>
            <a:ext cx="302109" cy="2661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1263" y="1541700"/>
            <a:ext cx="1722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Entrée principale Haussmann - piétons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79058" y="4651728"/>
            <a:ext cx="610278" cy="1611911"/>
          </a:xfrm>
          <a:prstGeom prst="rect">
            <a:avLst/>
          </a:prstGeom>
          <a:noFill/>
          <a:ln w="57150">
            <a:solidFill>
              <a:srgbClr val="DB1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 rot="16200000">
            <a:off x="7810703" y="-366606"/>
            <a:ext cx="846808" cy="158002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9177866" y="3513667"/>
            <a:ext cx="1921933" cy="88053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79162" y="2524170"/>
            <a:ext cx="302109" cy="2661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81263" y="2472564"/>
            <a:ext cx="2136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600"/>
            </a:lvl1pPr>
          </a:lstStyle>
          <a:p>
            <a:r>
              <a:rPr lang="fr-FR" dirty="0"/>
              <a:t>Quai de livraisons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153" y="3170501"/>
            <a:ext cx="302109" cy="266120"/>
          </a:xfrm>
          <a:prstGeom prst="rect">
            <a:avLst/>
          </a:prstGeom>
          <a:noFill/>
          <a:ln w="57150">
            <a:solidFill>
              <a:srgbClr val="DB15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81263" y="3007664"/>
            <a:ext cx="1722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Entrée et sortie </a:t>
            </a:r>
            <a:r>
              <a:rPr lang="fr-FR" sz="1400" dirty="0"/>
              <a:t>parkings</a:t>
            </a:r>
            <a:r>
              <a:rPr lang="fr-FR" sz="1600" dirty="0"/>
              <a:t> - voitures</a:t>
            </a:r>
          </a:p>
        </p:txBody>
      </p:sp>
    </p:spTree>
    <p:extLst>
      <p:ext uri="{BB962C8B-B14F-4D97-AF65-F5344CB8AC3E}">
        <p14:creationId xmlns:p14="http://schemas.microsoft.com/office/powerpoint/2010/main" val="24744417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Hélène BABELON</dc:creator>
  <cp:lastModifiedBy>Christelle RIZK</cp:lastModifiedBy>
  <cp:revision>7</cp:revision>
  <dcterms:created xsi:type="dcterms:W3CDTF">2015-05-20T15:28:37Z</dcterms:created>
  <dcterms:modified xsi:type="dcterms:W3CDTF">2025-02-03T18:43:56Z</dcterms:modified>
</cp:coreProperties>
</file>