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0BC24C-C1D1-4E14-9991-A8BEAF2088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Maven North Wind challenge practice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C5D17C-7A1D-4D67-A9BB-27585B3CC2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24-12-2023 12:28:20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1" id="2" name="slide2">
            <a:extLst>
              <a:ext uri="{FF2B5EF4-FFF2-40B4-BE49-F238E27FC236}">
                <a16:creationId xmlns:a16="http://schemas.microsoft.com/office/drawing/2014/main" id="{2D7A8077-AD9A-491E-8169-DEF3C6610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2" id="3" name="slide3">
            <a:extLst>
              <a:ext uri="{FF2B5EF4-FFF2-40B4-BE49-F238E27FC236}">
                <a16:creationId xmlns:a16="http://schemas.microsoft.com/office/drawing/2014/main" id="{EB0A4D24-C060-407C-972F-F5CCE3EB0E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2023-12-24T06:58:20Z</dcterms:created>
  <dcterms:modified xsi:type="dcterms:W3CDTF">2023-12-24T06:58:20Z</dcterms:modified>
</cp:coreProperties>
</file>