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A87CEA9-6BE4-48C8-9C9A-CE8E25FF833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Maven North Wind challenge practice 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DC8A02B-A284-435C-A1F1-5FEE6010BC0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24-12-2023 12:14:23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DDF34A82-FA14-4219-B900-AE8C4ADDD1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253" y="0"/>
            <a:ext cx="889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ge 1" id="3" name="slide3">
            <a:extLst>
              <a:ext uri="{FF2B5EF4-FFF2-40B4-BE49-F238E27FC236}">
                <a16:creationId xmlns:a16="http://schemas.microsoft.com/office/drawing/2014/main" id="{6EC1E87B-D7A6-4CD3-891B-859C9B81DB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ge 2" id="4" name="slide4">
            <a:extLst>
              <a:ext uri="{FF2B5EF4-FFF2-40B4-BE49-F238E27FC236}">
                <a16:creationId xmlns:a16="http://schemas.microsoft.com/office/drawing/2014/main" id="{B38C2262-FA4B-43DD-8045-29FFBBCD79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2023-12-24T06:44:24Z</dcterms:created>
  <dcterms:modified xsi:type="dcterms:W3CDTF">2023-12-24T06:44:24Z</dcterms:modified>
</cp:coreProperties>
</file>