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F72B1E6-2A59-4D0B-8787-97B6C2CCD0E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Maven North Wind challenge practice Final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5965D94-0F71-48A3-9B1A-6951D041B66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24-12-2023 14:43:27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ge 1" id="2" name="slide2">
            <a:extLst>
              <a:ext uri="{FF2B5EF4-FFF2-40B4-BE49-F238E27FC236}">
                <a16:creationId xmlns:a16="http://schemas.microsoft.com/office/drawing/2014/main" id="{7E4BEDBA-C110-4BAC-9DF0-5D20272223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798"/>
            <a:ext cx="12192000" cy="612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ge 2" id="3" name="slide3">
            <a:extLst>
              <a:ext uri="{FF2B5EF4-FFF2-40B4-BE49-F238E27FC236}">
                <a16:creationId xmlns:a16="http://schemas.microsoft.com/office/drawing/2014/main" id="{89D3E15E-E6ED-4BC1-B0C1-035E52F9B4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798"/>
            <a:ext cx="12192000" cy="612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ge 3" id="4" name="slide4">
            <a:extLst>
              <a:ext uri="{FF2B5EF4-FFF2-40B4-BE49-F238E27FC236}">
                <a16:creationId xmlns:a16="http://schemas.microsoft.com/office/drawing/2014/main" id="{53203D0C-9C63-4F85-ACD9-254EC353E0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798"/>
            <a:ext cx="12192000" cy="612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2023-12-24T09:13:27Z</dcterms:created>
  <dcterms:modified xsi:type="dcterms:W3CDTF">2023-12-24T09:13:27Z</dcterms:modified>
</cp:coreProperties>
</file>